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326" r:id="rId3"/>
    <p:sldId id="315" r:id="rId4"/>
    <p:sldId id="338" r:id="rId5"/>
    <p:sldId id="339" r:id="rId6"/>
    <p:sldId id="340" r:id="rId7"/>
    <p:sldId id="34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10/4/23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10/4/23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57250" y="1295400"/>
            <a:ext cx="63246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Sinematografi</a:t>
            </a:r>
            <a:endParaRPr kumimoji="0" lang="en-US" sz="4000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 err="1">
                <a:latin typeface="Calibri"/>
                <a:ea typeface="+mj-ea"/>
                <a:cs typeface="Calibri"/>
              </a:rPr>
              <a:t>Pra</a:t>
            </a:r>
            <a:r>
              <a:rPr lang="en-US" sz="8000" b="1" spc="-150" dirty="0">
                <a:latin typeface="Calibri"/>
                <a:ea typeface="+mj-ea"/>
                <a:cs typeface="Calibri"/>
              </a:rPr>
              <a:t> </a:t>
            </a:r>
            <a:r>
              <a:rPr lang="en-US" sz="8000" b="1" spc="-150" dirty="0" err="1">
                <a:latin typeface="Calibri"/>
                <a:ea typeface="+mj-ea"/>
                <a:cs typeface="Calibri"/>
              </a:rPr>
              <a:t>Produksi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533400"/>
            <a:ext cx="73914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Langkah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Langkah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8150094-E1C7-6843-9663-0DFC244BD05D}"/>
              </a:ext>
            </a:extLst>
          </p:cNvPr>
          <p:cNvSpPr/>
          <p:nvPr/>
        </p:nvSpPr>
        <p:spPr>
          <a:xfrm>
            <a:off x="2590800" y="2285034"/>
            <a:ext cx="3505200" cy="838200"/>
          </a:xfrm>
          <a:prstGeom prst="roundRect">
            <a:avLst>
              <a:gd name="adj" fmla="val 2299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14968FE-0E99-8247-8D41-7B85436EC02F}"/>
              </a:ext>
            </a:extLst>
          </p:cNvPr>
          <p:cNvSpPr/>
          <p:nvPr/>
        </p:nvSpPr>
        <p:spPr>
          <a:xfrm>
            <a:off x="2590800" y="3663743"/>
            <a:ext cx="3505200" cy="838200"/>
          </a:xfrm>
          <a:prstGeom prst="roundRect">
            <a:avLst>
              <a:gd name="adj" fmla="val 214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683395C-F851-E34E-BD93-0DFB92BE40B7}"/>
              </a:ext>
            </a:extLst>
          </p:cNvPr>
          <p:cNvSpPr/>
          <p:nvPr/>
        </p:nvSpPr>
        <p:spPr>
          <a:xfrm>
            <a:off x="2590800" y="5065643"/>
            <a:ext cx="3505200" cy="838200"/>
          </a:xfrm>
          <a:prstGeom prst="roundRect">
            <a:avLst>
              <a:gd name="adj" fmla="val 1983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BD9D5-5096-8C41-B110-C6A1ED159362}"/>
              </a:ext>
            </a:extLst>
          </p:cNvPr>
          <p:cNvSpPr txBox="1"/>
          <p:nvPr/>
        </p:nvSpPr>
        <p:spPr>
          <a:xfrm>
            <a:off x="3657600" y="385201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Produksi</a:t>
            </a:r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08F04-8E2B-4A43-AEAD-63F3B3CA2A15}"/>
              </a:ext>
            </a:extLst>
          </p:cNvPr>
          <p:cNvSpPr txBox="1"/>
          <p:nvPr/>
        </p:nvSpPr>
        <p:spPr>
          <a:xfrm>
            <a:off x="3505200" y="245609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8D0677-1148-104A-9057-CC583F2F38B5}"/>
              </a:ext>
            </a:extLst>
          </p:cNvPr>
          <p:cNvSpPr txBox="1"/>
          <p:nvPr/>
        </p:nvSpPr>
        <p:spPr>
          <a:xfrm>
            <a:off x="3352800" y="5236954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Pasca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19FB17F-87FD-DF4F-A672-69D68E549A87}"/>
              </a:ext>
            </a:extLst>
          </p:cNvPr>
          <p:cNvSpPr/>
          <p:nvPr/>
        </p:nvSpPr>
        <p:spPr>
          <a:xfrm>
            <a:off x="4191000" y="3194257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A9E17C7E-6AE7-6547-A0D7-9D0630B828ED}"/>
              </a:ext>
            </a:extLst>
          </p:cNvPr>
          <p:cNvSpPr/>
          <p:nvPr/>
        </p:nvSpPr>
        <p:spPr>
          <a:xfrm>
            <a:off x="4164496" y="4559231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0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93034" y="1413808"/>
            <a:ext cx="7543800" cy="1348769"/>
          </a:xfrm>
        </p:spPr>
        <p:txBody>
          <a:bodyPr>
            <a:normAutofit/>
          </a:bodyPr>
          <a:lstStyle/>
          <a:p>
            <a:pPr marL="12700" indent="-12700" algn="just">
              <a:buNone/>
            </a:pPr>
            <a:r>
              <a:rPr lang="en-US" sz="1600" dirty="0"/>
              <a:t>	</a:t>
            </a:r>
          </a:p>
          <a:p>
            <a:pPr marL="12700" indent="-12700" algn="just">
              <a:buNone/>
            </a:pPr>
            <a:r>
              <a:rPr lang="en-ID" sz="1800" dirty="0" err="1"/>
              <a:t>Mencakup</a:t>
            </a:r>
            <a:r>
              <a:rPr lang="en-ID" sz="1800" dirty="0"/>
              <a:t> </a:t>
            </a:r>
            <a:r>
              <a:rPr lang="en-ID" sz="1800" dirty="0" err="1"/>
              <a:t>persiapan</a:t>
            </a:r>
            <a:r>
              <a:rPr lang="en-ID" sz="1800" dirty="0"/>
              <a:t> dan </a:t>
            </a:r>
            <a:r>
              <a:rPr lang="en-ID" sz="1800" dirty="0" err="1"/>
              <a:t>aktivitas</a:t>
            </a:r>
            <a:r>
              <a:rPr lang="en-ID" sz="1800" dirty="0"/>
              <a:t> yang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dilakukan</a:t>
            </a:r>
            <a:r>
              <a:rPr lang="en-ID" sz="1800" dirty="0"/>
              <a:t> di </a:t>
            </a:r>
            <a:r>
              <a:rPr lang="en-ID" sz="1800" dirty="0" err="1"/>
              <a:t>awal</a:t>
            </a:r>
            <a:r>
              <a:rPr lang="en-ID" sz="1800" dirty="0"/>
              <a:t> </a:t>
            </a:r>
            <a:r>
              <a:rPr lang="en-ID" sz="1800" dirty="0" err="1"/>
              <a:t>sebelum</a:t>
            </a:r>
            <a:r>
              <a:rPr lang="en-ID" sz="1800" dirty="0"/>
              <a:t> </a:t>
            </a:r>
            <a:r>
              <a:rPr lang="en-ID" sz="1800" dirty="0" err="1"/>
              <a:t>pelaksanaan</a:t>
            </a:r>
            <a:r>
              <a:rPr lang="en-ID" sz="1800" dirty="0"/>
              <a:t> </a:t>
            </a:r>
            <a:r>
              <a:rPr lang="en-ID" sz="1800" dirty="0" err="1"/>
              <a:t>syuting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pengambilan</a:t>
            </a:r>
            <a:r>
              <a:rPr lang="en-ID" sz="1800" dirty="0"/>
              <a:t> </a:t>
            </a:r>
            <a:r>
              <a:rPr lang="en-ID" sz="1800" dirty="0" err="1"/>
              <a:t>gambar</a:t>
            </a:r>
            <a:r>
              <a:rPr lang="en-ID" sz="1800" dirty="0"/>
              <a:t> </a:t>
            </a:r>
            <a:r>
              <a:rPr lang="en-ID" sz="1800" dirty="0" err="1"/>
              <a:t>dimulai</a:t>
            </a:r>
            <a:r>
              <a:rPr lang="en-ID" sz="1800" dirty="0"/>
              <a:t> </a:t>
            </a:r>
          </a:p>
          <a:p>
            <a:pPr eaLnBrk="1" hangingPunct="1">
              <a:buFont typeface="Arial" charset="0"/>
              <a:buNone/>
            </a:pPr>
            <a:endParaRPr lang="en-US" sz="280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AFA9A00-F77F-F14A-BF82-51854B2F6550}"/>
              </a:ext>
            </a:extLst>
          </p:cNvPr>
          <p:cNvSpPr/>
          <p:nvPr/>
        </p:nvSpPr>
        <p:spPr>
          <a:xfrm>
            <a:off x="83820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7E46B1F-C7BE-7D45-812C-97732C2889DB}"/>
              </a:ext>
            </a:extLst>
          </p:cNvPr>
          <p:cNvSpPr/>
          <p:nvPr/>
        </p:nvSpPr>
        <p:spPr>
          <a:xfrm>
            <a:off x="3475383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243F84A-7622-1E45-8080-74C3A98EEE07}"/>
              </a:ext>
            </a:extLst>
          </p:cNvPr>
          <p:cNvSpPr/>
          <p:nvPr/>
        </p:nvSpPr>
        <p:spPr>
          <a:xfrm>
            <a:off x="613907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57CEC66-6EDA-5D45-A7EC-D7576DDE1EBC}"/>
              </a:ext>
            </a:extLst>
          </p:cNvPr>
          <p:cNvSpPr/>
          <p:nvPr/>
        </p:nvSpPr>
        <p:spPr>
          <a:xfrm>
            <a:off x="83820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20FF04-1107-CF49-B1F3-484AB3EAD433}"/>
              </a:ext>
            </a:extLst>
          </p:cNvPr>
          <p:cNvSpPr/>
          <p:nvPr/>
        </p:nvSpPr>
        <p:spPr>
          <a:xfrm>
            <a:off x="3475383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4F91FDE-1103-AD43-92B7-39B22C2AF523}"/>
              </a:ext>
            </a:extLst>
          </p:cNvPr>
          <p:cNvSpPr/>
          <p:nvPr/>
        </p:nvSpPr>
        <p:spPr>
          <a:xfrm>
            <a:off x="613907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840B99-98B4-CB45-922F-1FF4FD842B7A}"/>
              </a:ext>
            </a:extLst>
          </p:cNvPr>
          <p:cNvSpPr txBox="1"/>
          <p:nvPr/>
        </p:nvSpPr>
        <p:spPr>
          <a:xfrm>
            <a:off x="993913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Pengembangan</a:t>
            </a:r>
            <a:r>
              <a:rPr lang="en-US" dirty="0"/>
              <a:t> 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F1E786-30B0-1D48-A0C6-54357E478001}"/>
              </a:ext>
            </a:extLst>
          </p:cNvPr>
          <p:cNvSpPr txBox="1"/>
          <p:nvPr/>
        </p:nvSpPr>
        <p:spPr>
          <a:xfrm>
            <a:off x="3548270" y="2817853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Penyiapan</a:t>
            </a:r>
            <a:r>
              <a:rPr lang="en-US" dirty="0"/>
              <a:t> </a:t>
            </a:r>
            <a:r>
              <a:rPr lang="en-US" dirty="0" err="1"/>
              <a:t>Peralatan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EF09BE-37D0-D942-A0EB-EC95046778A1}"/>
              </a:ext>
            </a:extLst>
          </p:cNvPr>
          <p:cNvSpPr txBox="1"/>
          <p:nvPr/>
        </p:nvSpPr>
        <p:spPr>
          <a:xfrm>
            <a:off x="6450496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 dan Lokasi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81AEC1-5BF8-6E42-ABDB-CA595AAEAF1E}"/>
              </a:ext>
            </a:extLst>
          </p:cNvPr>
          <p:cNvSpPr txBox="1"/>
          <p:nvPr/>
        </p:nvSpPr>
        <p:spPr>
          <a:xfrm>
            <a:off x="993913" y="3352800"/>
            <a:ext cx="19016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Tema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Synopsis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Naskah</a:t>
            </a:r>
            <a:r>
              <a:rPr lang="en-US" sz="1700" dirty="0"/>
              <a:t>/</a:t>
            </a:r>
            <a:r>
              <a:rPr lang="en-US" sz="1700" dirty="0" err="1"/>
              <a:t>Skript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Storyboard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7177B8-F406-CB46-9176-532ADB014AC8}"/>
              </a:ext>
            </a:extLst>
          </p:cNvPr>
          <p:cNvSpPr txBox="1"/>
          <p:nvPr/>
        </p:nvSpPr>
        <p:spPr>
          <a:xfrm>
            <a:off x="3621156" y="3352800"/>
            <a:ext cx="1901687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Gambar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</a:t>
            </a:r>
            <a:r>
              <a:rPr lang="en-US" sz="1700" dirty="0" err="1"/>
              <a:t>Suara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Software Editing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F439C0-55F3-2943-B958-F0433EE99234}"/>
              </a:ext>
            </a:extLst>
          </p:cNvPr>
          <p:cNvSpPr txBox="1"/>
          <p:nvPr/>
        </p:nvSpPr>
        <p:spPr>
          <a:xfrm>
            <a:off x="6274904" y="3367710"/>
            <a:ext cx="19016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Crew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Casting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Tempat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Ijin</a:t>
            </a:r>
            <a:r>
              <a:rPr lang="en-US" dirty="0"/>
              <a:t> Lokasi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13707" y="1466864"/>
            <a:ext cx="8029160" cy="5138737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ID" sz="2800" dirty="0" err="1"/>
              <a:t>Mencari</a:t>
            </a:r>
            <a:r>
              <a:rPr lang="en-ID" sz="2800" dirty="0"/>
              <a:t> Ide </a:t>
            </a:r>
            <a:r>
              <a:rPr lang="en-ID" sz="2800" dirty="0" err="1"/>
              <a:t>Cerita</a:t>
            </a:r>
            <a:endParaRPr lang="en-ID" sz="2800" dirty="0"/>
          </a:p>
          <a:p>
            <a:pPr marL="457200" indent="-457200" algn="just">
              <a:buAutoNum type="arabicPeriod"/>
            </a:pPr>
            <a:r>
              <a:rPr lang="en-ID" sz="2800" dirty="0" err="1"/>
              <a:t>Premis</a:t>
            </a:r>
            <a:endParaRPr lang="en-ID" sz="2800" dirty="0"/>
          </a:p>
          <a:p>
            <a:pPr marL="457200" indent="-457200" algn="just">
              <a:buAutoNum type="arabicPeriod"/>
            </a:pPr>
            <a:r>
              <a:rPr lang="en-ID" sz="2800" dirty="0" err="1"/>
              <a:t>Sinopsis</a:t>
            </a:r>
            <a:r>
              <a:rPr lang="en-ID" sz="2800" dirty="0"/>
              <a:t> </a:t>
            </a:r>
            <a:r>
              <a:rPr lang="en-ID" sz="2800" dirty="0" err="1"/>
              <a:t>Pendek</a:t>
            </a:r>
            <a:endParaRPr lang="en-ID" sz="2800" dirty="0"/>
          </a:p>
          <a:p>
            <a:pPr marL="457200" indent="-457200" algn="just">
              <a:buAutoNum type="arabicPeriod"/>
            </a:pPr>
            <a:r>
              <a:rPr lang="en-ID" sz="2800" dirty="0" err="1"/>
              <a:t>Sinopsis</a:t>
            </a:r>
            <a:r>
              <a:rPr lang="en-ID" sz="2800" dirty="0"/>
              <a:t> Panjang</a:t>
            </a:r>
          </a:p>
          <a:p>
            <a:pPr marL="457200" indent="-457200" algn="just">
              <a:buAutoNum type="arabicPeriod"/>
            </a:pPr>
            <a:r>
              <a:rPr lang="en-ID" sz="2800" dirty="0" err="1"/>
              <a:t>Cerita</a:t>
            </a:r>
            <a:r>
              <a:rPr lang="en-ID" sz="2800" dirty="0"/>
              <a:t> </a:t>
            </a:r>
            <a:r>
              <a:rPr lang="en-ID" sz="2800" dirty="0" err="1"/>
              <a:t>Pendek</a:t>
            </a:r>
            <a:endParaRPr lang="en-ID" sz="2800" dirty="0"/>
          </a:p>
          <a:p>
            <a:pPr marL="457200" indent="-457200" algn="just">
              <a:buAutoNum type="arabicPeriod"/>
            </a:pPr>
            <a:r>
              <a:rPr lang="en-ID" sz="2800" dirty="0" err="1"/>
              <a:t>Naskah</a:t>
            </a:r>
            <a:r>
              <a:rPr lang="en-ID" sz="2800" dirty="0"/>
              <a:t> </a:t>
            </a:r>
            <a:r>
              <a:rPr lang="en-ID" sz="2800" dirty="0" err="1"/>
              <a:t>Cerita</a:t>
            </a:r>
            <a:endParaRPr lang="en-US" sz="2800" dirty="0"/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457200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0132" y="304800"/>
            <a:ext cx="3970867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Langkah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Menulis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Naskah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4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543800" cy="392019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/>
              <a:t>Finding Nemo </a:t>
            </a:r>
            <a:r>
              <a:rPr lang="en-US" sz="1800" dirty="0"/>
              <a:t>: </a:t>
            </a:r>
            <a:r>
              <a:rPr lang="en-US" sz="1800" dirty="0" err="1"/>
              <a:t>Seekor</a:t>
            </a:r>
            <a:r>
              <a:rPr lang="en-US" sz="1800" dirty="0"/>
              <a:t> ikan </a:t>
            </a:r>
            <a:r>
              <a:rPr lang="en-US" sz="1800" dirty="0" err="1"/>
              <a:t>badut</a:t>
            </a:r>
            <a:r>
              <a:rPr lang="en-US" sz="1800" dirty="0"/>
              <a:t> yang </a:t>
            </a:r>
            <a:r>
              <a:rPr lang="en-US" sz="1800" dirty="0" err="1"/>
              <a:t>penakut</a:t>
            </a:r>
            <a:r>
              <a:rPr lang="en-US" sz="1800" dirty="0"/>
              <a:t> </a:t>
            </a:r>
            <a:r>
              <a:rPr lang="en-US" sz="1800" dirty="0" err="1"/>
              <a:t>menantang</a:t>
            </a:r>
            <a:r>
              <a:rPr lang="en-US" sz="1800" dirty="0"/>
              <a:t> </a:t>
            </a:r>
            <a:r>
              <a:rPr lang="en-US" sz="1800" dirty="0" err="1"/>
              <a:t>marabahaya</a:t>
            </a:r>
            <a:r>
              <a:rPr lang="en-US" sz="1800" dirty="0"/>
              <a:t> di </a:t>
            </a:r>
            <a:r>
              <a:rPr lang="en-US" sz="1800" dirty="0" err="1"/>
              <a:t>samudera</a:t>
            </a:r>
            <a:r>
              <a:rPr lang="en-US" sz="1800" dirty="0"/>
              <a:t> </a:t>
            </a:r>
            <a:r>
              <a:rPr lang="en-US" sz="1800" dirty="0" err="1"/>
              <a:t>lepas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mencari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 </a:t>
            </a:r>
            <a:r>
              <a:rPr lang="en-US" sz="1800" dirty="0" err="1"/>
              <a:t>semata</a:t>
            </a:r>
            <a:r>
              <a:rPr lang="en-US" sz="1800" dirty="0"/>
              <a:t> </a:t>
            </a:r>
            <a:r>
              <a:rPr lang="en-US" sz="1800" dirty="0" err="1"/>
              <a:t>wayangnya</a:t>
            </a:r>
            <a:r>
              <a:rPr lang="en-US" sz="1800" dirty="0"/>
              <a:t> yang </a:t>
            </a:r>
            <a:r>
              <a:rPr lang="en-US" sz="1800" dirty="0" err="1"/>
              <a:t>diculik</a:t>
            </a:r>
            <a:r>
              <a:rPr lang="en-US" sz="1800" dirty="0"/>
              <a:t> oleh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penyelam</a:t>
            </a:r>
            <a:r>
              <a:rPr lang="en-US" sz="1800" dirty="0"/>
              <a:t> </a:t>
            </a:r>
            <a:r>
              <a:rPr lang="en-US" sz="1800" dirty="0" err="1"/>
              <a:t>tak</a:t>
            </a:r>
            <a:r>
              <a:rPr lang="en-US" sz="1800" dirty="0"/>
              <a:t> </a:t>
            </a:r>
            <a:r>
              <a:rPr lang="en-US" sz="1800" dirty="0" err="1"/>
              <a:t>dikenal</a:t>
            </a:r>
            <a:r>
              <a:rPr lang="en-US" sz="18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1800" b="1" dirty="0"/>
          </a:p>
          <a:p>
            <a:pPr algn="just">
              <a:lnSpc>
                <a:spcPct val="150000"/>
              </a:lnSpc>
            </a:pPr>
            <a:r>
              <a:rPr lang="en-US" sz="1800" b="1" dirty="0"/>
              <a:t>Toy Story </a:t>
            </a:r>
            <a:r>
              <a:rPr lang="en-US" sz="1800" dirty="0"/>
              <a:t>: 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boneka</a:t>
            </a:r>
            <a:r>
              <a:rPr lang="en-US" sz="1800" dirty="0"/>
              <a:t> </a:t>
            </a:r>
            <a:r>
              <a:rPr lang="en-US" sz="1800" dirty="0" err="1"/>
              <a:t>koboi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segala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kembali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boneka</a:t>
            </a:r>
            <a:r>
              <a:rPr lang="en-US" sz="1800" dirty="0"/>
              <a:t> </a:t>
            </a:r>
            <a:r>
              <a:rPr lang="en-US" sz="1800" dirty="0" err="1"/>
              <a:t>kesayangan</a:t>
            </a:r>
            <a:r>
              <a:rPr lang="en-US" sz="1800" dirty="0"/>
              <a:t> </a:t>
            </a:r>
            <a:r>
              <a:rPr lang="en-US" sz="1800" dirty="0" err="1"/>
              <a:t>pemiliknya</a:t>
            </a:r>
            <a:r>
              <a:rPr lang="en-US" sz="1800" dirty="0"/>
              <a:t>,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kedatangan</a:t>
            </a:r>
            <a:r>
              <a:rPr lang="en-US" sz="1800" dirty="0"/>
              <a:t> </a:t>
            </a:r>
            <a:r>
              <a:rPr lang="en-US" sz="1800" dirty="0" err="1"/>
              <a:t>mainan</a:t>
            </a:r>
            <a:r>
              <a:rPr lang="en-US" sz="1800" dirty="0"/>
              <a:t> </a:t>
            </a:r>
            <a:r>
              <a:rPr lang="en-US" sz="1800" dirty="0" err="1"/>
              <a:t>Astronot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yang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canggih</a:t>
            </a:r>
            <a:r>
              <a:rPr lang="en-US" sz="1800" dirty="0"/>
              <a:t>.</a:t>
            </a:r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8600" y="304800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Premis</a:t>
            </a:r>
            <a:r>
              <a:rPr lang="en-US" sz="2400" b="1" dirty="0">
                <a:solidFill>
                  <a:schemeClr val="bg2"/>
                </a:solidFill>
              </a:rPr>
              <a:t> </a:t>
            </a:r>
            <a:r>
              <a:rPr lang="en-US" sz="2400" b="1" dirty="0" err="1">
                <a:solidFill>
                  <a:schemeClr val="bg2"/>
                </a:solidFill>
              </a:rPr>
              <a:t>Cerita</a:t>
            </a:r>
            <a:endParaRPr lang="en-US" sz="2400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24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543800" cy="3920192"/>
          </a:xfrm>
        </p:spPr>
        <p:txBody>
          <a:bodyPr>
            <a:normAutofit/>
          </a:bodyPr>
          <a:lstStyle/>
          <a:p>
            <a:pPr marL="12700" indent="-12700" algn="just">
              <a:lnSpc>
                <a:spcPct val="150000"/>
              </a:lnSpc>
              <a:buNone/>
            </a:pPr>
            <a:r>
              <a:rPr lang="en-US" sz="1800" b="1" dirty="0" err="1"/>
              <a:t>Pertama</a:t>
            </a:r>
            <a:r>
              <a:rPr lang="en-US" sz="1800" b="1" dirty="0"/>
              <a:t>, </a:t>
            </a:r>
            <a:r>
              <a:rPr lang="en-US" sz="1800" b="1" dirty="0" err="1"/>
              <a:t>karakter</a:t>
            </a:r>
            <a:r>
              <a:rPr lang="en-US" sz="1800" b="1" dirty="0"/>
              <a:t> &amp; </a:t>
            </a:r>
            <a:r>
              <a:rPr lang="en-US" sz="1800" b="1" dirty="0" err="1"/>
              <a:t>atributnya</a:t>
            </a:r>
            <a:r>
              <a:rPr lang="en-US" sz="1800" dirty="0"/>
              <a:t>: </a:t>
            </a:r>
            <a:r>
              <a:rPr lang="en-US" sz="1800" dirty="0" err="1"/>
              <a:t>seekor</a:t>
            </a:r>
            <a:r>
              <a:rPr lang="en-US" sz="1800" dirty="0"/>
              <a:t> ikan </a:t>
            </a:r>
            <a:r>
              <a:rPr lang="en-US" sz="1800" dirty="0" err="1"/>
              <a:t>badut</a:t>
            </a:r>
            <a:r>
              <a:rPr lang="en-US" sz="1800" dirty="0"/>
              <a:t> yang </a:t>
            </a:r>
            <a:r>
              <a:rPr lang="en-US" sz="1800" dirty="0" err="1"/>
              <a:t>penakut</a:t>
            </a:r>
            <a:r>
              <a:rPr lang="en-US" sz="1800" dirty="0"/>
              <a:t> /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boneka</a:t>
            </a:r>
            <a:r>
              <a:rPr lang="en-US" sz="1800" dirty="0"/>
              <a:t> </a:t>
            </a:r>
            <a:r>
              <a:rPr lang="en-US" sz="1800" dirty="0" err="1"/>
              <a:t>koboi</a:t>
            </a:r>
            <a:r>
              <a:rPr lang="en-US" sz="1800" dirty="0"/>
              <a:t>. 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800" b="1" dirty="0" err="1"/>
              <a:t>Kedua</a:t>
            </a:r>
            <a:r>
              <a:rPr lang="en-US" sz="1800" b="1" dirty="0"/>
              <a:t>, </a:t>
            </a:r>
            <a:r>
              <a:rPr lang="en-US" sz="1800" b="1" dirty="0" err="1"/>
              <a:t>aksi</a:t>
            </a:r>
            <a:r>
              <a:rPr lang="en-US" sz="1800" b="1" dirty="0"/>
              <a:t>/</a:t>
            </a:r>
            <a:r>
              <a:rPr lang="en-US" sz="1800" b="1" dirty="0" err="1"/>
              <a:t>tindakan</a:t>
            </a:r>
            <a:r>
              <a:rPr lang="en-US" sz="1800" dirty="0"/>
              <a:t>: </a:t>
            </a:r>
            <a:r>
              <a:rPr lang="en-US" sz="1800" dirty="0" err="1"/>
              <a:t>menantang</a:t>
            </a:r>
            <a:r>
              <a:rPr lang="en-US" sz="1800" dirty="0"/>
              <a:t> </a:t>
            </a:r>
            <a:r>
              <a:rPr lang="en-US" sz="1800" dirty="0" err="1"/>
              <a:t>marabahaya</a:t>
            </a:r>
            <a:r>
              <a:rPr lang="en-US" sz="1800" dirty="0"/>
              <a:t> di </a:t>
            </a:r>
            <a:r>
              <a:rPr lang="en-US" sz="1800" dirty="0" err="1"/>
              <a:t>laut</a:t>
            </a:r>
            <a:r>
              <a:rPr lang="en-US" sz="1800" dirty="0"/>
              <a:t> </a:t>
            </a:r>
            <a:r>
              <a:rPr lang="en-US" sz="1800" dirty="0" err="1"/>
              <a:t>lepas</a:t>
            </a:r>
            <a:r>
              <a:rPr lang="en-US" sz="1800" dirty="0"/>
              <a:t> / 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segala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. 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800" b="1" dirty="0" err="1"/>
              <a:t>Ketiga</a:t>
            </a:r>
            <a:r>
              <a:rPr lang="en-US" sz="1800" b="1" dirty="0"/>
              <a:t>, </a:t>
            </a:r>
            <a:r>
              <a:rPr lang="en-US" sz="1800" b="1" dirty="0" err="1"/>
              <a:t>konflik</a:t>
            </a:r>
            <a:r>
              <a:rPr lang="en-US" sz="1800" dirty="0"/>
              <a:t>: </a:t>
            </a:r>
            <a:r>
              <a:rPr lang="en-US" sz="1800" dirty="0" err="1"/>
              <a:t>anaknya</a:t>
            </a:r>
            <a:r>
              <a:rPr lang="en-US" sz="1800" dirty="0"/>
              <a:t> </a:t>
            </a:r>
            <a:r>
              <a:rPr lang="en-US" sz="1800" dirty="0" err="1"/>
              <a:t>diculik</a:t>
            </a:r>
            <a:r>
              <a:rPr lang="en-US" sz="1800" dirty="0"/>
              <a:t> oleh </a:t>
            </a:r>
            <a:r>
              <a:rPr lang="en-US" sz="1800" dirty="0" err="1"/>
              <a:t>seorang</a:t>
            </a:r>
            <a:r>
              <a:rPr lang="en-US" sz="1800" dirty="0"/>
              <a:t> </a:t>
            </a:r>
            <a:r>
              <a:rPr lang="en-US" sz="1800" dirty="0" err="1"/>
              <a:t>penyelam</a:t>
            </a:r>
            <a:r>
              <a:rPr lang="en-US" sz="1800" dirty="0"/>
              <a:t> </a:t>
            </a:r>
            <a:r>
              <a:rPr lang="en-US" sz="1800" dirty="0" err="1"/>
              <a:t>tak</a:t>
            </a:r>
            <a:r>
              <a:rPr lang="en-US" sz="1800" dirty="0"/>
              <a:t> </a:t>
            </a:r>
            <a:r>
              <a:rPr lang="en-US" sz="1800" dirty="0" err="1"/>
              <a:t>dikenal</a:t>
            </a:r>
            <a:r>
              <a:rPr lang="en-US" sz="1800" dirty="0"/>
              <a:t> / </a:t>
            </a:r>
            <a:r>
              <a:rPr lang="en-US" sz="1800" dirty="0" err="1"/>
              <a:t>kedatangan</a:t>
            </a:r>
            <a:r>
              <a:rPr lang="en-US" sz="1800" dirty="0"/>
              <a:t> </a:t>
            </a:r>
            <a:r>
              <a:rPr lang="en-US" sz="1800" dirty="0" err="1"/>
              <a:t>mainan</a:t>
            </a:r>
            <a:r>
              <a:rPr lang="en-US" sz="1800" dirty="0"/>
              <a:t> </a:t>
            </a:r>
            <a:r>
              <a:rPr lang="en-US" sz="1800" dirty="0" err="1"/>
              <a:t>astronot</a:t>
            </a:r>
            <a:r>
              <a:rPr lang="en-US" sz="1800" dirty="0"/>
              <a:t> </a:t>
            </a:r>
            <a:r>
              <a:rPr lang="en-US" sz="1800" dirty="0" err="1"/>
              <a:t>baru</a:t>
            </a:r>
            <a:r>
              <a:rPr lang="en-US" sz="1800" dirty="0"/>
              <a:t> yang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canggih</a:t>
            </a:r>
            <a:r>
              <a:rPr lang="en-US" sz="1800" dirty="0"/>
              <a:t>.</a:t>
            </a:r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8600" y="304800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Premis</a:t>
            </a:r>
            <a:r>
              <a:rPr lang="en-US" sz="2400" b="1" dirty="0">
                <a:solidFill>
                  <a:schemeClr val="bg2"/>
                </a:solidFill>
              </a:rPr>
              <a:t> </a:t>
            </a:r>
            <a:r>
              <a:rPr lang="en-US" sz="2400" b="1" dirty="0" err="1">
                <a:solidFill>
                  <a:schemeClr val="bg2"/>
                </a:solidFill>
              </a:rPr>
              <a:t>Cerita</a:t>
            </a:r>
            <a:endParaRPr lang="en-US" sz="2400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24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2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543800" cy="392019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Buatlah</a:t>
            </a:r>
            <a:r>
              <a:rPr lang="en-US" sz="2000" dirty="0"/>
              <a:t> </a:t>
            </a:r>
            <a:r>
              <a:rPr lang="en-US" sz="2000" dirty="0" err="1"/>
              <a:t>Premis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ide </a:t>
            </a:r>
            <a:r>
              <a:rPr lang="en-US" sz="2000" dirty="0" err="1"/>
              <a:t>cerita</a:t>
            </a:r>
            <a:r>
              <a:rPr lang="en-US" sz="2000" dirty="0"/>
              <a:t> yang </a:t>
            </a:r>
            <a:r>
              <a:rPr lang="en-US" sz="2000" dirty="0" err="1"/>
              <a:t>diambil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/>
              <a:t>Minimal 3 </a:t>
            </a:r>
            <a:r>
              <a:rPr lang="en-US" sz="2000" dirty="0" err="1"/>
              <a:t>alternatif</a:t>
            </a:r>
            <a:r>
              <a:rPr lang="en-US" sz="2000" dirty="0"/>
              <a:t> </a:t>
            </a:r>
            <a:r>
              <a:rPr lang="en-US" sz="2000"/>
              <a:t>premis</a:t>
            </a:r>
            <a:endParaRPr lang="en-US" sz="2000" dirty="0"/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8600" y="304800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Tugas</a:t>
            </a:r>
            <a:r>
              <a:rPr lang="en-US" sz="2400" b="1" dirty="0">
                <a:solidFill>
                  <a:schemeClr val="bg2"/>
                </a:solidFill>
              </a:rPr>
              <a:t> Hari </a:t>
            </a:r>
            <a:r>
              <a:rPr lang="en-US" sz="2400" b="1" dirty="0" err="1">
                <a:solidFill>
                  <a:schemeClr val="bg2"/>
                </a:solidFill>
              </a:rPr>
              <a:t>ini</a:t>
            </a:r>
            <a:endParaRPr lang="en-US" sz="2400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24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273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202</Words>
  <Application>Microsoft Macintosh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176</cp:revision>
  <dcterms:created xsi:type="dcterms:W3CDTF">2016-02-13T14:18:26Z</dcterms:created>
  <dcterms:modified xsi:type="dcterms:W3CDTF">2023-10-04T06:13:14Z</dcterms:modified>
</cp:coreProperties>
</file>