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054000-FD82-4A09-9ED8-FA553BD99C43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ECC52-41C6-4D23-B3BE-5EC407FE8F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309F5-6968-436B-B575-52BFC811E19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4005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812066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768598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280256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545951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8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523402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1338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free-powerpoint-templates-design.com/free-powerpoint-templates-design" TargetMode="External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178230"/>
            <a:ext cx="543609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BUSINESS DEVELOPMENT PROCESS</a:t>
            </a:r>
            <a:endParaRPr lang="en-US" altLang="ko-KR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Business Model Generatio</a:t>
            </a:r>
            <a:r>
              <a:rPr lang="en-US" altLang="ko-KR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0"/>
            <a:ext cx="1979712" cy="197971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1139" y="4909145"/>
            <a:ext cx="1876425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9356" y="4909144"/>
            <a:ext cx="18669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Acer\Contacts\Desktop\arief-widhiyasa-ceo-agate-studio-9-courtesy-by-reo-ludiansa-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909144"/>
            <a:ext cx="2022872" cy="142733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cer\Contacts\Desktop\tokobagus-2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4909145"/>
            <a:ext cx="1872209" cy="1400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0791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 PHASE DEVELOPMENT OF BUSINESS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five phase in developing a business that  can be done by business people:</a:t>
            </a:r>
          </a:p>
          <a:p>
            <a:r>
              <a:rPr lang="en-US" dirty="0" smtClean="0"/>
              <a:t>1.move</a:t>
            </a:r>
          </a:p>
          <a:p>
            <a:r>
              <a:rPr lang="en-US" dirty="0" smtClean="0"/>
              <a:t>2.Understand</a:t>
            </a:r>
          </a:p>
          <a:p>
            <a:r>
              <a:rPr lang="en-US" dirty="0" smtClean="0"/>
              <a:t>3.To Design</a:t>
            </a:r>
          </a:p>
          <a:p>
            <a:r>
              <a:rPr lang="en-US" dirty="0" smtClean="0"/>
              <a:t>4.Apply</a:t>
            </a:r>
          </a:p>
          <a:p>
            <a:r>
              <a:rPr lang="en-US" dirty="0" smtClean="0"/>
              <a:t>5.Manage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BUSINESS INNOVATION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Business model innovations are carried out for four purpose:</a:t>
            </a:r>
          </a:p>
          <a:p>
            <a:r>
              <a:rPr lang="en-US" dirty="0" smtClean="0"/>
              <a:t>1.to meet market needs that are not yet the fulfilled</a:t>
            </a:r>
          </a:p>
          <a:p>
            <a:r>
              <a:rPr lang="en-US" dirty="0" smtClean="0"/>
              <a:t>2.presenting  </a:t>
            </a:r>
            <a:r>
              <a:rPr lang="en-US" dirty="0" err="1" smtClean="0"/>
              <a:t>technology,products</a:t>
            </a:r>
            <a:r>
              <a:rPr lang="en-US" dirty="0" smtClean="0"/>
              <a:t> or services  that are new in the market</a:t>
            </a:r>
          </a:p>
          <a:p>
            <a:r>
              <a:rPr lang="en-US" dirty="0" smtClean="0"/>
              <a:t>3. to </a:t>
            </a:r>
            <a:r>
              <a:rPr lang="en-US" dirty="0" err="1" smtClean="0"/>
              <a:t>improve,change</a:t>
            </a:r>
            <a:r>
              <a:rPr lang="en-US" dirty="0" smtClean="0"/>
              <a:t>  existing markets with better business models</a:t>
            </a:r>
          </a:p>
          <a:p>
            <a:r>
              <a:rPr lang="en-US" dirty="0" smtClean="0"/>
              <a:t>4.create a completely new  market.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Movement/Mobilization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14474"/>
            <a:ext cx="2667000" cy="343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34" y="4953000"/>
            <a:ext cx="4924425" cy="178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14800" y="1371600"/>
            <a:ext cx="3714222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Activity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Arrange business goals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Arrange the team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Arrange the plan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Finding and testing business ideas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84158" y="3571726"/>
            <a:ext cx="4121642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Key Success:</a:t>
            </a:r>
            <a:endParaRPr lang="en-US" b="1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humans</a:t>
            </a:r>
            <a:r>
              <a:rPr lang="en-US" dirty="0" smtClean="0"/>
              <a:t>, experience  and knowledge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161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371600"/>
            <a:ext cx="34385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114800" y="1371600"/>
            <a:ext cx="44958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err="1" smtClean="0"/>
              <a:t>Avtivity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Scan the business environment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Study potential customers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Interviewing experts</a:t>
            </a:r>
            <a:r>
              <a:rPr lang="en-US" dirty="0" smtClean="0"/>
              <a:t> mentors, </a:t>
            </a:r>
            <a:r>
              <a:rPr lang="en-US" dirty="0" smtClean="0"/>
              <a:t>etc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Research what I have tried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Ideas and opinions from the market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114800" y="4663530"/>
            <a:ext cx="449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Key success: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</a:pPr>
            <a:r>
              <a:rPr lang="en-US" dirty="0" smtClean="0"/>
              <a:t>1.Understanding of the market potential target</a:t>
            </a:r>
            <a:endParaRPr lang="en-US" dirty="0" smtClean="0"/>
          </a:p>
          <a:p>
            <a:pPr marL="342900" indent="-342900">
              <a:spcBef>
                <a:spcPts val="600"/>
              </a:spcBef>
            </a:pPr>
            <a:r>
              <a:rPr lang="en-US" dirty="0" smtClean="0"/>
              <a:t>2.Look beyond conventional boundaries in determining the target</a:t>
            </a:r>
            <a:endParaRPr lang="en-US" dirty="0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59103"/>
            <a:ext cx="3438525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945774"/>
            <a:ext cx="343852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3229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Design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399"/>
            <a:ext cx="2743200" cy="2081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31" y="3377118"/>
            <a:ext cx="2559269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31" y="4843968"/>
            <a:ext cx="2254469" cy="19711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14800" y="1371600"/>
            <a:ext cx="44958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Activity: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Scan the business environment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Study potential customers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err="1" smtClean="0"/>
              <a:t>Intervieeing</a:t>
            </a:r>
            <a:r>
              <a:rPr lang="en-US" dirty="0" smtClean="0"/>
              <a:t> experts</a:t>
            </a:r>
            <a:r>
              <a:rPr lang="en-US" dirty="0" smtClean="0"/>
              <a:t>, </a:t>
            </a:r>
            <a:r>
              <a:rPr lang="en-US" dirty="0" err="1" smtClean="0"/>
              <a:t>mentor,s</a:t>
            </a:r>
            <a:r>
              <a:rPr lang="en-US" dirty="0" smtClean="0"/>
              <a:t> </a:t>
            </a:r>
            <a:r>
              <a:rPr lang="en-US" dirty="0" smtClean="0"/>
              <a:t>etc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Research what I have tried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Gather ideas and opinion from the market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4495800"/>
            <a:ext cx="47244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Key success factors</a:t>
            </a:r>
            <a:r>
              <a:rPr lang="en-US" b="1" dirty="0" smtClean="0"/>
              <a:t>: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Creating with people from all parts of science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The ability to go beyond the </a:t>
            </a:r>
            <a:r>
              <a:rPr lang="en-US" dirty="0" smtClean="0"/>
              <a:t>status </a:t>
            </a:r>
            <a:r>
              <a:rPr lang="en-US" dirty="0" smtClean="0"/>
              <a:t>quo</a:t>
            </a:r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Make time to explore some </a:t>
            </a:r>
            <a:r>
              <a:rPr lang="en-US" dirty="0" err="1" smtClean="0"/>
              <a:t>businness</a:t>
            </a:r>
            <a:r>
              <a:rPr lang="en-US" dirty="0" smtClean="0"/>
              <a:t> models ideas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3035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Implementasi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1371600"/>
            <a:ext cx="2484783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6600" y="1371600"/>
            <a:ext cx="5410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Activity: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Preparing the use of resources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Implement the  plan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communicate</a:t>
            </a:r>
            <a:r>
              <a:rPr lang="en-US" dirty="0" smtClean="0"/>
              <a:t>, </a:t>
            </a:r>
            <a:r>
              <a:rPr lang="en-US" dirty="0" err="1" smtClean="0"/>
              <a:t>Presentate</a:t>
            </a:r>
            <a:r>
              <a:rPr lang="en-US" dirty="0" smtClean="0"/>
              <a:t> 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15" y="4639332"/>
            <a:ext cx="1914525" cy="1990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76600" y="3162300"/>
            <a:ext cx="472440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Key success: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Best project management practices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Ability and willingness to apply </a:t>
            </a:r>
            <a:r>
              <a:rPr lang="en-US" dirty="0" err="1" smtClean="0"/>
              <a:t>businness</a:t>
            </a:r>
            <a:r>
              <a:rPr lang="en-US" dirty="0" smtClean="0"/>
              <a:t> model that has been </a:t>
            </a:r>
            <a:r>
              <a:rPr lang="en-US" dirty="0" err="1" smtClean="0"/>
              <a:t>pepared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Align the </a:t>
            </a:r>
            <a:r>
              <a:rPr lang="en-US" dirty="0" err="1" smtClean="0"/>
              <a:t>businness</a:t>
            </a:r>
            <a:r>
              <a:rPr lang="en-US" dirty="0" smtClean="0"/>
              <a:t> model with the market which is aimed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477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66496"/>
            <a:ext cx="2133600" cy="2027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436883"/>
            <a:ext cx="2362199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943475"/>
            <a:ext cx="21907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276600" y="1371600"/>
            <a:ext cx="54864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Activity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Scan the environment continuously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Continually assess your </a:t>
            </a:r>
            <a:r>
              <a:rPr lang="en-US" dirty="0" err="1" smtClean="0"/>
              <a:t>businness</a:t>
            </a:r>
            <a:r>
              <a:rPr lang="en-US" dirty="0" smtClean="0"/>
              <a:t> model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Updating or reviewing </a:t>
            </a:r>
            <a:r>
              <a:rPr lang="en-US" dirty="0" err="1" smtClean="0"/>
              <a:t>businness</a:t>
            </a:r>
            <a:r>
              <a:rPr lang="en-US" dirty="0" smtClean="0"/>
              <a:t> models 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Align your business model with the market 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Manage POAC synergy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52800" y="3962400"/>
            <a:ext cx="472440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Key success</a:t>
            </a:r>
            <a:endParaRPr lang="en-US" b="1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Long term perspective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smtClean="0"/>
              <a:t>Proactive</a:t>
            </a:r>
            <a:endParaRPr lang="en-US" dirty="0" smtClean="0"/>
          </a:p>
          <a:p>
            <a:pPr marL="342900" indent="-342900">
              <a:spcBef>
                <a:spcPts val="600"/>
              </a:spcBef>
              <a:buAutoNum type="arabicPeriod"/>
            </a:pPr>
            <a:r>
              <a:rPr lang="en-US" dirty="0" err="1" smtClean="0"/>
              <a:t>Governeance</a:t>
            </a:r>
            <a:r>
              <a:rPr lang="en-US" dirty="0" smtClean="0"/>
              <a:t> of the </a:t>
            </a:r>
            <a:r>
              <a:rPr lang="en-US" dirty="0" err="1" smtClean="0"/>
              <a:t>businness</a:t>
            </a:r>
            <a:r>
              <a:rPr lang="en-US" smtClean="0"/>
              <a:t> models</a:t>
            </a:r>
            <a:endParaRPr lang="en-US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5545975"/>
            <a:ext cx="4438650" cy="1262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9126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290</Words>
  <Application>Microsoft Office PowerPoint</Application>
  <PresentationFormat>On-screen Show (4:3)</PresentationFormat>
  <Paragraphs>70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5 PHASE DEVELOPMENT OF BUSINESS MODELS</vt:lpstr>
      <vt:lpstr>BUSINESS INNOVATION GOALS</vt:lpstr>
      <vt:lpstr>Movement/Mobilization</vt:lpstr>
      <vt:lpstr>Understand</vt:lpstr>
      <vt:lpstr>The Design</vt:lpstr>
      <vt:lpstr>Implementasi</vt:lpstr>
      <vt:lpstr>Manage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9</cp:revision>
  <dcterms:created xsi:type="dcterms:W3CDTF">2006-08-16T00:00:00Z</dcterms:created>
  <dcterms:modified xsi:type="dcterms:W3CDTF">2020-05-05T01:49:24Z</dcterms:modified>
</cp:coreProperties>
</file>