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9D4B10-F3E1-4ACD-9D4B-68E00CCF5E1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A66C44-ED3E-4FF8-A7DA-77FF3DF1ED67}">
      <dgm:prSet phldrT="[Text]"/>
      <dgm:spPr/>
      <dgm:t>
        <a:bodyPr/>
        <a:lstStyle/>
        <a:p>
          <a:r>
            <a:rPr lang="en-US" dirty="0" smtClean="0"/>
            <a:t>Smart people</a:t>
          </a:r>
          <a:endParaRPr lang="en-US" dirty="0"/>
        </a:p>
      </dgm:t>
    </dgm:pt>
    <dgm:pt modelId="{18D6408E-2E72-4064-A9C6-936822F0CC20}" type="parTrans" cxnId="{BFE10F98-15E7-457E-9254-05564F33A9B5}">
      <dgm:prSet/>
      <dgm:spPr/>
      <dgm:t>
        <a:bodyPr/>
        <a:lstStyle/>
        <a:p>
          <a:endParaRPr lang="en-US"/>
        </a:p>
      </dgm:t>
    </dgm:pt>
    <dgm:pt modelId="{1ECF23BD-9D20-433E-80BE-69FA54FFC15F}" type="sibTrans" cxnId="{BFE10F98-15E7-457E-9254-05564F33A9B5}">
      <dgm:prSet/>
      <dgm:spPr/>
      <dgm:t>
        <a:bodyPr/>
        <a:lstStyle/>
        <a:p>
          <a:endParaRPr lang="en-US"/>
        </a:p>
      </dgm:t>
    </dgm:pt>
    <dgm:pt modelId="{C34C9504-306A-4F9F-9CBF-D5204ABD2EE9}">
      <dgm:prSet phldrT="[Text]"/>
      <dgm:spPr/>
      <dgm:t>
        <a:bodyPr/>
        <a:lstStyle/>
        <a:p>
          <a:r>
            <a:rPr lang="en-US" dirty="0" smtClean="0"/>
            <a:t>experience</a:t>
          </a:r>
          <a:endParaRPr lang="en-US" dirty="0"/>
        </a:p>
      </dgm:t>
    </dgm:pt>
    <dgm:pt modelId="{B7C8F167-E0E5-47A4-A1DB-2ACF382BDDFA}" type="parTrans" cxnId="{DB2E6482-212D-4A29-97DD-B20D5EBAD05D}">
      <dgm:prSet/>
      <dgm:spPr/>
      <dgm:t>
        <a:bodyPr/>
        <a:lstStyle/>
        <a:p>
          <a:endParaRPr lang="en-US"/>
        </a:p>
      </dgm:t>
    </dgm:pt>
    <dgm:pt modelId="{3087F586-F28A-4F5D-9CD6-BFC44B9B12CC}" type="sibTrans" cxnId="{DB2E6482-212D-4A29-97DD-B20D5EBAD05D}">
      <dgm:prSet/>
      <dgm:spPr/>
      <dgm:t>
        <a:bodyPr/>
        <a:lstStyle/>
        <a:p>
          <a:endParaRPr lang="en-US"/>
        </a:p>
      </dgm:t>
    </dgm:pt>
    <dgm:pt modelId="{6E8DB28B-96CF-4CB0-BDD0-DCC9F3C20E58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7CE3FCC-39BB-464C-B2D2-D831D2FFE053}" type="parTrans" cxnId="{E6FFF113-859E-4B39-9D0D-E04E331FF5C1}">
      <dgm:prSet/>
      <dgm:spPr/>
      <dgm:t>
        <a:bodyPr/>
        <a:lstStyle/>
        <a:p>
          <a:endParaRPr lang="en-US"/>
        </a:p>
      </dgm:t>
    </dgm:pt>
    <dgm:pt modelId="{1958B4B5-8985-4E3B-AE90-EAD5E382C173}" type="sibTrans" cxnId="{E6FFF113-859E-4B39-9D0D-E04E331FF5C1}">
      <dgm:prSet/>
      <dgm:spPr/>
      <dgm:t>
        <a:bodyPr/>
        <a:lstStyle/>
        <a:p>
          <a:endParaRPr lang="en-US"/>
        </a:p>
      </dgm:t>
    </dgm:pt>
    <dgm:pt modelId="{19DC4D88-82F8-457A-9BC6-8EEBC12EDD18}">
      <dgm:prSet phldrT="[Text]"/>
      <dgm:spPr/>
      <dgm:t>
        <a:bodyPr/>
        <a:lstStyle/>
        <a:p>
          <a:r>
            <a:rPr lang="en-US" dirty="0" smtClean="0"/>
            <a:t>expertise</a:t>
          </a:r>
          <a:endParaRPr lang="en-US" dirty="0"/>
        </a:p>
      </dgm:t>
    </dgm:pt>
    <dgm:pt modelId="{6EC5CC73-DDC4-4600-8DC9-CBE643BE143F}" type="parTrans" cxnId="{C514B7EC-690D-4F45-922A-0C4BF9BE4054}">
      <dgm:prSet/>
      <dgm:spPr/>
      <dgm:t>
        <a:bodyPr/>
        <a:lstStyle/>
        <a:p>
          <a:endParaRPr lang="en-US"/>
        </a:p>
      </dgm:t>
    </dgm:pt>
    <dgm:pt modelId="{F0642F49-B890-4A58-A10A-B175934D5C2A}" type="sibTrans" cxnId="{C514B7EC-690D-4F45-922A-0C4BF9BE4054}">
      <dgm:prSet/>
      <dgm:spPr/>
      <dgm:t>
        <a:bodyPr/>
        <a:lstStyle/>
        <a:p>
          <a:endParaRPr lang="en-US"/>
        </a:p>
      </dgm:t>
    </dgm:pt>
    <dgm:pt modelId="{692BD926-FA2E-4C46-A2EA-B27EE696E4CD}">
      <dgm:prSet phldrT="[Text]"/>
      <dgm:spPr/>
      <dgm:t>
        <a:bodyPr/>
        <a:lstStyle/>
        <a:p>
          <a:r>
            <a:rPr lang="en-US" dirty="0" smtClean="0"/>
            <a:t>Excellent achievement</a:t>
          </a:r>
          <a:endParaRPr lang="en-US" dirty="0"/>
        </a:p>
      </dgm:t>
    </dgm:pt>
    <dgm:pt modelId="{41145EA3-DAC2-4EF3-85C7-DDFB5DE8B95C}" type="parTrans" cxnId="{498CAEDB-BDC9-4E27-8827-7632EA6F645B}">
      <dgm:prSet/>
      <dgm:spPr/>
      <dgm:t>
        <a:bodyPr/>
        <a:lstStyle/>
        <a:p>
          <a:endParaRPr lang="en-US"/>
        </a:p>
      </dgm:t>
    </dgm:pt>
    <dgm:pt modelId="{C7D682CD-D1FE-4368-8D55-A1CAB37F6642}" type="sibTrans" cxnId="{498CAEDB-BDC9-4E27-8827-7632EA6F645B}">
      <dgm:prSet/>
      <dgm:spPr/>
      <dgm:t>
        <a:bodyPr/>
        <a:lstStyle/>
        <a:p>
          <a:endParaRPr lang="en-US"/>
        </a:p>
      </dgm:t>
    </dgm:pt>
    <dgm:pt modelId="{7FCCF0E0-4ED8-4A5B-9F3C-E645D4FE8C71}">
      <dgm:prSet/>
      <dgm:spPr/>
      <dgm:t>
        <a:bodyPr/>
        <a:lstStyle/>
        <a:p>
          <a:r>
            <a:rPr lang="en-US" dirty="0" smtClean="0"/>
            <a:t>Endowed abilities</a:t>
          </a:r>
          <a:endParaRPr lang="en-US" dirty="0"/>
        </a:p>
      </dgm:t>
    </dgm:pt>
    <dgm:pt modelId="{D2BC2048-02DD-4DDA-90CB-D89D814ABD73}" type="parTrans" cxnId="{199C3E46-0E9A-47CA-A9BE-8C07A03B2146}">
      <dgm:prSet/>
      <dgm:spPr/>
      <dgm:t>
        <a:bodyPr/>
        <a:lstStyle/>
        <a:p>
          <a:endParaRPr lang="en-US"/>
        </a:p>
      </dgm:t>
    </dgm:pt>
    <dgm:pt modelId="{0BC2C135-3ACC-4000-BE9B-A195E8A6DFB7}" type="sibTrans" cxnId="{199C3E46-0E9A-47CA-A9BE-8C07A03B2146}">
      <dgm:prSet/>
      <dgm:spPr/>
      <dgm:t>
        <a:bodyPr/>
        <a:lstStyle/>
        <a:p>
          <a:endParaRPr lang="en-US"/>
        </a:p>
      </dgm:t>
    </dgm:pt>
    <dgm:pt modelId="{C83C6979-3BD2-4524-AABB-C9771FB37C96}" type="pres">
      <dgm:prSet presAssocID="{589D4B10-F3E1-4ACD-9D4B-68E00CCF5E1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5F36A8-4B53-4F39-9F5F-7429BF6E1CC7}" type="pres">
      <dgm:prSet presAssocID="{BDA66C44-ED3E-4FF8-A7DA-77FF3DF1ED67}" presName="centerShape" presStyleLbl="node0" presStyleIdx="0" presStyleCnt="1"/>
      <dgm:spPr/>
      <dgm:t>
        <a:bodyPr/>
        <a:lstStyle/>
        <a:p>
          <a:endParaRPr lang="en-US"/>
        </a:p>
      </dgm:t>
    </dgm:pt>
    <dgm:pt modelId="{24070203-84CE-4A0E-9ECF-633907EF064A}" type="pres">
      <dgm:prSet presAssocID="{B7C8F167-E0E5-47A4-A1DB-2ACF382BDDFA}" presName="Name9" presStyleLbl="parChTrans1D2" presStyleIdx="0" presStyleCnt="5"/>
      <dgm:spPr/>
      <dgm:t>
        <a:bodyPr/>
        <a:lstStyle/>
        <a:p>
          <a:endParaRPr lang="en-US"/>
        </a:p>
      </dgm:t>
    </dgm:pt>
    <dgm:pt modelId="{0A13EDED-06A5-4FA8-9DA8-8B166ACA6111}" type="pres">
      <dgm:prSet presAssocID="{B7C8F167-E0E5-47A4-A1DB-2ACF382BDDFA}" presName="connTx" presStyleLbl="parChTrans1D2" presStyleIdx="0" presStyleCnt="5"/>
      <dgm:spPr/>
      <dgm:t>
        <a:bodyPr/>
        <a:lstStyle/>
        <a:p>
          <a:endParaRPr lang="en-US"/>
        </a:p>
      </dgm:t>
    </dgm:pt>
    <dgm:pt modelId="{FB850F84-B8CF-4137-9F08-626C2AD9B3C6}" type="pres">
      <dgm:prSet presAssocID="{C34C9504-306A-4F9F-9CBF-D5204ABD2E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02E774-69CF-4F11-8CC8-423659BB4B80}" type="pres">
      <dgm:prSet presAssocID="{D7CE3FCC-39BB-464C-B2D2-D831D2FFE053}" presName="Name9" presStyleLbl="parChTrans1D2" presStyleIdx="1" presStyleCnt="5"/>
      <dgm:spPr/>
      <dgm:t>
        <a:bodyPr/>
        <a:lstStyle/>
        <a:p>
          <a:endParaRPr lang="en-US"/>
        </a:p>
      </dgm:t>
    </dgm:pt>
    <dgm:pt modelId="{F601AD3E-70B9-4853-9E28-D8355B09ED1E}" type="pres">
      <dgm:prSet presAssocID="{D7CE3FCC-39BB-464C-B2D2-D831D2FFE053}" presName="connTx" presStyleLbl="parChTrans1D2" presStyleIdx="1" presStyleCnt="5"/>
      <dgm:spPr/>
      <dgm:t>
        <a:bodyPr/>
        <a:lstStyle/>
        <a:p>
          <a:endParaRPr lang="en-US"/>
        </a:p>
      </dgm:t>
    </dgm:pt>
    <dgm:pt modelId="{8294AD7D-862A-4100-8005-73510F528EC9}" type="pres">
      <dgm:prSet presAssocID="{6E8DB28B-96CF-4CB0-BDD0-DCC9F3C20E5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716DED-1B7D-4997-9537-AE379D137822}" type="pres">
      <dgm:prSet presAssocID="{6EC5CC73-DDC4-4600-8DC9-CBE643BE143F}" presName="Name9" presStyleLbl="parChTrans1D2" presStyleIdx="2" presStyleCnt="5"/>
      <dgm:spPr/>
      <dgm:t>
        <a:bodyPr/>
        <a:lstStyle/>
        <a:p>
          <a:endParaRPr lang="en-US"/>
        </a:p>
      </dgm:t>
    </dgm:pt>
    <dgm:pt modelId="{6E07468E-0DD8-44F9-B549-B481570A97F8}" type="pres">
      <dgm:prSet presAssocID="{6EC5CC73-DDC4-4600-8DC9-CBE643BE143F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64C09E3-784C-4F6B-931F-34EAAF2F0FF0}" type="pres">
      <dgm:prSet presAssocID="{19DC4D88-82F8-457A-9BC6-8EEBC12EDD1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9022D9-3DA5-49BF-97BB-6DC255CE290F}" type="pres">
      <dgm:prSet presAssocID="{41145EA3-DAC2-4EF3-85C7-DDFB5DE8B95C}" presName="Name9" presStyleLbl="parChTrans1D2" presStyleIdx="3" presStyleCnt="5"/>
      <dgm:spPr/>
      <dgm:t>
        <a:bodyPr/>
        <a:lstStyle/>
        <a:p>
          <a:endParaRPr lang="en-US"/>
        </a:p>
      </dgm:t>
    </dgm:pt>
    <dgm:pt modelId="{F9720E3C-6039-4E94-A076-9B9C1B6880D0}" type="pres">
      <dgm:prSet presAssocID="{41145EA3-DAC2-4EF3-85C7-DDFB5DE8B95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26F0845D-98A4-43B1-A15D-AF9FA3335891}" type="pres">
      <dgm:prSet presAssocID="{692BD926-FA2E-4C46-A2EA-B27EE696E4C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FBFC90-D379-4A28-B6BA-82741968444B}" type="pres">
      <dgm:prSet presAssocID="{D2BC2048-02DD-4DDA-90CB-D89D814ABD73}" presName="Name9" presStyleLbl="parChTrans1D2" presStyleIdx="4" presStyleCnt="5"/>
      <dgm:spPr/>
      <dgm:t>
        <a:bodyPr/>
        <a:lstStyle/>
        <a:p>
          <a:endParaRPr lang="en-US"/>
        </a:p>
      </dgm:t>
    </dgm:pt>
    <dgm:pt modelId="{9A97B81B-4DD5-45A0-9B9F-3E41CDC503AF}" type="pres">
      <dgm:prSet presAssocID="{D2BC2048-02DD-4DDA-90CB-D89D814ABD73}" presName="connTx" presStyleLbl="parChTrans1D2" presStyleIdx="4" presStyleCnt="5"/>
      <dgm:spPr/>
      <dgm:t>
        <a:bodyPr/>
        <a:lstStyle/>
        <a:p>
          <a:endParaRPr lang="en-US"/>
        </a:p>
      </dgm:t>
    </dgm:pt>
    <dgm:pt modelId="{7440FE2E-4306-4FC5-95F8-D413A3E5F7DC}" type="pres">
      <dgm:prSet presAssocID="{7FCCF0E0-4ED8-4A5B-9F3C-E645D4FE8C7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4B4F26-179E-4A28-A13A-0A5D6CA9E913}" type="presOf" srcId="{BDA66C44-ED3E-4FF8-A7DA-77FF3DF1ED67}" destId="{BB5F36A8-4B53-4F39-9F5F-7429BF6E1CC7}" srcOrd="0" destOrd="0" presId="urn:microsoft.com/office/officeart/2005/8/layout/radial1"/>
    <dgm:cxn modelId="{4E1B2172-5571-46DD-8ABB-D5CC189B166F}" type="presOf" srcId="{D2BC2048-02DD-4DDA-90CB-D89D814ABD73}" destId="{F9FBFC90-D379-4A28-B6BA-82741968444B}" srcOrd="0" destOrd="0" presId="urn:microsoft.com/office/officeart/2005/8/layout/radial1"/>
    <dgm:cxn modelId="{6DC3E6AB-3C5E-4B28-A68D-113357FAD962}" type="presOf" srcId="{6E8DB28B-96CF-4CB0-BDD0-DCC9F3C20E58}" destId="{8294AD7D-862A-4100-8005-73510F528EC9}" srcOrd="0" destOrd="0" presId="urn:microsoft.com/office/officeart/2005/8/layout/radial1"/>
    <dgm:cxn modelId="{DC1E614D-D3C3-42A7-AB42-B654F0E0A279}" type="presOf" srcId="{7FCCF0E0-4ED8-4A5B-9F3C-E645D4FE8C71}" destId="{7440FE2E-4306-4FC5-95F8-D413A3E5F7DC}" srcOrd="0" destOrd="0" presId="urn:microsoft.com/office/officeart/2005/8/layout/radial1"/>
    <dgm:cxn modelId="{E6FFF113-859E-4B39-9D0D-E04E331FF5C1}" srcId="{BDA66C44-ED3E-4FF8-A7DA-77FF3DF1ED67}" destId="{6E8DB28B-96CF-4CB0-BDD0-DCC9F3C20E58}" srcOrd="1" destOrd="0" parTransId="{D7CE3FCC-39BB-464C-B2D2-D831D2FFE053}" sibTransId="{1958B4B5-8985-4E3B-AE90-EAD5E382C173}"/>
    <dgm:cxn modelId="{C514B7EC-690D-4F45-922A-0C4BF9BE4054}" srcId="{BDA66C44-ED3E-4FF8-A7DA-77FF3DF1ED67}" destId="{19DC4D88-82F8-457A-9BC6-8EEBC12EDD18}" srcOrd="2" destOrd="0" parTransId="{6EC5CC73-DDC4-4600-8DC9-CBE643BE143F}" sibTransId="{F0642F49-B890-4A58-A10A-B175934D5C2A}"/>
    <dgm:cxn modelId="{054E3DCB-EDE0-4322-BD46-9208FDA7B40B}" type="presOf" srcId="{6EC5CC73-DDC4-4600-8DC9-CBE643BE143F}" destId="{78716DED-1B7D-4997-9537-AE379D137822}" srcOrd="0" destOrd="0" presId="urn:microsoft.com/office/officeart/2005/8/layout/radial1"/>
    <dgm:cxn modelId="{BFE10F98-15E7-457E-9254-05564F33A9B5}" srcId="{589D4B10-F3E1-4ACD-9D4B-68E00CCF5E11}" destId="{BDA66C44-ED3E-4FF8-A7DA-77FF3DF1ED67}" srcOrd="0" destOrd="0" parTransId="{18D6408E-2E72-4064-A9C6-936822F0CC20}" sibTransId="{1ECF23BD-9D20-433E-80BE-69FA54FFC15F}"/>
    <dgm:cxn modelId="{8EA283CB-F956-4BDB-B33E-23251AF1A547}" type="presOf" srcId="{D7CE3FCC-39BB-464C-B2D2-D831D2FFE053}" destId="{0B02E774-69CF-4F11-8CC8-423659BB4B80}" srcOrd="0" destOrd="0" presId="urn:microsoft.com/office/officeart/2005/8/layout/radial1"/>
    <dgm:cxn modelId="{3735D415-11E3-4FA4-B131-D7D33C57E0F2}" type="presOf" srcId="{D2BC2048-02DD-4DDA-90CB-D89D814ABD73}" destId="{9A97B81B-4DD5-45A0-9B9F-3E41CDC503AF}" srcOrd="1" destOrd="0" presId="urn:microsoft.com/office/officeart/2005/8/layout/radial1"/>
    <dgm:cxn modelId="{DB46668F-174E-4118-BAF0-1BDF13F5100B}" type="presOf" srcId="{19DC4D88-82F8-457A-9BC6-8EEBC12EDD18}" destId="{A64C09E3-784C-4F6B-931F-34EAAF2F0FF0}" srcOrd="0" destOrd="0" presId="urn:microsoft.com/office/officeart/2005/8/layout/radial1"/>
    <dgm:cxn modelId="{5B392B2C-91F7-41CB-B951-84EF0081B908}" type="presOf" srcId="{D7CE3FCC-39BB-464C-B2D2-D831D2FFE053}" destId="{F601AD3E-70B9-4853-9E28-D8355B09ED1E}" srcOrd="1" destOrd="0" presId="urn:microsoft.com/office/officeart/2005/8/layout/radial1"/>
    <dgm:cxn modelId="{ECF00D19-FB10-4EC8-B4B0-C856A96C2232}" type="presOf" srcId="{B7C8F167-E0E5-47A4-A1DB-2ACF382BDDFA}" destId="{0A13EDED-06A5-4FA8-9DA8-8B166ACA6111}" srcOrd="1" destOrd="0" presId="urn:microsoft.com/office/officeart/2005/8/layout/radial1"/>
    <dgm:cxn modelId="{498CAEDB-BDC9-4E27-8827-7632EA6F645B}" srcId="{BDA66C44-ED3E-4FF8-A7DA-77FF3DF1ED67}" destId="{692BD926-FA2E-4C46-A2EA-B27EE696E4CD}" srcOrd="3" destOrd="0" parTransId="{41145EA3-DAC2-4EF3-85C7-DDFB5DE8B95C}" sibTransId="{C7D682CD-D1FE-4368-8D55-A1CAB37F6642}"/>
    <dgm:cxn modelId="{CF401458-9EE3-4991-B7FD-32F995B9C1DB}" type="presOf" srcId="{B7C8F167-E0E5-47A4-A1DB-2ACF382BDDFA}" destId="{24070203-84CE-4A0E-9ECF-633907EF064A}" srcOrd="0" destOrd="0" presId="urn:microsoft.com/office/officeart/2005/8/layout/radial1"/>
    <dgm:cxn modelId="{199C3E46-0E9A-47CA-A9BE-8C07A03B2146}" srcId="{BDA66C44-ED3E-4FF8-A7DA-77FF3DF1ED67}" destId="{7FCCF0E0-4ED8-4A5B-9F3C-E645D4FE8C71}" srcOrd="4" destOrd="0" parTransId="{D2BC2048-02DD-4DDA-90CB-D89D814ABD73}" sibTransId="{0BC2C135-3ACC-4000-BE9B-A195E8A6DFB7}"/>
    <dgm:cxn modelId="{33C25123-95A3-4323-9EE9-ABF2384A9EBB}" type="presOf" srcId="{692BD926-FA2E-4C46-A2EA-B27EE696E4CD}" destId="{26F0845D-98A4-43B1-A15D-AF9FA3335891}" srcOrd="0" destOrd="0" presId="urn:microsoft.com/office/officeart/2005/8/layout/radial1"/>
    <dgm:cxn modelId="{354381E5-54F9-41AC-9A3A-0D0466547CF1}" type="presOf" srcId="{6EC5CC73-DDC4-4600-8DC9-CBE643BE143F}" destId="{6E07468E-0DD8-44F9-B549-B481570A97F8}" srcOrd="1" destOrd="0" presId="urn:microsoft.com/office/officeart/2005/8/layout/radial1"/>
    <dgm:cxn modelId="{6117149B-10C6-43A1-8C5E-379C0188FD98}" type="presOf" srcId="{589D4B10-F3E1-4ACD-9D4B-68E00CCF5E11}" destId="{C83C6979-3BD2-4524-AABB-C9771FB37C96}" srcOrd="0" destOrd="0" presId="urn:microsoft.com/office/officeart/2005/8/layout/radial1"/>
    <dgm:cxn modelId="{6C653DBA-E953-4337-BB34-3F2EAC3680BC}" type="presOf" srcId="{C34C9504-306A-4F9F-9CBF-D5204ABD2EE9}" destId="{FB850F84-B8CF-4137-9F08-626C2AD9B3C6}" srcOrd="0" destOrd="0" presId="urn:microsoft.com/office/officeart/2005/8/layout/radial1"/>
    <dgm:cxn modelId="{995E9A4B-6BE5-4CE4-8907-874FACCB1F34}" type="presOf" srcId="{41145EA3-DAC2-4EF3-85C7-DDFB5DE8B95C}" destId="{F9720E3C-6039-4E94-A076-9B9C1B6880D0}" srcOrd="1" destOrd="0" presId="urn:microsoft.com/office/officeart/2005/8/layout/radial1"/>
    <dgm:cxn modelId="{DB2E6482-212D-4A29-97DD-B20D5EBAD05D}" srcId="{BDA66C44-ED3E-4FF8-A7DA-77FF3DF1ED67}" destId="{C34C9504-306A-4F9F-9CBF-D5204ABD2EE9}" srcOrd="0" destOrd="0" parTransId="{B7C8F167-E0E5-47A4-A1DB-2ACF382BDDFA}" sibTransId="{3087F586-F28A-4F5D-9CD6-BFC44B9B12CC}"/>
    <dgm:cxn modelId="{EDF67BD3-1FDB-441A-A457-F0BF86B229E5}" type="presOf" srcId="{41145EA3-DAC2-4EF3-85C7-DDFB5DE8B95C}" destId="{B49022D9-3DA5-49BF-97BB-6DC255CE290F}" srcOrd="0" destOrd="0" presId="urn:microsoft.com/office/officeart/2005/8/layout/radial1"/>
    <dgm:cxn modelId="{052624E2-32BD-4630-8B41-3574FAAFC3DB}" type="presParOf" srcId="{C83C6979-3BD2-4524-AABB-C9771FB37C96}" destId="{BB5F36A8-4B53-4F39-9F5F-7429BF6E1CC7}" srcOrd="0" destOrd="0" presId="urn:microsoft.com/office/officeart/2005/8/layout/radial1"/>
    <dgm:cxn modelId="{6AC57B8A-A7E2-41AF-930D-67DDE51EF87A}" type="presParOf" srcId="{C83C6979-3BD2-4524-AABB-C9771FB37C96}" destId="{24070203-84CE-4A0E-9ECF-633907EF064A}" srcOrd="1" destOrd="0" presId="urn:microsoft.com/office/officeart/2005/8/layout/radial1"/>
    <dgm:cxn modelId="{AFBCC4F7-667D-4AF1-A932-DADFB0D7D28C}" type="presParOf" srcId="{24070203-84CE-4A0E-9ECF-633907EF064A}" destId="{0A13EDED-06A5-4FA8-9DA8-8B166ACA6111}" srcOrd="0" destOrd="0" presId="urn:microsoft.com/office/officeart/2005/8/layout/radial1"/>
    <dgm:cxn modelId="{51AAD67B-0140-4064-8677-877FF317FBA4}" type="presParOf" srcId="{C83C6979-3BD2-4524-AABB-C9771FB37C96}" destId="{FB850F84-B8CF-4137-9F08-626C2AD9B3C6}" srcOrd="2" destOrd="0" presId="urn:microsoft.com/office/officeart/2005/8/layout/radial1"/>
    <dgm:cxn modelId="{AF12D33F-D2DF-41E7-A31A-A8AF1ABD1782}" type="presParOf" srcId="{C83C6979-3BD2-4524-AABB-C9771FB37C96}" destId="{0B02E774-69CF-4F11-8CC8-423659BB4B80}" srcOrd="3" destOrd="0" presId="urn:microsoft.com/office/officeart/2005/8/layout/radial1"/>
    <dgm:cxn modelId="{285519E6-CEBC-4F2A-B781-F65CD4963518}" type="presParOf" srcId="{0B02E774-69CF-4F11-8CC8-423659BB4B80}" destId="{F601AD3E-70B9-4853-9E28-D8355B09ED1E}" srcOrd="0" destOrd="0" presId="urn:microsoft.com/office/officeart/2005/8/layout/radial1"/>
    <dgm:cxn modelId="{85909A0F-4EE0-4F8F-8270-EDBC9C39B54F}" type="presParOf" srcId="{C83C6979-3BD2-4524-AABB-C9771FB37C96}" destId="{8294AD7D-862A-4100-8005-73510F528EC9}" srcOrd="4" destOrd="0" presId="urn:microsoft.com/office/officeart/2005/8/layout/radial1"/>
    <dgm:cxn modelId="{8A50004E-D124-40B3-A279-0FA5BC4CF38F}" type="presParOf" srcId="{C83C6979-3BD2-4524-AABB-C9771FB37C96}" destId="{78716DED-1B7D-4997-9537-AE379D137822}" srcOrd="5" destOrd="0" presId="urn:microsoft.com/office/officeart/2005/8/layout/radial1"/>
    <dgm:cxn modelId="{47068866-4BD2-4B6C-BA92-B535E82420AA}" type="presParOf" srcId="{78716DED-1B7D-4997-9537-AE379D137822}" destId="{6E07468E-0DD8-44F9-B549-B481570A97F8}" srcOrd="0" destOrd="0" presId="urn:microsoft.com/office/officeart/2005/8/layout/radial1"/>
    <dgm:cxn modelId="{DA7A48E1-F389-4641-BC6B-CFC2A0BA4C4F}" type="presParOf" srcId="{C83C6979-3BD2-4524-AABB-C9771FB37C96}" destId="{A64C09E3-784C-4F6B-931F-34EAAF2F0FF0}" srcOrd="6" destOrd="0" presId="urn:microsoft.com/office/officeart/2005/8/layout/radial1"/>
    <dgm:cxn modelId="{99402256-9E6D-4935-BC0E-CE2F2F59226E}" type="presParOf" srcId="{C83C6979-3BD2-4524-AABB-C9771FB37C96}" destId="{B49022D9-3DA5-49BF-97BB-6DC255CE290F}" srcOrd="7" destOrd="0" presId="urn:microsoft.com/office/officeart/2005/8/layout/radial1"/>
    <dgm:cxn modelId="{60F75397-67D6-4CFB-B3F5-BFBCD3CD639B}" type="presParOf" srcId="{B49022D9-3DA5-49BF-97BB-6DC255CE290F}" destId="{F9720E3C-6039-4E94-A076-9B9C1B6880D0}" srcOrd="0" destOrd="0" presId="urn:microsoft.com/office/officeart/2005/8/layout/radial1"/>
    <dgm:cxn modelId="{4DB4797C-8420-44B8-90DD-76F93E0A494C}" type="presParOf" srcId="{C83C6979-3BD2-4524-AABB-C9771FB37C96}" destId="{26F0845D-98A4-43B1-A15D-AF9FA3335891}" srcOrd="8" destOrd="0" presId="urn:microsoft.com/office/officeart/2005/8/layout/radial1"/>
    <dgm:cxn modelId="{0A5CB8D2-4AA3-4B95-9F4E-8AD421F16A7C}" type="presParOf" srcId="{C83C6979-3BD2-4524-AABB-C9771FB37C96}" destId="{F9FBFC90-D379-4A28-B6BA-82741968444B}" srcOrd="9" destOrd="0" presId="urn:microsoft.com/office/officeart/2005/8/layout/radial1"/>
    <dgm:cxn modelId="{827FB683-CF94-43E0-B203-1FE015CEFBF1}" type="presParOf" srcId="{F9FBFC90-D379-4A28-B6BA-82741968444B}" destId="{9A97B81B-4DD5-45A0-9B9F-3E41CDC503AF}" srcOrd="0" destOrd="0" presId="urn:microsoft.com/office/officeart/2005/8/layout/radial1"/>
    <dgm:cxn modelId="{31FC4189-469A-4932-AE0D-832201C815A6}" type="presParOf" srcId="{C83C6979-3BD2-4524-AABB-C9771FB37C96}" destId="{7440FE2E-4306-4FC5-95F8-D413A3E5F7DC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F36A8-4B53-4F39-9F5F-7429BF6E1CC7}">
      <dsp:nvSpPr>
        <dsp:cNvPr id="0" name=""/>
        <dsp:cNvSpPr/>
      </dsp:nvSpPr>
      <dsp:spPr>
        <a:xfrm>
          <a:off x="2720364" y="1809962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Smart people</a:t>
          </a:r>
          <a:endParaRPr lang="en-US" sz="2100" kern="1200" dirty="0"/>
        </a:p>
      </dsp:txBody>
      <dsp:txXfrm>
        <a:off x="2921779" y="2011377"/>
        <a:ext cx="972520" cy="972520"/>
      </dsp:txXfrm>
    </dsp:sp>
    <dsp:sp modelId="{24070203-84CE-4A0E-9ECF-633907EF064A}">
      <dsp:nvSpPr>
        <dsp:cNvPr id="0" name=""/>
        <dsp:cNvSpPr/>
      </dsp:nvSpPr>
      <dsp:spPr>
        <a:xfrm rot="16200000">
          <a:off x="3199982" y="1583744"/>
          <a:ext cx="416114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416114" y="18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97637" y="1591502"/>
        <a:ext cx="20805" cy="20805"/>
      </dsp:txXfrm>
    </dsp:sp>
    <dsp:sp modelId="{FB850F84-B8CF-4137-9F08-626C2AD9B3C6}">
      <dsp:nvSpPr>
        <dsp:cNvPr id="0" name=""/>
        <dsp:cNvSpPr/>
      </dsp:nvSpPr>
      <dsp:spPr>
        <a:xfrm>
          <a:off x="2720364" y="18497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experience</a:t>
          </a:r>
          <a:endParaRPr lang="en-US" sz="1100" kern="1200" dirty="0"/>
        </a:p>
      </dsp:txBody>
      <dsp:txXfrm>
        <a:off x="2921779" y="219912"/>
        <a:ext cx="972520" cy="972520"/>
      </dsp:txXfrm>
    </dsp:sp>
    <dsp:sp modelId="{0B02E774-69CF-4F11-8CC8-423659BB4B80}">
      <dsp:nvSpPr>
        <dsp:cNvPr id="0" name=""/>
        <dsp:cNvSpPr/>
      </dsp:nvSpPr>
      <dsp:spPr>
        <a:xfrm rot="20520000">
          <a:off x="4051875" y="2202680"/>
          <a:ext cx="416114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416114" y="18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249529" y="2210438"/>
        <a:ext cx="20805" cy="20805"/>
      </dsp:txXfrm>
    </dsp:sp>
    <dsp:sp modelId="{8294AD7D-862A-4100-8005-73510F528EC9}">
      <dsp:nvSpPr>
        <dsp:cNvPr id="0" name=""/>
        <dsp:cNvSpPr/>
      </dsp:nvSpPr>
      <dsp:spPr>
        <a:xfrm>
          <a:off x="4424149" y="1256369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education</a:t>
          </a:r>
          <a:endParaRPr lang="en-US" sz="1100" kern="1200" dirty="0"/>
        </a:p>
      </dsp:txBody>
      <dsp:txXfrm>
        <a:off x="4625564" y="1457784"/>
        <a:ext cx="972520" cy="972520"/>
      </dsp:txXfrm>
    </dsp:sp>
    <dsp:sp modelId="{78716DED-1B7D-4997-9537-AE379D137822}">
      <dsp:nvSpPr>
        <dsp:cNvPr id="0" name=""/>
        <dsp:cNvSpPr/>
      </dsp:nvSpPr>
      <dsp:spPr>
        <a:xfrm rot="3240000">
          <a:off x="3726481" y="3204140"/>
          <a:ext cx="416114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416114" y="18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24135" y="3211897"/>
        <a:ext cx="20805" cy="20805"/>
      </dsp:txXfrm>
    </dsp:sp>
    <dsp:sp modelId="{A64C09E3-784C-4F6B-931F-34EAAF2F0FF0}">
      <dsp:nvSpPr>
        <dsp:cNvPr id="0" name=""/>
        <dsp:cNvSpPr/>
      </dsp:nvSpPr>
      <dsp:spPr>
        <a:xfrm>
          <a:off x="3773361" y="3259287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expertise</a:t>
          </a:r>
          <a:endParaRPr lang="en-US" sz="1100" kern="1200" dirty="0"/>
        </a:p>
      </dsp:txBody>
      <dsp:txXfrm>
        <a:off x="3974776" y="3460702"/>
        <a:ext cx="972520" cy="972520"/>
      </dsp:txXfrm>
    </dsp:sp>
    <dsp:sp modelId="{B49022D9-3DA5-49BF-97BB-6DC255CE290F}">
      <dsp:nvSpPr>
        <dsp:cNvPr id="0" name=""/>
        <dsp:cNvSpPr/>
      </dsp:nvSpPr>
      <dsp:spPr>
        <a:xfrm rot="7560000">
          <a:off x="2673484" y="3204140"/>
          <a:ext cx="416114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416114" y="18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71138" y="3211897"/>
        <a:ext cx="20805" cy="20805"/>
      </dsp:txXfrm>
    </dsp:sp>
    <dsp:sp modelId="{26F0845D-98A4-43B1-A15D-AF9FA3335891}">
      <dsp:nvSpPr>
        <dsp:cNvPr id="0" name=""/>
        <dsp:cNvSpPr/>
      </dsp:nvSpPr>
      <dsp:spPr>
        <a:xfrm>
          <a:off x="1667367" y="3259287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Excellent achievement</a:t>
          </a:r>
          <a:endParaRPr lang="en-US" sz="1100" kern="1200" dirty="0"/>
        </a:p>
      </dsp:txBody>
      <dsp:txXfrm>
        <a:off x="1868782" y="3460702"/>
        <a:ext cx="972520" cy="972520"/>
      </dsp:txXfrm>
    </dsp:sp>
    <dsp:sp modelId="{F9FBFC90-D379-4A28-B6BA-82741968444B}">
      <dsp:nvSpPr>
        <dsp:cNvPr id="0" name=""/>
        <dsp:cNvSpPr/>
      </dsp:nvSpPr>
      <dsp:spPr>
        <a:xfrm rot="11880000">
          <a:off x="2348090" y="2202680"/>
          <a:ext cx="416114" cy="36320"/>
        </a:xfrm>
        <a:custGeom>
          <a:avLst/>
          <a:gdLst/>
          <a:ahLst/>
          <a:cxnLst/>
          <a:rect l="0" t="0" r="0" b="0"/>
          <a:pathLst>
            <a:path>
              <a:moveTo>
                <a:pt x="0" y="18160"/>
              </a:moveTo>
              <a:lnTo>
                <a:pt x="416114" y="18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545744" y="2210438"/>
        <a:ext cx="20805" cy="20805"/>
      </dsp:txXfrm>
    </dsp:sp>
    <dsp:sp modelId="{7440FE2E-4306-4FC5-95F8-D413A3E5F7DC}">
      <dsp:nvSpPr>
        <dsp:cNvPr id="0" name=""/>
        <dsp:cNvSpPr/>
      </dsp:nvSpPr>
      <dsp:spPr>
        <a:xfrm>
          <a:off x="1016580" y="1256369"/>
          <a:ext cx="1375350" cy="13753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Endowed abilities</a:t>
          </a:r>
          <a:endParaRPr lang="en-US" sz="1100" kern="1200" dirty="0"/>
        </a:p>
      </dsp:txBody>
      <dsp:txXfrm>
        <a:off x="1217995" y="1457784"/>
        <a:ext cx="972520" cy="972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DA8504A-61B4-4AB0-B5FA-18F7E240AE54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6FF74C5-8279-4A59-AD99-2D7A2EC8DE4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PERUBAHAN SUMBER DAYA MANUSIA</a:t>
            </a:r>
            <a:br>
              <a:rPr lang="en-US" dirty="0" smtClean="0"/>
            </a:b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/>
              <a:t> </a:t>
            </a:r>
            <a:r>
              <a:rPr lang="en-US" dirty="0" smtClean="0"/>
              <a:t>- 10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99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MENCAPAI KEUNGGULAN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endParaRPr lang="en-US" dirty="0" smtClean="0"/>
          </a:p>
          <a:p>
            <a:pPr lvl="1"/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 lvl="1"/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lvl="1"/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endParaRPr lang="en-US" dirty="0" smtClean="0"/>
          </a:p>
          <a:p>
            <a:pPr lvl="1"/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pPr lvl="1"/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kebugaran</a:t>
            </a:r>
            <a:endParaRPr lang="en-US" dirty="0" smtClean="0"/>
          </a:p>
          <a:p>
            <a:pPr lvl="1"/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endParaRPr lang="en-US" dirty="0" smtClean="0"/>
          </a:p>
          <a:p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keterampilan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pPr lvl="1"/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pPr lvl="1"/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memori</a:t>
            </a:r>
            <a:endParaRPr lang="en-US" dirty="0" smtClean="0"/>
          </a:p>
          <a:p>
            <a:pPr lvl="1"/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endParaRPr lang="en-US" dirty="0" smtClean="0"/>
          </a:p>
          <a:p>
            <a:pPr lvl="1"/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2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kreatifitas</a:t>
            </a:r>
            <a:endParaRPr lang="en-US" dirty="0" smtClean="0"/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effisien</a:t>
            </a:r>
            <a:endParaRPr lang="en-US" dirty="0" smtClean="0"/>
          </a:p>
          <a:p>
            <a:pPr lvl="1"/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endParaRPr lang="en-US" dirty="0" smtClean="0"/>
          </a:p>
          <a:p>
            <a:pPr lvl="1"/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endParaRPr lang="en-US" dirty="0" smtClean="0"/>
          </a:p>
          <a:p>
            <a:pPr lvl="1"/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 smtClean="0"/>
          </a:p>
          <a:p>
            <a:pPr lvl="1"/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endParaRPr lang="en-US" dirty="0" smtClean="0"/>
          </a:p>
          <a:p>
            <a:pPr lvl="1"/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progres</a:t>
            </a:r>
            <a:endParaRPr lang="en-US" dirty="0" smtClean="0"/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 lvl="1"/>
            <a:r>
              <a:rPr lang="en-US" dirty="0" err="1" smtClean="0"/>
              <a:t>Menemukan</a:t>
            </a:r>
            <a:r>
              <a:rPr lang="en-US" dirty="0" smtClean="0"/>
              <a:t> mentor</a:t>
            </a:r>
          </a:p>
          <a:p>
            <a:pPr lvl="1"/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endParaRPr lang="en-US" dirty="0" smtClean="0"/>
          </a:p>
          <a:p>
            <a:pPr lvl="1"/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endParaRPr lang="en-US" dirty="0" smtClean="0"/>
          </a:p>
          <a:p>
            <a:pPr lvl="1"/>
            <a:r>
              <a:rPr lang="en-US" dirty="0" err="1" smtClean="0"/>
              <a:t>Mempengaruhi</a:t>
            </a:r>
            <a:r>
              <a:rPr lang="en-US" dirty="0" smtClean="0"/>
              <a:t> orang lain</a:t>
            </a:r>
          </a:p>
          <a:p>
            <a:pPr lvl="1"/>
            <a:r>
              <a:rPr lang="en-US" dirty="0" err="1" smtClean="0"/>
              <a:t>Merencakan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699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Pemberdayan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energinya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008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di </a:t>
            </a:r>
            <a:r>
              <a:rPr lang="en-US" dirty="0" err="1" smtClean="0"/>
              <a:t>abad</a:t>
            </a:r>
            <a:r>
              <a:rPr lang="en-US" dirty="0" smtClean="0"/>
              <a:t> 21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yang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, </a:t>
            </a:r>
            <a:r>
              <a:rPr lang="en-US" dirty="0" err="1" smtClean="0"/>
              <a:t>komplek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diduga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4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menyebabkannya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intensifnya</a:t>
            </a:r>
            <a:r>
              <a:rPr lang="en-US" dirty="0" smtClean="0"/>
              <a:t> </a:t>
            </a:r>
            <a:r>
              <a:rPr lang="en-US" dirty="0" err="1" smtClean="0"/>
              <a:t>kompetisi</a:t>
            </a:r>
            <a:endParaRPr lang="en-US" dirty="0" smtClean="0"/>
          </a:p>
          <a:p>
            <a:pPr lvl="1"/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pPr lvl="1"/>
            <a:r>
              <a:rPr lang="en-US" dirty="0" err="1" smtClean="0"/>
              <a:t>Permintaan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lvl="1"/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10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Membantu</a:t>
            </a:r>
            <a:r>
              <a:rPr lang="en-US" dirty="0" smtClean="0"/>
              <a:t> orang </a:t>
            </a:r>
            <a:r>
              <a:rPr lang="en-US" dirty="0" err="1" smtClean="0"/>
              <a:t>menyesuaikan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: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kekhawatiran</a:t>
            </a:r>
            <a:endParaRPr lang="en-US" dirty="0" smtClean="0"/>
          </a:p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Nasihat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ketidakberdayaan</a:t>
            </a:r>
            <a:endParaRPr lang="en-US" dirty="0" smtClean="0"/>
          </a:p>
          <a:p>
            <a:pPr lvl="1"/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endParaRPr lang="en-US" dirty="0" smtClean="0"/>
          </a:p>
          <a:p>
            <a:pPr lvl="1"/>
            <a:r>
              <a:rPr lang="en-US" dirty="0" smtClean="0"/>
              <a:t>Re-anchor</a:t>
            </a:r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: shock</a:t>
            </a:r>
          </a:p>
          <a:p>
            <a:pPr lvl="1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: defensive retreat</a:t>
            </a:r>
          </a:p>
          <a:p>
            <a:pPr lvl="1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: acknowledgment</a:t>
            </a:r>
          </a:p>
          <a:p>
            <a:pPr lvl="1"/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: acceptance and adaptation</a:t>
            </a:r>
          </a:p>
          <a:p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resister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6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- 10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Kesiapan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Mengubah</a:t>
            </a:r>
            <a:r>
              <a:rPr lang="en-US" dirty="0" smtClean="0"/>
              <a:t> smart people</a:t>
            </a:r>
          </a:p>
          <a:p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keunggulan</a:t>
            </a:r>
            <a:endParaRPr lang="en-US" dirty="0" smtClean="0"/>
          </a:p>
          <a:p>
            <a:r>
              <a:rPr lang="en-US" dirty="0" err="1" smtClean="0"/>
              <a:t>Pemberdayaan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Membantu</a:t>
            </a:r>
            <a:r>
              <a:rPr lang="en-US" dirty="0" smtClean="0"/>
              <a:t> orang </a:t>
            </a:r>
            <a:r>
              <a:rPr lang="en-US" dirty="0" err="1" smtClean="0"/>
              <a:t>menyesuaikan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61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KESIAPAN UNTUK BERUBAH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pencairan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lama yang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status quo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diubah</a:t>
            </a:r>
            <a:r>
              <a:rPr lang="en-US" dirty="0" smtClean="0"/>
              <a:t> agar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en-US" dirty="0" smtClean="0"/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diberdayakan</a:t>
            </a:r>
            <a:endParaRPr lang="en-US" dirty="0" smtClean="0"/>
          </a:p>
          <a:p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berlangsungnya</a:t>
            </a:r>
            <a:r>
              <a:rPr lang="en-US" dirty="0" smtClean="0"/>
              <a:t> proses </a:t>
            </a:r>
            <a:r>
              <a:rPr lang="en-US" dirty="0" err="1" smtClean="0"/>
              <a:t>pemberdayaan</a:t>
            </a:r>
            <a:endParaRPr lang="en-US" dirty="0" smtClean="0"/>
          </a:p>
          <a:p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4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MENGUBAH SMART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Menghapuskan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endParaRPr lang="en-US" dirty="0" smtClean="0"/>
          </a:p>
          <a:p>
            <a:pPr lvl="1"/>
            <a:r>
              <a:rPr lang="en-US" dirty="0" err="1" smtClean="0"/>
              <a:t>Hanya</a:t>
            </a:r>
            <a:r>
              <a:rPr lang="en-US" dirty="0" smtClean="0"/>
              <a:t> orang lain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</a:t>
            </a:r>
          </a:p>
          <a:p>
            <a:pPr lvl="1"/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menutupi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motivator paling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77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399032"/>
          </a:xfrm>
        </p:spPr>
        <p:txBody>
          <a:bodyPr/>
          <a:lstStyle/>
          <a:p>
            <a:r>
              <a:rPr lang="en-US" dirty="0" smtClean="0"/>
              <a:t>KESIAPAN UNTUK BERUBAH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2072"/>
          </a:xfrm>
        </p:spPr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smart people</a:t>
            </a:r>
          </a:p>
          <a:p>
            <a:pPr marL="64008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94285796"/>
              </p:ext>
            </p:extLst>
          </p:nvPr>
        </p:nvGraphicFramePr>
        <p:xfrm>
          <a:off x="1331640" y="2204864"/>
          <a:ext cx="6816080" cy="46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851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Experinced</a:t>
            </a:r>
            <a:r>
              <a:rPr lang="en-US" dirty="0" smtClean="0"/>
              <a:t> smart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kegagalan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endParaRPr lang="en-US" dirty="0" smtClean="0"/>
          </a:p>
          <a:p>
            <a:r>
              <a:rPr lang="en-US" dirty="0" err="1" smtClean="0"/>
              <a:t>Perangkap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smart people:</a:t>
            </a:r>
          </a:p>
          <a:p>
            <a:pPr lvl="1"/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endParaRPr lang="en-US" dirty="0" smtClean="0"/>
          </a:p>
          <a:p>
            <a:pPr lvl="1"/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ketinggalan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endParaRPr lang="en-US" dirty="0" smtClean="0"/>
          </a:p>
          <a:p>
            <a:pPr lvl="1"/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310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Mengelola</a:t>
            </a:r>
            <a:r>
              <a:rPr lang="en-US" dirty="0" smtClean="0"/>
              <a:t> smart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yang </a:t>
            </a:r>
            <a:r>
              <a:rPr lang="en-US" dirty="0" err="1" smtClean="0"/>
              <a:t>cerdas</a:t>
            </a:r>
            <a:endParaRPr lang="en-US" dirty="0" smtClean="0"/>
          </a:p>
          <a:p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memenangkan</a:t>
            </a:r>
            <a:r>
              <a:rPr lang="en-US" dirty="0" smtClean="0"/>
              <a:t> smart people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lima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menonjol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victor Tan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smart people </a:t>
            </a:r>
            <a:r>
              <a:rPr lang="en-US" dirty="0" err="1" smtClean="0"/>
              <a:t>egois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tulus</a:t>
            </a:r>
            <a:endParaRPr lang="en-US" dirty="0" smtClean="0"/>
          </a:p>
          <a:p>
            <a:pPr lvl="1"/>
            <a:r>
              <a:rPr lang="en-US" dirty="0" err="1" smtClean="0"/>
              <a:t>Mendengarkan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perkataan</a:t>
            </a:r>
            <a:r>
              <a:rPr lang="en-US" dirty="0" smtClean="0"/>
              <a:t> smart people</a:t>
            </a:r>
          </a:p>
          <a:p>
            <a:pPr lvl="1"/>
            <a:r>
              <a:rPr lang="en-US" dirty="0" err="1" smtClean="0"/>
              <a:t>Memberitahu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pPr lvl="1"/>
            <a:r>
              <a:rPr lang="en-US" dirty="0" err="1" smtClean="0"/>
              <a:t>Membantu</a:t>
            </a:r>
            <a:r>
              <a:rPr lang="en-US" dirty="0" smtClean="0"/>
              <a:t> smart people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kesabaran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79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Apabila</a:t>
            </a:r>
            <a:r>
              <a:rPr lang="en-US" dirty="0" smtClean="0"/>
              <a:t> smart people over </a:t>
            </a:r>
            <a:r>
              <a:rPr lang="en-US" dirty="0" err="1" smtClean="0"/>
              <a:t>convidence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blind spots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/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konsultan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smart people ill mannered:</a:t>
            </a:r>
          </a:p>
          <a:p>
            <a:pPr lvl="1"/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kekurang</a:t>
            </a:r>
            <a:r>
              <a:rPr lang="en-US" dirty="0" smtClean="0"/>
              <a:t> </a:t>
            </a:r>
            <a:r>
              <a:rPr lang="en-US" dirty="0" err="1" smtClean="0"/>
              <a:t>sopan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mencolok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smart people microscopic:</a:t>
            </a:r>
          </a:p>
          <a:p>
            <a:pPr lvl="1"/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endParaRPr lang="en-US" dirty="0" smtClean="0"/>
          </a:p>
          <a:p>
            <a:pPr lvl="1"/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divisi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unit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05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Apanila</a:t>
            </a:r>
            <a:r>
              <a:rPr lang="en-US" dirty="0" smtClean="0"/>
              <a:t> smart people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fleksible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rasinalitas</a:t>
            </a:r>
            <a:endParaRPr lang="en-US" dirty="0" smtClean="0"/>
          </a:p>
          <a:p>
            <a:pPr lvl="1"/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lama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endParaRPr lang="en-US" dirty="0" smtClean="0"/>
          </a:p>
          <a:p>
            <a:pPr lvl="1"/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endParaRPr lang="en-US" dirty="0" smtClean="0"/>
          </a:p>
          <a:p>
            <a:pPr lvl="1"/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lvl="1"/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 lvl="1"/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lvl="1"/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lvl="1"/>
            <a:r>
              <a:rPr lang="en-US" dirty="0" err="1" smtClean="0"/>
              <a:t>Membimbing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perubahan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3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74</TotalTime>
  <Words>586</Words>
  <Application>Microsoft Office PowerPoint</Application>
  <PresentationFormat>On-screen Show (4:3)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Century Gothic</vt:lpstr>
      <vt:lpstr>Verdana</vt:lpstr>
      <vt:lpstr>Wingdings 2</vt:lpstr>
      <vt:lpstr>Verve</vt:lpstr>
      <vt:lpstr>PERUBAHAN SUMBER DAYA MANUSIA Pertemuan Ke - 10</vt:lpstr>
      <vt:lpstr>Materi Pertemuan Ke - 10</vt:lpstr>
      <vt:lpstr>KESIAPAN UNTUK BERUBAH</vt:lpstr>
      <vt:lpstr>MENGUBAH SMART PEOPLE</vt:lpstr>
      <vt:lpstr>KESIAPAN UNTUK BERUBAH</vt:lpstr>
      <vt:lpstr>Experinced smart people</vt:lpstr>
      <vt:lpstr>Mengelola smart people</vt:lpstr>
      <vt:lpstr>PowerPoint Presentation</vt:lpstr>
      <vt:lpstr>PowerPoint Presentation</vt:lpstr>
      <vt:lpstr>MENCAPAI KEUNGGULAN</vt:lpstr>
      <vt:lpstr>PowerPoint Presentation</vt:lpstr>
      <vt:lpstr>Pemberdayan </vt:lpstr>
      <vt:lpstr>Perlunya pemberdayaan</vt:lpstr>
      <vt:lpstr>Membantu orang menyesuaikan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SUMBER DAYA MANUSIA Pertemuan Ke - 10</dc:title>
  <dc:creator>ASUS</dc:creator>
  <cp:lastModifiedBy>Adminbsm</cp:lastModifiedBy>
  <cp:revision>13</cp:revision>
  <dcterms:created xsi:type="dcterms:W3CDTF">2021-11-11T11:53:14Z</dcterms:created>
  <dcterms:modified xsi:type="dcterms:W3CDTF">2022-03-21T04:13:22Z</dcterms:modified>
</cp:coreProperties>
</file>