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00" r:id="rId21"/>
    <p:sldId id="318" r:id="rId22"/>
  </p:sldIdLst>
  <p:sldSz cx="9144000" cy="6858000" type="screen4x3"/>
  <p:notesSz cx="7045325" cy="93456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104" d="100"/>
          <a:sy n="104" d="100"/>
        </p:scale>
        <p:origin x="17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image" Target="../media/image7.jfif"/></Relationships>
</file>

<file path=ppt/diagrams/_rels/drawing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image" Target="../media/image7.jf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A0CCD-C2ED-48FA-B14D-6248394C72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7D7052-00CF-4E4B-B418-94D66D22E5D0}">
      <dgm:prSet phldrT="[Text]"/>
      <dgm:spPr/>
      <dgm:t>
        <a:bodyPr/>
        <a:lstStyle/>
        <a:p>
          <a:r>
            <a:rPr lang="en-US" dirty="0"/>
            <a:t>Sistem kontrol: hukum memerintahkan apa yang harus dan jangan dilakukan secara paksa.</a:t>
          </a:r>
        </a:p>
      </dgm:t>
    </dgm:pt>
    <dgm:pt modelId="{86485C7D-84D0-4E17-A5E1-661673B4AD36}" type="parTrans" cxnId="{C5A19BB4-7321-49F7-A76D-5CE43BFCD107}">
      <dgm:prSet/>
      <dgm:spPr/>
      <dgm:t>
        <a:bodyPr/>
        <a:lstStyle/>
        <a:p>
          <a:endParaRPr lang="en-US"/>
        </a:p>
      </dgm:t>
    </dgm:pt>
    <dgm:pt modelId="{91644BE9-5845-4854-B6DB-CC13BFE75F91}" type="sibTrans" cxnId="{C5A19BB4-7321-49F7-A76D-5CE43BFCD107}">
      <dgm:prSet/>
      <dgm:spPr/>
      <dgm:t>
        <a:bodyPr/>
        <a:lstStyle/>
        <a:p>
          <a:endParaRPr lang="en-US"/>
        </a:p>
      </dgm:t>
    </dgm:pt>
    <dgm:pt modelId="{48354449-B99C-4021-87EC-E74B9EDC024B}">
      <dgm:prSet phldrT="[Text]"/>
      <dgm:spPr/>
      <dgm:t>
        <a:bodyPr/>
        <a:lstStyle/>
        <a:p>
          <a:r>
            <a:rPr lang="en-US" dirty="0"/>
            <a:t>Penyelesaian sengketa: hukum adalah agen pemecah konflik dan penyelesaian konflik atau sengketa.</a:t>
          </a:r>
        </a:p>
      </dgm:t>
    </dgm:pt>
    <dgm:pt modelId="{3C1E4878-45CB-4B3E-B1C6-72C7E5AD9829}" type="parTrans" cxnId="{BAC60834-C32F-4594-BB4D-A79737AF205C}">
      <dgm:prSet/>
      <dgm:spPr/>
      <dgm:t>
        <a:bodyPr/>
        <a:lstStyle/>
        <a:p>
          <a:endParaRPr lang="en-US"/>
        </a:p>
      </dgm:t>
    </dgm:pt>
    <dgm:pt modelId="{32BBC1C1-F9C3-40A1-9773-ECE756D9DF42}" type="sibTrans" cxnId="{BAC60834-C32F-4594-BB4D-A79737AF205C}">
      <dgm:prSet/>
      <dgm:spPr/>
      <dgm:t>
        <a:bodyPr/>
        <a:lstStyle/>
        <a:p>
          <a:endParaRPr lang="en-US"/>
        </a:p>
      </dgm:t>
    </dgm:pt>
    <dgm:pt modelId="{6F3CC681-573D-4360-83E0-B0E364563E53}">
      <dgm:prSet phldrT="[Text]"/>
      <dgm:spPr/>
      <dgm:t>
        <a:bodyPr/>
        <a:lstStyle/>
        <a:p>
          <a:r>
            <a:rPr lang="en-US" dirty="0"/>
            <a:t>Rekayasa sosial: hukum dibutuhkan untuk mengadakan perubahan sosial yang hendak dilakukan pemerintah.</a:t>
          </a:r>
        </a:p>
      </dgm:t>
    </dgm:pt>
    <dgm:pt modelId="{4C128F42-D17A-4DCD-931F-2945B9C46BDA}" type="parTrans" cxnId="{AD170313-2091-4AC4-8BA3-9F19DAFEDDFF}">
      <dgm:prSet/>
      <dgm:spPr/>
      <dgm:t>
        <a:bodyPr/>
        <a:lstStyle/>
        <a:p>
          <a:endParaRPr lang="en-US"/>
        </a:p>
      </dgm:t>
    </dgm:pt>
    <dgm:pt modelId="{A4451CC6-CC95-4104-9FF1-6FC96ED0ED29}" type="sibTrans" cxnId="{AD170313-2091-4AC4-8BA3-9F19DAFEDDFF}">
      <dgm:prSet/>
      <dgm:spPr/>
      <dgm:t>
        <a:bodyPr/>
        <a:lstStyle/>
        <a:p>
          <a:endParaRPr lang="en-US"/>
        </a:p>
      </dgm:t>
    </dgm:pt>
    <dgm:pt modelId="{978AA87C-D4C2-4365-9B10-0A9BD6EC7772}">
      <dgm:prSet phldrT="[Text]"/>
      <dgm:spPr/>
      <dgm:t>
        <a:bodyPr/>
        <a:lstStyle/>
        <a:p>
          <a:r>
            <a:rPr lang="en-US" dirty="0"/>
            <a:t>Pemelihara sosial: hukum berfungsi untuk </a:t>
          </a:r>
          <a:r>
            <a:rPr lang="en-US" dirty="0" err="1"/>
            <a:t>mengawasai</a:t>
          </a:r>
          <a:r>
            <a:rPr lang="en-US" dirty="0"/>
            <a:t> para penguasa itu sendiri.</a:t>
          </a:r>
        </a:p>
      </dgm:t>
    </dgm:pt>
    <dgm:pt modelId="{771DD323-BDAD-4BED-BD5D-26F0AD560978}" type="parTrans" cxnId="{E15C910B-B74C-41EF-8A55-133603898EC6}">
      <dgm:prSet/>
      <dgm:spPr/>
      <dgm:t>
        <a:bodyPr/>
        <a:lstStyle/>
        <a:p>
          <a:endParaRPr lang="en-US"/>
        </a:p>
      </dgm:t>
    </dgm:pt>
    <dgm:pt modelId="{B16D4944-C83E-40D8-BD66-7D81EA597114}" type="sibTrans" cxnId="{E15C910B-B74C-41EF-8A55-133603898EC6}">
      <dgm:prSet/>
      <dgm:spPr/>
      <dgm:t>
        <a:bodyPr/>
        <a:lstStyle/>
        <a:p>
          <a:endParaRPr lang="en-US"/>
        </a:p>
      </dgm:t>
    </dgm:pt>
    <dgm:pt modelId="{A542682F-6CF4-4B2F-960C-12B1AB74F24D}" type="pres">
      <dgm:prSet presAssocID="{8FDA0CCD-C2ED-48FA-B14D-6248394C7255}" presName="linear" presStyleCnt="0">
        <dgm:presLayoutVars>
          <dgm:animLvl val="lvl"/>
          <dgm:resizeHandles val="exact"/>
        </dgm:presLayoutVars>
      </dgm:prSet>
      <dgm:spPr/>
    </dgm:pt>
    <dgm:pt modelId="{A37BA236-537C-49D1-8250-F9480EC167DA}" type="pres">
      <dgm:prSet presAssocID="{8D7D7052-00CF-4E4B-B418-94D66D22E5D0}" presName="parentText" presStyleLbl="node1" presStyleIdx="0" presStyleCnt="2">
        <dgm:presLayoutVars>
          <dgm:chMax val="0"/>
          <dgm:bulletEnabled val="1"/>
        </dgm:presLayoutVars>
      </dgm:prSet>
      <dgm:spPr/>
    </dgm:pt>
    <dgm:pt modelId="{D943DEA8-EA2C-491E-89B0-1FE9F5E28F42}" type="pres">
      <dgm:prSet presAssocID="{8D7D7052-00CF-4E4B-B418-94D66D22E5D0}" presName="childText" presStyleLbl="revTx" presStyleIdx="0" presStyleCnt="2">
        <dgm:presLayoutVars>
          <dgm:bulletEnabled val="1"/>
        </dgm:presLayoutVars>
      </dgm:prSet>
      <dgm:spPr/>
    </dgm:pt>
    <dgm:pt modelId="{A41258F7-8C62-44DB-8601-F95CA4B0F834}" type="pres">
      <dgm:prSet presAssocID="{6F3CC681-573D-4360-83E0-B0E364563E53}" presName="parentText" presStyleLbl="node1" presStyleIdx="1" presStyleCnt="2">
        <dgm:presLayoutVars>
          <dgm:chMax val="0"/>
          <dgm:bulletEnabled val="1"/>
        </dgm:presLayoutVars>
      </dgm:prSet>
      <dgm:spPr/>
    </dgm:pt>
    <dgm:pt modelId="{A8B51EB2-056D-4B49-8B11-8EDC8028D855}" type="pres">
      <dgm:prSet presAssocID="{6F3CC681-573D-4360-83E0-B0E364563E53}" presName="childText" presStyleLbl="revTx" presStyleIdx="1" presStyleCnt="2">
        <dgm:presLayoutVars>
          <dgm:bulletEnabled val="1"/>
        </dgm:presLayoutVars>
      </dgm:prSet>
      <dgm:spPr/>
    </dgm:pt>
  </dgm:ptLst>
  <dgm:cxnLst>
    <dgm:cxn modelId="{D6307B09-E5FF-4D77-A59B-7AE8EF393305}" type="presOf" srcId="{8D7D7052-00CF-4E4B-B418-94D66D22E5D0}" destId="{A37BA236-537C-49D1-8250-F9480EC167DA}" srcOrd="0" destOrd="0" presId="urn:microsoft.com/office/officeart/2005/8/layout/vList2"/>
    <dgm:cxn modelId="{E15C910B-B74C-41EF-8A55-133603898EC6}" srcId="{6F3CC681-573D-4360-83E0-B0E364563E53}" destId="{978AA87C-D4C2-4365-9B10-0A9BD6EC7772}" srcOrd="0" destOrd="0" parTransId="{771DD323-BDAD-4BED-BD5D-26F0AD560978}" sibTransId="{B16D4944-C83E-40D8-BD66-7D81EA597114}"/>
    <dgm:cxn modelId="{AD170313-2091-4AC4-8BA3-9F19DAFEDDFF}" srcId="{8FDA0CCD-C2ED-48FA-B14D-6248394C7255}" destId="{6F3CC681-573D-4360-83E0-B0E364563E53}" srcOrd="1" destOrd="0" parTransId="{4C128F42-D17A-4DCD-931F-2945B9C46BDA}" sibTransId="{A4451CC6-CC95-4104-9FF1-6FC96ED0ED29}"/>
    <dgm:cxn modelId="{854F3D22-D23B-44D3-8E4C-64012557DAF9}" type="presOf" srcId="{8FDA0CCD-C2ED-48FA-B14D-6248394C7255}" destId="{A542682F-6CF4-4B2F-960C-12B1AB74F24D}" srcOrd="0" destOrd="0" presId="urn:microsoft.com/office/officeart/2005/8/layout/vList2"/>
    <dgm:cxn modelId="{BAC60834-C32F-4594-BB4D-A79737AF205C}" srcId="{8D7D7052-00CF-4E4B-B418-94D66D22E5D0}" destId="{48354449-B99C-4021-87EC-E74B9EDC024B}" srcOrd="0" destOrd="0" parTransId="{3C1E4878-45CB-4B3E-B1C6-72C7E5AD9829}" sibTransId="{32BBC1C1-F9C3-40A1-9773-ECE756D9DF42}"/>
    <dgm:cxn modelId="{B47F5B3D-6A2C-4FAB-905B-5E036F875524}" type="presOf" srcId="{6F3CC681-573D-4360-83E0-B0E364563E53}" destId="{A41258F7-8C62-44DB-8601-F95CA4B0F834}" srcOrd="0" destOrd="0" presId="urn:microsoft.com/office/officeart/2005/8/layout/vList2"/>
    <dgm:cxn modelId="{C9A20E6F-F2C0-4C11-BD59-A6B1CB0E1CED}" type="presOf" srcId="{48354449-B99C-4021-87EC-E74B9EDC024B}" destId="{D943DEA8-EA2C-491E-89B0-1FE9F5E28F42}" srcOrd="0" destOrd="0" presId="urn:microsoft.com/office/officeart/2005/8/layout/vList2"/>
    <dgm:cxn modelId="{868E1479-59D7-4448-BDA3-C2D1C61B3762}" type="presOf" srcId="{978AA87C-D4C2-4365-9B10-0A9BD6EC7772}" destId="{A8B51EB2-056D-4B49-8B11-8EDC8028D855}" srcOrd="0" destOrd="0" presId="urn:microsoft.com/office/officeart/2005/8/layout/vList2"/>
    <dgm:cxn modelId="{C5A19BB4-7321-49F7-A76D-5CE43BFCD107}" srcId="{8FDA0CCD-C2ED-48FA-B14D-6248394C7255}" destId="{8D7D7052-00CF-4E4B-B418-94D66D22E5D0}" srcOrd="0" destOrd="0" parTransId="{86485C7D-84D0-4E17-A5E1-661673B4AD36}" sibTransId="{91644BE9-5845-4854-B6DB-CC13BFE75F91}"/>
    <dgm:cxn modelId="{AC32D972-338A-4870-AFE8-FBD1BFE348AF}" type="presParOf" srcId="{A542682F-6CF4-4B2F-960C-12B1AB74F24D}" destId="{A37BA236-537C-49D1-8250-F9480EC167DA}" srcOrd="0" destOrd="0" presId="urn:microsoft.com/office/officeart/2005/8/layout/vList2"/>
    <dgm:cxn modelId="{E517E63A-D5F7-426E-A380-F938CD041505}" type="presParOf" srcId="{A542682F-6CF4-4B2F-960C-12B1AB74F24D}" destId="{D943DEA8-EA2C-491E-89B0-1FE9F5E28F42}" srcOrd="1" destOrd="0" presId="urn:microsoft.com/office/officeart/2005/8/layout/vList2"/>
    <dgm:cxn modelId="{DC8FA7A7-C563-4167-9BAB-6330A4C11CB8}" type="presParOf" srcId="{A542682F-6CF4-4B2F-960C-12B1AB74F24D}" destId="{A41258F7-8C62-44DB-8601-F95CA4B0F834}" srcOrd="2" destOrd="0" presId="urn:microsoft.com/office/officeart/2005/8/layout/vList2"/>
    <dgm:cxn modelId="{CF46B150-264C-41A3-947A-52E2B7640B59}" type="presParOf" srcId="{A542682F-6CF4-4B2F-960C-12B1AB74F24D}" destId="{A8B51EB2-056D-4B49-8B11-8EDC8028D8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8429C-C3D4-450B-803B-418BBA771331}"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4D2D67F2-413E-4264-919C-672AB8BA1FA4}">
      <dgm:prSet phldrT="[Text]"/>
      <dgm:spPr/>
      <dgm:t>
        <a:bodyPr/>
        <a:lstStyle/>
        <a:p>
          <a:r>
            <a:rPr lang="en-US" dirty="0"/>
            <a:t>Pembuatan norma-norma, baik yang memberikan peruntukan ataupun yang menentukan hubungan orang perorangan.</a:t>
          </a:r>
        </a:p>
      </dgm:t>
    </dgm:pt>
    <dgm:pt modelId="{9766F692-DA03-4C33-99E6-5AEDDD3774D4}" type="parTrans" cxnId="{3F21ECC3-96D2-49AE-B3E4-EB26438D6A4D}">
      <dgm:prSet/>
      <dgm:spPr/>
      <dgm:t>
        <a:bodyPr/>
        <a:lstStyle/>
        <a:p>
          <a:endParaRPr lang="en-US"/>
        </a:p>
      </dgm:t>
    </dgm:pt>
    <dgm:pt modelId="{87870497-965E-48B3-A9B0-28A41993DFA5}" type="sibTrans" cxnId="{3F21ECC3-96D2-49AE-B3E4-EB26438D6A4D}">
      <dgm:prSet/>
      <dgm:spPr/>
      <dgm:t>
        <a:bodyPr/>
        <a:lstStyle/>
        <a:p>
          <a:endParaRPr lang="en-US"/>
        </a:p>
      </dgm:t>
    </dgm:pt>
    <dgm:pt modelId="{68DB9399-4A93-4573-B9A9-9CD564F5FEF6}">
      <dgm:prSet phldrT="[Text]"/>
      <dgm:spPr/>
      <dgm:t>
        <a:bodyPr/>
        <a:lstStyle/>
        <a:p>
          <a:r>
            <a:rPr lang="en-US" dirty="0"/>
            <a:t>Penyelesaian sengketa-sengketa.</a:t>
          </a:r>
        </a:p>
      </dgm:t>
    </dgm:pt>
    <dgm:pt modelId="{9A8BB5AC-2BC7-41D1-BD3F-0971B58C4812}" type="parTrans" cxnId="{2821C35A-2093-4A3A-A0BC-C007DB8BF633}">
      <dgm:prSet/>
      <dgm:spPr/>
      <dgm:t>
        <a:bodyPr/>
        <a:lstStyle/>
        <a:p>
          <a:endParaRPr lang="en-US"/>
        </a:p>
      </dgm:t>
    </dgm:pt>
    <dgm:pt modelId="{12328C1E-5FF6-4636-9F48-E2CC73D2E73A}" type="sibTrans" cxnId="{2821C35A-2093-4A3A-A0BC-C007DB8BF633}">
      <dgm:prSet/>
      <dgm:spPr/>
      <dgm:t>
        <a:bodyPr/>
        <a:lstStyle/>
        <a:p>
          <a:endParaRPr lang="en-US"/>
        </a:p>
      </dgm:t>
    </dgm:pt>
    <dgm:pt modelId="{B71F9995-A46D-4A06-AFBA-0AF2323EABA1}">
      <dgm:prSet phldrT="[Text]"/>
      <dgm:spPr/>
      <dgm:t>
        <a:bodyPr/>
        <a:lstStyle/>
        <a:p>
          <a:r>
            <a:rPr lang="en-US" dirty="0"/>
            <a:t>Menjamin kelangsungan kehidupan masyarakat, terutama saat terjadi perubahan dalam masyarakat.</a:t>
          </a:r>
        </a:p>
      </dgm:t>
    </dgm:pt>
    <dgm:pt modelId="{8E5C3A9F-E581-42DD-9A34-F28AEAC7648C}" type="parTrans" cxnId="{E76F1F59-58B6-4BE1-9DE3-08A021B07123}">
      <dgm:prSet/>
      <dgm:spPr/>
      <dgm:t>
        <a:bodyPr/>
        <a:lstStyle/>
        <a:p>
          <a:endParaRPr lang="en-US"/>
        </a:p>
      </dgm:t>
    </dgm:pt>
    <dgm:pt modelId="{C6787685-6805-4356-AA06-7F18A978564C}" type="sibTrans" cxnId="{E76F1F59-58B6-4BE1-9DE3-08A021B07123}">
      <dgm:prSet/>
      <dgm:spPr/>
      <dgm:t>
        <a:bodyPr/>
        <a:lstStyle/>
        <a:p>
          <a:endParaRPr lang="en-US"/>
        </a:p>
      </dgm:t>
    </dgm:pt>
    <dgm:pt modelId="{592BC0A9-C1A3-4A00-96A8-1D0D43BD66D4}" type="pres">
      <dgm:prSet presAssocID="{EDF8429C-C3D4-450B-803B-418BBA771331}" presName="Name0" presStyleCnt="0">
        <dgm:presLayoutVars>
          <dgm:dir/>
          <dgm:resizeHandles val="exact"/>
        </dgm:presLayoutVars>
      </dgm:prSet>
      <dgm:spPr/>
    </dgm:pt>
    <dgm:pt modelId="{196B8C4E-2562-41F2-93AF-DA8D31252238}" type="pres">
      <dgm:prSet presAssocID="{4D2D67F2-413E-4264-919C-672AB8BA1FA4}" presName="composite" presStyleCnt="0"/>
      <dgm:spPr/>
    </dgm:pt>
    <dgm:pt modelId="{5A201AD2-3F4A-496E-B105-1D65C7615586}" type="pres">
      <dgm:prSet presAssocID="{4D2D67F2-413E-4264-919C-672AB8BA1FA4}" presName="rect1" presStyleLbl="trAlignAcc1" presStyleIdx="0" presStyleCnt="3">
        <dgm:presLayoutVars>
          <dgm:bulletEnabled val="1"/>
        </dgm:presLayoutVars>
      </dgm:prSet>
      <dgm:spPr/>
    </dgm:pt>
    <dgm:pt modelId="{379796A5-9E66-473D-A14F-DDC82F54B965}" type="pres">
      <dgm:prSet presAssocID="{4D2D67F2-413E-4264-919C-672AB8BA1FA4}"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dgm:spPr>
    </dgm:pt>
    <dgm:pt modelId="{3E5A5E87-631D-425F-AFB3-7EFC23CE20F0}" type="pres">
      <dgm:prSet presAssocID="{87870497-965E-48B3-A9B0-28A41993DFA5}" presName="sibTrans" presStyleCnt="0"/>
      <dgm:spPr/>
    </dgm:pt>
    <dgm:pt modelId="{6CC61DB0-F074-4D84-B18B-AA20C132264B}" type="pres">
      <dgm:prSet presAssocID="{68DB9399-4A93-4573-B9A9-9CD564F5FEF6}" presName="composite" presStyleCnt="0"/>
      <dgm:spPr/>
    </dgm:pt>
    <dgm:pt modelId="{C040FFAE-F005-477A-A2A7-7FF5EAC6F6E3}" type="pres">
      <dgm:prSet presAssocID="{68DB9399-4A93-4573-B9A9-9CD564F5FEF6}" presName="rect1" presStyleLbl="trAlignAcc1" presStyleIdx="1" presStyleCnt="3">
        <dgm:presLayoutVars>
          <dgm:bulletEnabled val="1"/>
        </dgm:presLayoutVars>
      </dgm:prSet>
      <dgm:spPr/>
    </dgm:pt>
    <dgm:pt modelId="{22812AF3-034D-452D-A21F-1FC4DF0005D4}" type="pres">
      <dgm:prSet presAssocID="{68DB9399-4A93-4573-B9A9-9CD564F5FEF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dgm:spPr>
    </dgm:pt>
    <dgm:pt modelId="{54030803-FB0E-4BBF-8F78-818E14EEA9DC}" type="pres">
      <dgm:prSet presAssocID="{12328C1E-5FF6-4636-9F48-E2CC73D2E73A}" presName="sibTrans" presStyleCnt="0"/>
      <dgm:spPr/>
    </dgm:pt>
    <dgm:pt modelId="{A5D20657-B86B-4006-A900-D7D3F229C44F}" type="pres">
      <dgm:prSet presAssocID="{B71F9995-A46D-4A06-AFBA-0AF2323EABA1}" presName="composite" presStyleCnt="0"/>
      <dgm:spPr/>
    </dgm:pt>
    <dgm:pt modelId="{D3920581-2E86-4E53-BA4E-5E491EE499DC}" type="pres">
      <dgm:prSet presAssocID="{B71F9995-A46D-4A06-AFBA-0AF2323EABA1}" presName="rect1" presStyleLbl="trAlignAcc1" presStyleIdx="2" presStyleCnt="3">
        <dgm:presLayoutVars>
          <dgm:bulletEnabled val="1"/>
        </dgm:presLayoutVars>
      </dgm:prSet>
      <dgm:spPr/>
    </dgm:pt>
    <dgm:pt modelId="{6948E06F-4D25-4759-91F8-CF08901FD050}" type="pres">
      <dgm:prSet presAssocID="{B71F9995-A46D-4A06-AFBA-0AF2323EABA1}"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Lst>
  <dgm:cxnLst>
    <dgm:cxn modelId="{1801B80D-7886-4A10-9719-D05EA23079B2}" type="presOf" srcId="{68DB9399-4A93-4573-B9A9-9CD564F5FEF6}" destId="{C040FFAE-F005-477A-A2A7-7FF5EAC6F6E3}" srcOrd="0" destOrd="0" presId="urn:microsoft.com/office/officeart/2008/layout/PictureStrips"/>
    <dgm:cxn modelId="{72ED5F67-36A0-4739-B0A2-4955E33BF9B4}" type="presOf" srcId="{4D2D67F2-413E-4264-919C-672AB8BA1FA4}" destId="{5A201AD2-3F4A-496E-B105-1D65C7615586}" srcOrd="0" destOrd="0" presId="urn:microsoft.com/office/officeart/2008/layout/PictureStrips"/>
    <dgm:cxn modelId="{E76F1F59-58B6-4BE1-9DE3-08A021B07123}" srcId="{EDF8429C-C3D4-450B-803B-418BBA771331}" destId="{B71F9995-A46D-4A06-AFBA-0AF2323EABA1}" srcOrd="2" destOrd="0" parTransId="{8E5C3A9F-E581-42DD-9A34-F28AEAC7648C}" sibTransId="{C6787685-6805-4356-AA06-7F18A978564C}"/>
    <dgm:cxn modelId="{2821C35A-2093-4A3A-A0BC-C007DB8BF633}" srcId="{EDF8429C-C3D4-450B-803B-418BBA771331}" destId="{68DB9399-4A93-4573-B9A9-9CD564F5FEF6}" srcOrd="1" destOrd="0" parTransId="{9A8BB5AC-2BC7-41D1-BD3F-0971B58C4812}" sibTransId="{12328C1E-5FF6-4636-9F48-E2CC73D2E73A}"/>
    <dgm:cxn modelId="{C1B6D4BF-F5E4-4C41-B4BE-DF54770CEFF8}" type="presOf" srcId="{B71F9995-A46D-4A06-AFBA-0AF2323EABA1}" destId="{D3920581-2E86-4E53-BA4E-5E491EE499DC}" srcOrd="0" destOrd="0" presId="urn:microsoft.com/office/officeart/2008/layout/PictureStrips"/>
    <dgm:cxn modelId="{3F21ECC3-96D2-49AE-B3E4-EB26438D6A4D}" srcId="{EDF8429C-C3D4-450B-803B-418BBA771331}" destId="{4D2D67F2-413E-4264-919C-672AB8BA1FA4}" srcOrd="0" destOrd="0" parTransId="{9766F692-DA03-4C33-99E6-5AEDDD3774D4}" sibTransId="{87870497-965E-48B3-A9B0-28A41993DFA5}"/>
    <dgm:cxn modelId="{B45E1CCF-0198-4FC7-9B24-FE298B68EEDD}" type="presOf" srcId="{EDF8429C-C3D4-450B-803B-418BBA771331}" destId="{592BC0A9-C1A3-4A00-96A8-1D0D43BD66D4}" srcOrd="0" destOrd="0" presId="urn:microsoft.com/office/officeart/2008/layout/PictureStrips"/>
    <dgm:cxn modelId="{B5C21EA3-3487-4BFC-B065-AD71ACC0E8C5}" type="presParOf" srcId="{592BC0A9-C1A3-4A00-96A8-1D0D43BD66D4}" destId="{196B8C4E-2562-41F2-93AF-DA8D31252238}" srcOrd="0" destOrd="0" presId="urn:microsoft.com/office/officeart/2008/layout/PictureStrips"/>
    <dgm:cxn modelId="{067A35AF-CD5B-4F5C-99E3-40ED83B0CB7A}" type="presParOf" srcId="{196B8C4E-2562-41F2-93AF-DA8D31252238}" destId="{5A201AD2-3F4A-496E-B105-1D65C7615586}" srcOrd="0" destOrd="0" presId="urn:microsoft.com/office/officeart/2008/layout/PictureStrips"/>
    <dgm:cxn modelId="{C70FE8A2-D878-406A-A51E-DC9AB813364F}" type="presParOf" srcId="{196B8C4E-2562-41F2-93AF-DA8D31252238}" destId="{379796A5-9E66-473D-A14F-DDC82F54B965}" srcOrd="1" destOrd="0" presId="urn:microsoft.com/office/officeart/2008/layout/PictureStrips"/>
    <dgm:cxn modelId="{0C9B5AE9-85FD-40A3-825A-1782D9B9313A}" type="presParOf" srcId="{592BC0A9-C1A3-4A00-96A8-1D0D43BD66D4}" destId="{3E5A5E87-631D-425F-AFB3-7EFC23CE20F0}" srcOrd="1" destOrd="0" presId="urn:microsoft.com/office/officeart/2008/layout/PictureStrips"/>
    <dgm:cxn modelId="{5D2B0295-0547-4D77-B970-2F8E110C50DE}" type="presParOf" srcId="{592BC0A9-C1A3-4A00-96A8-1D0D43BD66D4}" destId="{6CC61DB0-F074-4D84-B18B-AA20C132264B}" srcOrd="2" destOrd="0" presId="urn:microsoft.com/office/officeart/2008/layout/PictureStrips"/>
    <dgm:cxn modelId="{586B7CB5-9146-478C-9B41-9804688D9CAA}" type="presParOf" srcId="{6CC61DB0-F074-4D84-B18B-AA20C132264B}" destId="{C040FFAE-F005-477A-A2A7-7FF5EAC6F6E3}" srcOrd="0" destOrd="0" presId="urn:microsoft.com/office/officeart/2008/layout/PictureStrips"/>
    <dgm:cxn modelId="{F5F2B72B-8036-46DD-92C1-C85A555DBDE5}" type="presParOf" srcId="{6CC61DB0-F074-4D84-B18B-AA20C132264B}" destId="{22812AF3-034D-452D-A21F-1FC4DF0005D4}" srcOrd="1" destOrd="0" presId="urn:microsoft.com/office/officeart/2008/layout/PictureStrips"/>
    <dgm:cxn modelId="{4426C793-34F3-458B-A8FD-A5F67BED3F51}" type="presParOf" srcId="{592BC0A9-C1A3-4A00-96A8-1D0D43BD66D4}" destId="{54030803-FB0E-4BBF-8F78-818E14EEA9DC}" srcOrd="3" destOrd="0" presId="urn:microsoft.com/office/officeart/2008/layout/PictureStrips"/>
    <dgm:cxn modelId="{E47C07CF-091B-4475-9CD8-575E57F3AD1D}" type="presParOf" srcId="{592BC0A9-C1A3-4A00-96A8-1D0D43BD66D4}" destId="{A5D20657-B86B-4006-A900-D7D3F229C44F}" srcOrd="4" destOrd="0" presId="urn:microsoft.com/office/officeart/2008/layout/PictureStrips"/>
    <dgm:cxn modelId="{82BC4620-6CA7-4810-B91F-836CFA0A26AA}" type="presParOf" srcId="{A5D20657-B86B-4006-A900-D7D3F229C44F}" destId="{D3920581-2E86-4E53-BA4E-5E491EE499DC}" srcOrd="0" destOrd="0" presId="urn:microsoft.com/office/officeart/2008/layout/PictureStrips"/>
    <dgm:cxn modelId="{FF93427D-D00E-4421-9B0B-9E535E014124}" type="presParOf" srcId="{A5D20657-B86B-4006-A900-D7D3F229C44F}" destId="{6948E06F-4D25-4759-91F8-CF08901FD05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4B5EB-80C5-49DA-B537-95A2994FC49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10ACDEF-D26C-4018-B76D-144019CCAC5A}">
      <dgm:prSet phldrT="[Text]"/>
      <dgm:spPr/>
      <dgm:t>
        <a:bodyPr/>
        <a:lstStyle/>
        <a:p>
          <a:r>
            <a:rPr lang="en-US" dirty="0">
              <a:latin typeface="Berlin Sans FB Demi" pitchFamily="34" charset="0"/>
            </a:rPr>
            <a:t>Direktif: fungsi hukum sebagai pengarah dalam </a:t>
          </a:r>
          <a:r>
            <a:rPr lang="en-US" dirty="0" err="1">
              <a:latin typeface="Berlin Sans FB Demi" pitchFamily="34" charset="0"/>
            </a:rPr>
            <a:t>menbangun</a:t>
          </a:r>
          <a:r>
            <a:rPr lang="en-US" dirty="0">
              <a:latin typeface="Berlin Sans FB Demi" pitchFamily="34" charset="0"/>
            </a:rPr>
            <a:t> guna </a:t>
          </a:r>
          <a:r>
            <a:rPr lang="en-US" dirty="0" err="1">
              <a:latin typeface="Berlin Sans FB Demi" pitchFamily="34" charset="0"/>
            </a:rPr>
            <a:t>membantuk</a:t>
          </a:r>
          <a:r>
            <a:rPr lang="en-US" dirty="0">
              <a:latin typeface="Berlin Sans FB Demi" pitchFamily="34" charset="0"/>
            </a:rPr>
            <a:t> masyarakat yang hendak dicapai sesuai dengan tujuan kehidupan bernegara.</a:t>
          </a:r>
        </a:p>
      </dgm:t>
    </dgm:pt>
    <dgm:pt modelId="{453115C5-C567-4E21-A413-18D96FD1F356}" type="parTrans" cxnId="{BBCCD5E5-C33F-4702-9C71-D10CA95DABED}">
      <dgm:prSet/>
      <dgm:spPr/>
      <dgm:t>
        <a:bodyPr/>
        <a:lstStyle/>
        <a:p>
          <a:endParaRPr lang="en-US">
            <a:latin typeface="Berlin Sans FB Demi" pitchFamily="34" charset="0"/>
          </a:endParaRPr>
        </a:p>
      </dgm:t>
    </dgm:pt>
    <dgm:pt modelId="{B2AD8F82-41A5-414C-BEC6-7C2522B74C70}" type="sibTrans" cxnId="{BBCCD5E5-C33F-4702-9C71-D10CA95DABED}">
      <dgm:prSet/>
      <dgm:spPr/>
      <dgm:t>
        <a:bodyPr/>
        <a:lstStyle/>
        <a:p>
          <a:endParaRPr lang="en-US">
            <a:latin typeface="Berlin Sans FB Demi" pitchFamily="34" charset="0"/>
          </a:endParaRPr>
        </a:p>
      </dgm:t>
    </dgm:pt>
    <dgm:pt modelId="{39D315E9-03C1-4CFD-B5C4-00B8C2D0A301}">
      <dgm:prSet phldrT="[Text]"/>
      <dgm:spPr/>
      <dgm:t>
        <a:bodyPr/>
        <a:lstStyle/>
        <a:p>
          <a:r>
            <a:rPr lang="en-US" dirty="0">
              <a:latin typeface="Berlin Sans FB Demi" pitchFamily="34" charset="0"/>
            </a:rPr>
            <a:t>Integratif: hukum sebagai pembina kesatuan bangsa.</a:t>
          </a:r>
        </a:p>
      </dgm:t>
    </dgm:pt>
    <dgm:pt modelId="{9BD4B743-A1AF-4E61-A98A-49BADF040429}" type="parTrans" cxnId="{62173FD6-2C27-4E02-B827-98FDA63CD085}">
      <dgm:prSet/>
      <dgm:spPr/>
      <dgm:t>
        <a:bodyPr/>
        <a:lstStyle/>
        <a:p>
          <a:endParaRPr lang="en-US">
            <a:latin typeface="Berlin Sans FB Demi" pitchFamily="34" charset="0"/>
          </a:endParaRPr>
        </a:p>
      </dgm:t>
    </dgm:pt>
    <dgm:pt modelId="{24636C78-C5CD-4DF0-91E1-524A1A31FB42}" type="sibTrans" cxnId="{62173FD6-2C27-4E02-B827-98FDA63CD085}">
      <dgm:prSet/>
      <dgm:spPr/>
      <dgm:t>
        <a:bodyPr/>
        <a:lstStyle/>
        <a:p>
          <a:endParaRPr lang="en-US">
            <a:latin typeface="Berlin Sans FB Demi" pitchFamily="34" charset="0"/>
          </a:endParaRPr>
        </a:p>
      </dgm:t>
    </dgm:pt>
    <dgm:pt modelId="{EA05CD06-A150-4FE6-90A7-2F9FECBD6FBA}">
      <dgm:prSet phldrT="[Text]"/>
      <dgm:spPr/>
      <dgm:t>
        <a:bodyPr/>
        <a:lstStyle/>
        <a:p>
          <a:r>
            <a:rPr lang="en-US" dirty="0" err="1">
              <a:latin typeface="Berlin Sans FB Demi" pitchFamily="34" charset="0"/>
            </a:rPr>
            <a:t>Stabilitatif</a:t>
          </a:r>
          <a:r>
            <a:rPr lang="en-US" dirty="0">
              <a:latin typeface="Berlin Sans FB Demi" pitchFamily="34" charset="0"/>
            </a:rPr>
            <a:t>: hukum sebagai pemeliharaan dan penjaga keselarasan, keserasian, dan keseimbangan dalam kehidupan bernegara dan bermasyarakat.</a:t>
          </a:r>
        </a:p>
      </dgm:t>
    </dgm:pt>
    <dgm:pt modelId="{7EF09C25-C21A-40DF-AE48-75C439BCF90D}" type="parTrans" cxnId="{28637558-B023-477E-8B80-18E915881967}">
      <dgm:prSet/>
      <dgm:spPr/>
      <dgm:t>
        <a:bodyPr/>
        <a:lstStyle/>
        <a:p>
          <a:endParaRPr lang="en-US">
            <a:latin typeface="Berlin Sans FB Demi" pitchFamily="34" charset="0"/>
          </a:endParaRPr>
        </a:p>
      </dgm:t>
    </dgm:pt>
    <dgm:pt modelId="{C35694B9-E139-436A-B968-27C0AAFE11A5}" type="sibTrans" cxnId="{28637558-B023-477E-8B80-18E915881967}">
      <dgm:prSet/>
      <dgm:spPr/>
      <dgm:t>
        <a:bodyPr/>
        <a:lstStyle/>
        <a:p>
          <a:endParaRPr lang="en-US">
            <a:latin typeface="Berlin Sans FB Demi" pitchFamily="34" charset="0"/>
          </a:endParaRPr>
        </a:p>
      </dgm:t>
    </dgm:pt>
    <dgm:pt modelId="{5A78705B-9279-471D-92B2-BA0F4D239C9B}">
      <dgm:prSet phldrT="[Text]"/>
      <dgm:spPr/>
      <dgm:t>
        <a:bodyPr/>
        <a:lstStyle/>
        <a:p>
          <a:r>
            <a:rPr lang="en-US" dirty="0">
              <a:latin typeface="Berlin Sans FB Demi" pitchFamily="34" charset="0"/>
            </a:rPr>
            <a:t>Perfektif: hukum sebagai penyempurna tindakan-tindakan administrasi negara maupun sikap tindak warga dalam kehidupan bernegara dan bermasyarakat.</a:t>
          </a:r>
        </a:p>
      </dgm:t>
    </dgm:pt>
    <dgm:pt modelId="{C16D2DEE-BB1B-4881-8937-53494E544477}" type="parTrans" cxnId="{EFEF4BCF-AA44-4C29-A705-F2204E26FEF9}">
      <dgm:prSet/>
      <dgm:spPr/>
      <dgm:t>
        <a:bodyPr/>
        <a:lstStyle/>
        <a:p>
          <a:endParaRPr lang="en-US">
            <a:latin typeface="Berlin Sans FB Demi" pitchFamily="34" charset="0"/>
          </a:endParaRPr>
        </a:p>
      </dgm:t>
    </dgm:pt>
    <dgm:pt modelId="{9E62B508-DEBF-427C-B00D-40FF68272E5A}" type="sibTrans" cxnId="{EFEF4BCF-AA44-4C29-A705-F2204E26FEF9}">
      <dgm:prSet/>
      <dgm:spPr/>
      <dgm:t>
        <a:bodyPr/>
        <a:lstStyle/>
        <a:p>
          <a:endParaRPr lang="en-US">
            <a:latin typeface="Berlin Sans FB Demi" pitchFamily="34" charset="0"/>
          </a:endParaRPr>
        </a:p>
      </dgm:t>
    </dgm:pt>
    <dgm:pt modelId="{17E3A58E-40B0-4DA1-829D-03E87A898597}">
      <dgm:prSet phldrT="[Text]"/>
      <dgm:spPr/>
      <dgm:t>
        <a:bodyPr/>
        <a:lstStyle/>
        <a:p>
          <a:r>
            <a:rPr lang="en-US" dirty="0">
              <a:latin typeface="Berlin Sans FB Demi" pitchFamily="34" charset="0"/>
            </a:rPr>
            <a:t>Korektif: fungsi hukum dalam memberikan keadilan baik terhadap warga negara maupun administrasi negara.</a:t>
          </a:r>
        </a:p>
      </dgm:t>
    </dgm:pt>
    <dgm:pt modelId="{760A1A24-8B6C-4A76-B69D-66704EAD791E}" type="parTrans" cxnId="{B731A5AD-20A9-4D7B-A5D5-ACE11BAF46F4}">
      <dgm:prSet/>
      <dgm:spPr/>
      <dgm:t>
        <a:bodyPr/>
        <a:lstStyle/>
        <a:p>
          <a:endParaRPr lang="en-US">
            <a:latin typeface="Berlin Sans FB Demi" pitchFamily="34" charset="0"/>
          </a:endParaRPr>
        </a:p>
      </dgm:t>
    </dgm:pt>
    <dgm:pt modelId="{6D7B89BA-3205-4DA9-826B-819B85B1F758}" type="sibTrans" cxnId="{B731A5AD-20A9-4D7B-A5D5-ACE11BAF46F4}">
      <dgm:prSet/>
      <dgm:spPr/>
      <dgm:t>
        <a:bodyPr/>
        <a:lstStyle/>
        <a:p>
          <a:endParaRPr lang="en-US">
            <a:latin typeface="Berlin Sans FB Demi" pitchFamily="34" charset="0"/>
          </a:endParaRPr>
        </a:p>
      </dgm:t>
    </dgm:pt>
    <dgm:pt modelId="{91BB4F78-6803-4C38-AB8F-BF298C6376B6}" type="pres">
      <dgm:prSet presAssocID="{9A34B5EB-80C5-49DA-B537-95A2994FC499}" presName="Name0" presStyleCnt="0">
        <dgm:presLayoutVars>
          <dgm:chMax val="7"/>
          <dgm:chPref val="7"/>
          <dgm:dir/>
        </dgm:presLayoutVars>
      </dgm:prSet>
      <dgm:spPr/>
    </dgm:pt>
    <dgm:pt modelId="{19DA7CD7-1C13-40BF-8E7F-A98B60BBD7E5}" type="pres">
      <dgm:prSet presAssocID="{9A34B5EB-80C5-49DA-B537-95A2994FC499}" presName="Name1" presStyleCnt="0"/>
      <dgm:spPr/>
    </dgm:pt>
    <dgm:pt modelId="{4BDE2662-C3F7-4589-8D99-DB7382973914}" type="pres">
      <dgm:prSet presAssocID="{9A34B5EB-80C5-49DA-B537-95A2994FC499}" presName="cycle" presStyleCnt="0"/>
      <dgm:spPr/>
    </dgm:pt>
    <dgm:pt modelId="{D479E574-64C4-486E-8191-F5997F6900C8}" type="pres">
      <dgm:prSet presAssocID="{9A34B5EB-80C5-49DA-B537-95A2994FC499}" presName="srcNode" presStyleLbl="node1" presStyleIdx="0" presStyleCnt="5"/>
      <dgm:spPr/>
    </dgm:pt>
    <dgm:pt modelId="{EF978318-4B86-4F7D-AA91-6308B3CBA56D}" type="pres">
      <dgm:prSet presAssocID="{9A34B5EB-80C5-49DA-B537-95A2994FC499}" presName="conn" presStyleLbl="parChTrans1D2" presStyleIdx="0" presStyleCnt="1"/>
      <dgm:spPr/>
    </dgm:pt>
    <dgm:pt modelId="{7BF82F88-9E96-41C6-94C4-2E2DD7F2EA23}" type="pres">
      <dgm:prSet presAssocID="{9A34B5EB-80C5-49DA-B537-95A2994FC499}" presName="extraNode" presStyleLbl="node1" presStyleIdx="0" presStyleCnt="5"/>
      <dgm:spPr/>
    </dgm:pt>
    <dgm:pt modelId="{21B9151E-6067-45C8-B251-624244CBFEAB}" type="pres">
      <dgm:prSet presAssocID="{9A34B5EB-80C5-49DA-B537-95A2994FC499}" presName="dstNode" presStyleLbl="node1" presStyleIdx="0" presStyleCnt="5"/>
      <dgm:spPr/>
    </dgm:pt>
    <dgm:pt modelId="{86FF6DE1-03C7-456C-9FAD-089BD3E4CA79}" type="pres">
      <dgm:prSet presAssocID="{110ACDEF-D26C-4018-B76D-144019CCAC5A}" presName="text_1" presStyleLbl="node1" presStyleIdx="0" presStyleCnt="5">
        <dgm:presLayoutVars>
          <dgm:bulletEnabled val="1"/>
        </dgm:presLayoutVars>
      </dgm:prSet>
      <dgm:spPr/>
    </dgm:pt>
    <dgm:pt modelId="{F3E25ED3-D9D0-4BA0-942C-8283404E44E6}" type="pres">
      <dgm:prSet presAssocID="{110ACDEF-D26C-4018-B76D-144019CCAC5A}" presName="accent_1" presStyleCnt="0"/>
      <dgm:spPr/>
    </dgm:pt>
    <dgm:pt modelId="{4E1649C5-0F23-4161-9EC0-387453C51DEF}" type="pres">
      <dgm:prSet presAssocID="{110ACDEF-D26C-4018-B76D-144019CCAC5A}" presName="accentRepeatNode" presStyleLbl="solidFgAcc1" presStyleIdx="0" presStyleCnt="5"/>
      <dgm:spPr/>
    </dgm:pt>
    <dgm:pt modelId="{AFB256E7-B55A-4ACE-9CAB-1FC437803616}" type="pres">
      <dgm:prSet presAssocID="{39D315E9-03C1-4CFD-B5C4-00B8C2D0A301}" presName="text_2" presStyleLbl="node1" presStyleIdx="1" presStyleCnt="5">
        <dgm:presLayoutVars>
          <dgm:bulletEnabled val="1"/>
        </dgm:presLayoutVars>
      </dgm:prSet>
      <dgm:spPr/>
    </dgm:pt>
    <dgm:pt modelId="{CD4DD368-0B68-4170-B432-220E3FF11281}" type="pres">
      <dgm:prSet presAssocID="{39D315E9-03C1-4CFD-B5C4-00B8C2D0A301}" presName="accent_2" presStyleCnt="0"/>
      <dgm:spPr/>
    </dgm:pt>
    <dgm:pt modelId="{9DD99251-0C4C-454C-A88D-0DC31FCA2F69}" type="pres">
      <dgm:prSet presAssocID="{39D315E9-03C1-4CFD-B5C4-00B8C2D0A301}" presName="accentRepeatNode" presStyleLbl="solidFgAcc1" presStyleIdx="1" presStyleCnt="5"/>
      <dgm:spPr/>
    </dgm:pt>
    <dgm:pt modelId="{76EDE39C-FFB6-4242-AD41-281C90F06D23}" type="pres">
      <dgm:prSet presAssocID="{EA05CD06-A150-4FE6-90A7-2F9FECBD6FBA}" presName="text_3" presStyleLbl="node1" presStyleIdx="2" presStyleCnt="5">
        <dgm:presLayoutVars>
          <dgm:bulletEnabled val="1"/>
        </dgm:presLayoutVars>
      </dgm:prSet>
      <dgm:spPr/>
    </dgm:pt>
    <dgm:pt modelId="{E2D70B71-E0B4-43B0-B551-97B5922FA1B3}" type="pres">
      <dgm:prSet presAssocID="{EA05CD06-A150-4FE6-90A7-2F9FECBD6FBA}" presName="accent_3" presStyleCnt="0"/>
      <dgm:spPr/>
    </dgm:pt>
    <dgm:pt modelId="{A2B08B8F-8343-45D6-9318-14DD1C41181C}" type="pres">
      <dgm:prSet presAssocID="{EA05CD06-A150-4FE6-90A7-2F9FECBD6FBA}" presName="accentRepeatNode" presStyleLbl="solidFgAcc1" presStyleIdx="2" presStyleCnt="5"/>
      <dgm:spPr/>
    </dgm:pt>
    <dgm:pt modelId="{A041D531-C508-4E81-857A-51F588DDD4AB}" type="pres">
      <dgm:prSet presAssocID="{5A78705B-9279-471D-92B2-BA0F4D239C9B}" presName="text_4" presStyleLbl="node1" presStyleIdx="3" presStyleCnt="5">
        <dgm:presLayoutVars>
          <dgm:bulletEnabled val="1"/>
        </dgm:presLayoutVars>
      </dgm:prSet>
      <dgm:spPr/>
    </dgm:pt>
    <dgm:pt modelId="{1B5382C7-9AD0-4156-AB58-99E0396849C2}" type="pres">
      <dgm:prSet presAssocID="{5A78705B-9279-471D-92B2-BA0F4D239C9B}" presName="accent_4" presStyleCnt="0"/>
      <dgm:spPr/>
    </dgm:pt>
    <dgm:pt modelId="{7957C870-4404-4F43-BB40-B04A73C887F5}" type="pres">
      <dgm:prSet presAssocID="{5A78705B-9279-471D-92B2-BA0F4D239C9B}" presName="accentRepeatNode" presStyleLbl="solidFgAcc1" presStyleIdx="3" presStyleCnt="5"/>
      <dgm:spPr/>
    </dgm:pt>
    <dgm:pt modelId="{B8A7C661-6154-4742-85C9-D599E20710C9}" type="pres">
      <dgm:prSet presAssocID="{17E3A58E-40B0-4DA1-829D-03E87A898597}" presName="text_5" presStyleLbl="node1" presStyleIdx="4" presStyleCnt="5">
        <dgm:presLayoutVars>
          <dgm:bulletEnabled val="1"/>
        </dgm:presLayoutVars>
      </dgm:prSet>
      <dgm:spPr/>
    </dgm:pt>
    <dgm:pt modelId="{A5192EE8-F032-4ABC-9CAF-835374BC3B09}" type="pres">
      <dgm:prSet presAssocID="{17E3A58E-40B0-4DA1-829D-03E87A898597}" presName="accent_5" presStyleCnt="0"/>
      <dgm:spPr/>
    </dgm:pt>
    <dgm:pt modelId="{7C238088-F5B5-4A94-A1BB-987886FA9523}" type="pres">
      <dgm:prSet presAssocID="{17E3A58E-40B0-4DA1-829D-03E87A898597}" presName="accentRepeatNode" presStyleLbl="solidFgAcc1" presStyleIdx="4" presStyleCnt="5"/>
      <dgm:spPr/>
    </dgm:pt>
  </dgm:ptLst>
  <dgm:cxnLst>
    <dgm:cxn modelId="{A98DE24C-3C90-45A6-A35F-CCA7336E47F4}" type="presOf" srcId="{EA05CD06-A150-4FE6-90A7-2F9FECBD6FBA}" destId="{76EDE39C-FFB6-4242-AD41-281C90F06D23}" srcOrd="0" destOrd="0" presId="urn:microsoft.com/office/officeart/2008/layout/VerticalCurvedList"/>
    <dgm:cxn modelId="{28637558-B023-477E-8B80-18E915881967}" srcId="{9A34B5EB-80C5-49DA-B537-95A2994FC499}" destId="{EA05CD06-A150-4FE6-90A7-2F9FECBD6FBA}" srcOrd="2" destOrd="0" parTransId="{7EF09C25-C21A-40DF-AE48-75C439BCF90D}" sibTransId="{C35694B9-E139-436A-B968-27C0AAFE11A5}"/>
    <dgm:cxn modelId="{47729D7A-829D-4677-BFBE-88C907E57873}" type="presOf" srcId="{110ACDEF-D26C-4018-B76D-144019CCAC5A}" destId="{86FF6DE1-03C7-456C-9FAD-089BD3E4CA79}" srcOrd="0" destOrd="0" presId="urn:microsoft.com/office/officeart/2008/layout/VerticalCurvedList"/>
    <dgm:cxn modelId="{883F1489-C88D-4311-B76F-87E04016CC8F}" type="presOf" srcId="{5A78705B-9279-471D-92B2-BA0F4D239C9B}" destId="{A041D531-C508-4E81-857A-51F588DDD4AB}" srcOrd="0" destOrd="0" presId="urn:microsoft.com/office/officeart/2008/layout/VerticalCurvedList"/>
    <dgm:cxn modelId="{440D2389-1660-4236-8403-72DA5C59CFB9}" type="presOf" srcId="{17E3A58E-40B0-4DA1-829D-03E87A898597}" destId="{B8A7C661-6154-4742-85C9-D599E20710C9}" srcOrd="0" destOrd="0" presId="urn:microsoft.com/office/officeart/2008/layout/VerticalCurvedList"/>
    <dgm:cxn modelId="{51BDA589-6D7E-4781-97C9-0D4C2C7BAF5E}" type="presOf" srcId="{39D315E9-03C1-4CFD-B5C4-00B8C2D0A301}" destId="{AFB256E7-B55A-4ACE-9CAB-1FC437803616}" srcOrd="0" destOrd="0" presId="urn:microsoft.com/office/officeart/2008/layout/VerticalCurvedList"/>
    <dgm:cxn modelId="{B731A5AD-20A9-4D7B-A5D5-ACE11BAF46F4}" srcId="{9A34B5EB-80C5-49DA-B537-95A2994FC499}" destId="{17E3A58E-40B0-4DA1-829D-03E87A898597}" srcOrd="4" destOrd="0" parTransId="{760A1A24-8B6C-4A76-B69D-66704EAD791E}" sibTransId="{6D7B89BA-3205-4DA9-826B-819B85B1F758}"/>
    <dgm:cxn modelId="{28BC39B2-0AD3-4BEB-9A56-C98438C8D285}" type="presOf" srcId="{B2AD8F82-41A5-414C-BEC6-7C2522B74C70}" destId="{EF978318-4B86-4F7D-AA91-6308B3CBA56D}" srcOrd="0" destOrd="0" presId="urn:microsoft.com/office/officeart/2008/layout/VerticalCurvedList"/>
    <dgm:cxn modelId="{EFEF4BCF-AA44-4C29-A705-F2204E26FEF9}" srcId="{9A34B5EB-80C5-49DA-B537-95A2994FC499}" destId="{5A78705B-9279-471D-92B2-BA0F4D239C9B}" srcOrd="3" destOrd="0" parTransId="{C16D2DEE-BB1B-4881-8937-53494E544477}" sibTransId="{9E62B508-DEBF-427C-B00D-40FF68272E5A}"/>
    <dgm:cxn modelId="{62173FD6-2C27-4E02-B827-98FDA63CD085}" srcId="{9A34B5EB-80C5-49DA-B537-95A2994FC499}" destId="{39D315E9-03C1-4CFD-B5C4-00B8C2D0A301}" srcOrd="1" destOrd="0" parTransId="{9BD4B743-A1AF-4E61-A98A-49BADF040429}" sibTransId="{24636C78-C5CD-4DF0-91E1-524A1A31FB42}"/>
    <dgm:cxn modelId="{BBCCD5E5-C33F-4702-9C71-D10CA95DABED}" srcId="{9A34B5EB-80C5-49DA-B537-95A2994FC499}" destId="{110ACDEF-D26C-4018-B76D-144019CCAC5A}" srcOrd="0" destOrd="0" parTransId="{453115C5-C567-4E21-A413-18D96FD1F356}" sibTransId="{B2AD8F82-41A5-414C-BEC6-7C2522B74C70}"/>
    <dgm:cxn modelId="{6A09F4E8-D167-4AA2-AA2E-4E84DB4ACC1B}" type="presOf" srcId="{9A34B5EB-80C5-49DA-B537-95A2994FC499}" destId="{91BB4F78-6803-4C38-AB8F-BF298C6376B6}" srcOrd="0" destOrd="0" presId="urn:microsoft.com/office/officeart/2008/layout/VerticalCurvedList"/>
    <dgm:cxn modelId="{19208251-121F-473D-A3E7-A900DEBD6908}" type="presParOf" srcId="{91BB4F78-6803-4C38-AB8F-BF298C6376B6}" destId="{19DA7CD7-1C13-40BF-8E7F-A98B60BBD7E5}" srcOrd="0" destOrd="0" presId="urn:microsoft.com/office/officeart/2008/layout/VerticalCurvedList"/>
    <dgm:cxn modelId="{B0D6928B-3927-4389-A0C0-88B7A0F620BE}" type="presParOf" srcId="{19DA7CD7-1C13-40BF-8E7F-A98B60BBD7E5}" destId="{4BDE2662-C3F7-4589-8D99-DB7382973914}" srcOrd="0" destOrd="0" presId="urn:microsoft.com/office/officeart/2008/layout/VerticalCurvedList"/>
    <dgm:cxn modelId="{BA8DB812-1F06-42E9-9A90-1580F0059C49}" type="presParOf" srcId="{4BDE2662-C3F7-4589-8D99-DB7382973914}" destId="{D479E574-64C4-486E-8191-F5997F6900C8}" srcOrd="0" destOrd="0" presId="urn:microsoft.com/office/officeart/2008/layout/VerticalCurvedList"/>
    <dgm:cxn modelId="{258CD6A8-7ED1-4148-9044-EC4EFA05B622}" type="presParOf" srcId="{4BDE2662-C3F7-4589-8D99-DB7382973914}" destId="{EF978318-4B86-4F7D-AA91-6308B3CBA56D}" srcOrd="1" destOrd="0" presId="urn:microsoft.com/office/officeart/2008/layout/VerticalCurvedList"/>
    <dgm:cxn modelId="{92C40040-417E-49D0-86E7-DC30A1B5C7FC}" type="presParOf" srcId="{4BDE2662-C3F7-4589-8D99-DB7382973914}" destId="{7BF82F88-9E96-41C6-94C4-2E2DD7F2EA23}" srcOrd="2" destOrd="0" presId="urn:microsoft.com/office/officeart/2008/layout/VerticalCurvedList"/>
    <dgm:cxn modelId="{FC7EB6F1-CF94-4691-8CAB-DA7822EA0D0B}" type="presParOf" srcId="{4BDE2662-C3F7-4589-8D99-DB7382973914}" destId="{21B9151E-6067-45C8-B251-624244CBFEAB}" srcOrd="3" destOrd="0" presId="urn:microsoft.com/office/officeart/2008/layout/VerticalCurvedList"/>
    <dgm:cxn modelId="{BAD151B4-31F6-47D7-8D83-48A8050CAC08}" type="presParOf" srcId="{19DA7CD7-1C13-40BF-8E7F-A98B60BBD7E5}" destId="{86FF6DE1-03C7-456C-9FAD-089BD3E4CA79}" srcOrd="1" destOrd="0" presId="urn:microsoft.com/office/officeart/2008/layout/VerticalCurvedList"/>
    <dgm:cxn modelId="{489A9838-FCAE-4F93-BE6D-0C931E839474}" type="presParOf" srcId="{19DA7CD7-1C13-40BF-8E7F-A98B60BBD7E5}" destId="{F3E25ED3-D9D0-4BA0-942C-8283404E44E6}" srcOrd="2" destOrd="0" presId="urn:microsoft.com/office/officeart/2008/layout/VerticalCurvedList"/>
    <dgm:cxn modelId="{A3E92A11-32CD-481C-982C-8CECC3A2C648}" type="presParOf" srcId="{F3E25ED3-D9D0-4BA0-942C-8283404E44E6}" destId="{4E1649C5-0F23-4161-9EC0-387453C51DEF}" srcOrd="0" destOrd="0" presId="urn:microsoft.com/office/officeart/2008/layout/VerticalCurvedList"/>
    <dgm:cxn modelId="{781959BE-9D89-426F-9EDE-D19277DB6142}" type="presParOf" srcId="{19DA7CD7-1C13-40BF-8E7F-A98B60BBD7E5}" destId="{AFB256E7-B55A-4ACE-9CAB-1FC437803616}" srcOrd="3" destOrd="0" presId="urn:microsoft.com/office/officeart/2008/layout/VerticalCurvedList"/>
    <dgm:cxn modelId="{5CD0B704-DE5E-4ADC-8D48-66C0B0298617}" type="presParOf" srcId="{19DA7CD7-1C13-40BF-8E7F-A98B60BBD7E5}" destId="{CD4DD368-0B68-4170-B432-220E3FF11281}" srcOrd="4" destOrd="0" presId="urn:microsoft.com/office/officeart/2008/layout/VerticalCurvedList"/>
    <dgm:cxn modelId="{75700A8E-3B26-46D6-94BB-CA0D1AE218EF}" type="presParOf" srcId="{CD4DD368-0B68-4170-B432-220E3FF11281}" destId="{9DD99251-0C4C-454C-A88D-0DC31FCA2F69}" srcOrd="0" destOrd="0" presId="urn:microsoft.com/office/officeart/2008/layout/VerticalCurvedList"/>
    <dgm:cxn modelId="{65006878-5EA4-4502-B34A-9D1CE461975F}" type="presParOf" srcId="{19DA7CD7-1C13-40BF-8E7F-A98B60BBD7E5}" destId="{76EDE39C-FFB6-4242-AD41-281C90F06D23}" srcOrd="5" destOrd="0" presId="urn:microsoft.com/office/officeart/2008/layout/VerticalCurvedList"/>
    <dgm:cxn modelId="{52BA9FFA-4176-493B-B88B-89A2FCBA3E9C}" type="presParOf" srcId="{19DA7CD7-1C13-40BF-8E7F-A98B60BBD7E5}" destId="{E2D70B71-E0B4-43B0-B551-97B5922FA1B3}" srcOrd="6" destOrd="0" presId="urn:microsoft.com/office/officeart/2008/layout/VerticalCurvedList"/>
    <dgm:cxn modelId="{9AF18A9D-F68A-4227-BE87-D2CEF2257FE1}" type="presParOf" srcId="{E2D70B71-E0B4-43B0-B551-97B5922FA1B3}" destId="{A2B08B8F-8343-45D6-9318-14DD1C41181C}" srcOrd="0" destOrd="0" presId="urn:microsoft.com/office/officeart/2008/layout/VerticalCurvedList"/>
    <dgm:cxn modelId="{15EB9B77-B193-46F0-940E-D91B11291462}" type="presParOf" srcId="{19DA7CD7-1C13-40BF-8E7F-A98B60BBD7E5}" destId="{A041D531-C508-4E81-857A-51F588DDD4AB}" srcOrd="7" destOrd="0" presId="urn:microsoft.com/office/officeart/2008/layout/VerticalCurvedList"/>
    <dgm:cxn modelId="{997D19D2-CBBB-4819-A6CC-4E7CB493A1C3}" type="presParOf" srcId="{19DA7CD7-1C13-40BF-8E7F-A98B60BBD7E5}" destId="{1B5382C7-9AD0-4156-AB58-99E0396849C2}" srcOrd="8" destOrd="0" presId="urn:microsoft.com/office/officeart/2008/layout/VerticalCurvedList"/>
    <dgm:cxn modelId="{F80934E7-C1EC-4DEB-9405-6FCC29A39FA8}" type="presParOf" srcId="{1B5382C7-9AD0-4156-AB58-99E0396849C2}" destId="{7957C870-4404-4F43-BB40-B04A73C887F5}" srcOrd="0" destOrd="0" presId="urn:microsoft.com/office/officeart/2008/layout/VerticalCurvedList"/>
    <dgm:cxn modelId="{EE552581-A52A-4F3A-BD63-8CDF0FE1FE84}" type="presParOf" srcId="{19DA7CD7-1C13-40BF-8E7F-A98B60BBD7E5}" destId="{B8A7C661-6154-4742-85C9-D599E20710C9}" srcOrd="9" destOrd="0" presId="urn:microsoft.com/office/officeart/2008/layout/VerticalCurvedList"/>
    <dgm:cxn modelId="{A6C1A3C3-C9C3-4DCD-9B05-28B0B8FCDDFB}" type="presParOf" srcId="{19DA7CD7-1C13-40BF-8E7F-A98B60BBD7E5}" destId="{A5192EE8-F032-4ABC-9CAF-835374BC3B09}" srcOrd="10" destOrd="0" presId="urn:microsoft.com/office/officeart/2008/layout/VerticalCurvedList"/>
    <dgm:cxn modelId="{7A8DA6C6-ED81-4083-B000-D420C6DE0E16}" type="presParOf" srcId="{A5192EE8-F032-4ABC-9CAF-835374BC3B09}" destId="{7C238088-F5B5-4A94-A1BB-987886FA95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A80A1-A251-4782-9A6B-40EC9D72B78C}" type="doc">
      <dgm:prSet loTypeId="urn:microsoft.com/office/officeart/2005/8/layout/pyramid2" loCatId="list" qsTypeId="urn:microsoft.com/office/officeart/2005/8/quickstyle/3d2" qsCatId="3D" csTypeId="urn:microsoft.com/office/officeart/2005/8/colors/colorful5" csCatId="colorful" phldr="1"/>
      <dgm:spPr/>
    </dgm:pt>
    <dgm:pt modelId="{B38D15F2-92A4-4510-A459-913DB3DC6475}">
      <dgm:prSet phldrT="[Text]"/>
      <dgm:spPr/>
      <dgm:t>
        <a:bodyPr/>
        <a:lstStyle/>
        <a:p>
          <a:r>
            <a:rPr lang="en-US" dirty="0"/>
            <a:t>Keadilan</a:t>
          </a:r>
        </a:p>
      </dgm:t>
    </dgm:pt>
    <dgm:pt modelId="{41928123-6981-4E33-8BDF-ED8897403765}" type="parTrans" cxnId="{DD7EE982-8ED3-487B-A77F-17F4BEEC7C84}">
      <dgm:prSet/>
      <dgm:spPr/>
      <dgm:t>
        <a:bodyPr/>
        <a:lstStyle/>
        <a:p>
          <a:endParaRPr lang="en-US"/>
        </a:p>
      </dgm:t>
    </dgm:pt>
    <dgm:pt modelId="{797BD4F5-82C8-4A5B-A0F7-16B4071FCE0E}" type="sibTrans" cxnId="{DD7EE982-8ED3-487B-A77F-17F4BEEC7C84}">
      <dgm:prSet/>
      <dgm:spPr/>
      <dgm:t>
        <a:bodyPr/>
        <a:lstStyle/>
        <a:p>
          <a:endParaRPr lang="en-US"/>
        </a:p>
      </dgm:t>
    </dgm:pt>
    <dgm:pt modelId="{C4B9CE32-4ED5-4EB4-98C6-8E16590004C7}">
      <dgm:prSet phldrT="[Text]"/>
      <dgm:spPr/>
      <dgm:t>
        <a:bodyPr/>
        <a:lstStyle/>
        <a:p>
          <a:r>
            <a:rPr lang="en-US" dirty="0"/>
            <a:t>Kemanfaatan</a:t>
          </a:r>
        </a:p>
      </dgm:t>
    </dgm:pt>
    <dgm:pt modelId="{ACD6AFAA-E7FB-4763-9FA2-76C799B53AF1}" type="parTrans" cxnId="{021AA928-22C0-455E-BCF1-C32FFBACBB74}">
      <dgm:prSet/>
      <dgm:spPr/>
      <dgm:t>
        <a:bodyPr/>
        <a:lstStyle/>
        <a:p>
          <a:endParaRPr lang="en-US"/>
        </a:p>
      </dgm:t>
    </dgm:pt>
    <dgm:pt modelId="{8BC14894-FB57-43AB-AD7F-0B276B4235B3}" type="sibTrans" cxnId="{021AA928-22C0-455E-BCF1-C32FFBACBB74}">
      <dgm:prSet/>
      <dgm:spPr/>
      <dgm:t>
        <a:bodyPr/>
        <a:lstStyle/>
        <a:p>
          <a:endParaRPr lang="en-US"/>
        </a:p>
      </dgm:t>
    </dgm:pt>
    <dgm:pt modelId="{76CB459E-C93C-4E3D-8D80-8AE678E30930}">
      <dgm:prSet phldrT="[Text]"/>
      <dgm:spPr/>
      <dgm:t>
        <a:bodyPr/>
        <a:lstStyle/>
        <a:p>
          <a:r>
            <a:rPr lang="en-US" dirty="0" err="1"/>
            <a:t>Keapastian</a:t>
          </a:r>
          <a:r>
            <a:rPr lang="en-US" dirty="0"/>
            <a:t> Hukum</a:t>
          </a:r>
        </a:p>
      </dgm:t>
    </dgm:pt>
    <dgm:pt modelId="{682B9CD4-DE56-477C-830F-F5934429F86B}" type="parTrans" cxnId="{8B337609-87FC-4550-8D3F-AB7C1BF5030E}">
      <dgm:prSet/>
      <dgm:spPr/>
      <dgm:t>
        <a:bodyPr/>
        <a:lstStyle/>
        <a:p>
          <a:endParaRPr lang="en-US"/>
        </a:p>
      </dgm:t>
    </dgm:pt>
    <dgm:pt modelId="{74BE0E21-A4FA-4BD1-8033-EFA15222721B}" type="sibTrans" cxnId="{8B337609-87FC-4550-8D3F-AB7C1BF5030E}">
      <dgm:prSet/>
      <dgm:spPr/>
      <dgm:t>
        <a:bodyPr/>
        <a:lstStyle/>
        <a:p>
          <a:endParaRPr lang="en-US"/>
        </a:p>
      </dgm:t>
    </dgm:pt>
    <dgm:pt modelId="{6F236A79-883F-42C0-9848-DD6913002870}" type="pres">
      <dgm:prSet presAssocID="{EE3A80A1-A251-4782-9A6B-40EC9D72B78C}" presName="compositeShape" presStyleCnt="0">
        <dgm:presLayoutVars>
          <dgm:dir/>
          <dgm:resizeHandles/>
        </dgm:presLayoutVars>
      </dgm:prSet>
      <dgm:spPr/>
    </dgm:pt>
    <dgm:pt modelId="{51273BF8-EB58-4858-8920-01619D19D8A9}" type="pres">
      <dgm:prSet presAssocID="{EE3A80A1-A251-4782-9A6B-40EC9D72B78C}" presName="pyramid" presStyleLbl="node1" presStyleIdx="0" presStyleCnt="1"/>
      <dgm:spPr/>
    </dgm:pt>
    <dgm:pt modelId="{566DDC00-1B2E-46B9-8B92-307028B69E81}" type="pres">
      <dgm:prSet presAssocID="{EE3A80A1-A251-4782-9A6B-40EC9D72B78C}" presName="theList" presStyleCnt="0"/>
      <dgm:spPr/>
    </dgm:pt>
    <dgm:pt modelId="{3CA225C1-7F99-4722-BDA5-797287DED437}" type="pres">
      <dgm:prSet presAssocID="{B38D15F2-92A4-4510-A459-913DB3DC6475}" presName="aNode" presStyleLbl="fgAcc1" presStyleIdx="0" presStyleCnt="3">
        <dgm:presLayoutVars>
          <dgm:bulletEnabled val="1"/>
        </dgm:presLayoutVars>
      </dgm:prSet>
      <dgm:spPr/>
    </dgm:pt>
    <dgm:pt modelId="{C0B4D8D8-21E4-48E0-85C3-712CA6DA16D2}" type="pres">
      <dgm:prSet presAssocID="{B38D15F2-92A4-4510-A459-913DB3DC6475}" presName="aSpace" presStyleCnt="0"/>
      <dgm:spPr/>
    </dgm:pt>
    <dgm:pt modelId="{50D79639-A814-4865-97EB-86011AD372D2}" type="pres">
      <dgm:prSet presAssocID="{C4B9CE32-4ED5-4EB4-98C6-8E16590004C7}" presName="aNode" presStyleLbl="fgAcc1" presStyleIdx="1" presStyleCnt="3">
        <dgm:presLayoutVars>
          <dgm:bulletEnabled val="1"/>
        </dgm:presLayoutVars>
      </dgm:prSet>
      <dgm:spPr/>
    </dgm:pt>
    <dgm:pt modelId="{B3542400-6328-46D5-B94B-F62EE9542117}" type="pres">
      <dgm:prSet presAssocID="{C4B9CE32-4ED5-4EB4-98C6-8E16590004C7}" presName="aSpace" presStyleCnt="0"/>
      <dgm:spPr/>
    </dgm:pt>
    <dgm:pt modelId="{9574CDAE-65AF-4CF5-9143-2D58A5D6B5A0}" type="pres">
      <dgm:prSet presAssocID="{76CB459E-C93C-4E3D-8D80-8AE678E30930}" presName="aNode" presStyleLbl="fgAcc1" presStyleIdx="2" presStyleCnt="3">
        <dgm:presLayoutVars>
          <dgm:bulletEnabled val="1"/>
        </dgm:presLayoutVars>
      </dgm:prSet>
      <dgm:spPr/>
    </dgm:pt>
    <dgm:pt modelId="{65EFB36F-5E91-44B2-B7BC-B93B6E5271EF}" type="pres">
      <dgm:prSet presAssocID="{76CB459E-C93C-4E3D-8D80-8AE678E30930}" presName="aSpace" presStyleCnt="0"/>
      <dgm:spPr/>
    </dgm:pt>
  </dgm:ptLst>
  <dgm:cxnLst>
    <dgm:cxn modelId="{8B337609-87FC-4550-8D3F-AB7C1BF5030E}" srcId="{EE3A80A1-A251-4782-9A6B-40EC9D72B78C}" destId="{76CB459E-C93C-4E3D-8D80-8AE678E30930}" srcOrd="2" destOrd="0" parTransId="{682B9CD4-DE56-477C-830F-F5934429F86B}" sibTransId="{74BE0E21-A4FA-4BD1-8033-EFA15222721B}"/>
    <dgm:cxn modelId="{021AA928-22C0-455E-BCF1-C32FFBACBB74}" srcId="{EE3A80A1-A251-4782-9A6B-40EC9D72B78C}" destId="{C4B9CE32-4ED5-4EB4-98C6-8E16590004C7}" srcOrd="1" destOrd="0" parTransId="{ACD6AFAA-E7FB-4763-9FA2-76C799B53AF1}" sibTransId="{8BC14894-FB57-43AB-AD7F-0B276B4235B3}"/>
    <dgm:cxn modelId="{84417933-75BC-4517-98AB-9CC544D963AF}" type="presOf" srcId="{C4B9CE32-4ED5-4EB4-98C6-8E16590004C7}" destId="{50D79639-A814-4865-97EB-86011AD372D2}" srcOrd="0" destOrd="0" presId="urn:microsoft.com/office/officeart/2005/8/layout/pyramid2"/>
    <dgm:cxn modelId="{DD7EE982-8ED3-487B-A77F-17F4BEEC7C84}" srcId="{EE3A80A1-A251-4782-9A6B-40EC9D72B78C}" destId="{B38D15F2-92A4-4510-A459-913DB3DC6475}" srcOrd="0" destOrd="0" parTransId="{41928123-6981-4E33-8BDF-ED8897403765}" sibTransId="{797BD4F5-82C8-4A5B-A0F7-16B4071FCE0E}"/>
    <dgm:cxn modelId="{CC569191-9230-4F03-9E4F-14F9F38E8D4A}" type="presOf" srcId="{76CB459E-C93C-4E3D-8D80-8AE678E30930}" destId="{9574CDAE-65AF-4CF5-9143-2D58A5D6B5A0}" srcOrd="0" destOrd="0" presId="urn:microsoft.com/office/officeart/2005/8/layout/pyramid2"/>
    <dgm:cxn modelId="{DA9C6BC9-EF71-4DE7-AA92-6E0F443A4D7A}" type="presOf" srcId="{EE3A80A1-A251-4782-9A6B-40EC9D72B78C}" destId="{6F236A79-883F-42C0-9848-DD6913002870}" srcOrd="0" destOrd="0" presId="urn:microsoft.com/office/officeart/2005/8/layout/pyramid2"/>
    <dgm:cxn modelId="{0AE66BDF-EF5B-4417-854B-A8CBD93BB965}" type="presOf" srcId="{B38D15F2-92A4-4510-A459-913DB3DC6475}" destId="{3CA225C1-7F99-4722-BDA5-797287DED437}" srcOrd="0" destOrd="0" presId="urn:microsoft.com/office/officeart/2005/8/layout/pyramid2"/>
    <dgm:cxn modelId="{7EB9B87D-E1A6-4C1B-AFE0-AF969F1E76A4}" type="presParOf" srcId="{6F236A79-883F-42C0-9848-DD6913002870}" destId="{51273BF8-EB58-4858-8920-01619D19D8A9}" srcOrd="0" destOrd="0" presId="urn:microsoft.com/office/officeart/2005/8/layout/pyramid2"/>
    <dgm:cxn modelId="{545128CC-CA9F-49C3-BA63-777901545BBE}" type="presParOf" srcId="{6F236A79-883F-42C0-9848-DD6913002870}" destId="{566DDC00-1B2E-46B9-8B92-307028B69E81}" srcOrd="1" destOrd="0" presId="urn:microsoft.com/office/officeart/2005/8/layout/pyramid2"/>
    <dgm:cxn modelId="{8E9EC994-16C5-4A5C-9CA3-13BA269B0532}" type="presParOf" srcId="{566DDC00-1B2E-46B9-8B92-307028B69E81}" destId="{3CA225C1-7F99-4722-BDA5-797287DED437}" srcOrd="0" destOrd="0" presId="urn:microsoft.com/office/officeart/2005/8/layout/pyramid2"/>
    <dgm:cxn modelId="{3F3A96F4-E53A-4A71-BADB-34DC320AC49C}" type="presParOf" srcId="{566DDC00-1B2E-46B9-8B92-307028B69E81}" destId="{C0B4D8D8-21E4-48E0-85C3-712CA6DA16D2}" srcOrd="1" destOrd="0" presId="urn:microsoft.com/office/officeart/2005/8/layout/pyramid2"/>
    <dgm:cxn modelId="{5128BEB1-A4A0-4C69-86CF-9090423D6E7F}" type="presParOf" srcId="{566DDC00-1B2E-46B9-8B92-307028B69E81}" destId="{50D79639-A814-4865-97EB-86011AD372D2}" srcOrd="2" destOrd="0" presId="urn:microsoft.com/office/officeart/2005/8/layout/pyramid2"/>
    <dgm:cxn modelId="{ED91C482-AD75-4129-9728-569E678BCD84}" type="presParOf" srcId="{566DDC00-1B2E-46B9-8B92-307028B69E81}" destId="{B3542400-6328-46D5-B94B-F62EE9542117}" srcOrd="3" destOrd="0" presId="urn:microsoft.com/office/officeart/2005/8/layout/pyramid2"/>
    <dgm:cxn modelId="{FB5DA7E7-285B-4683-B71B-1EB1E3CF43DE}" type="presParOf" srcId="{566DDC00-1B2E-46B9-8B92-307028B69E81}" destId="{9574CDAE-65AF-4CF5-9143-2D58A5D6B5A0}" srcOrd="4" destOrd="0" presId="urn:microsoft.com/office/officeart/2005/8/layout/pyramid2"/>
    <dgm:cxn modelId="{BC4CA106-5BE0-4D99-BB95-96D260796705}" type="presParOf" srcId="{566DDC00-1B2E-46B9-8B92-307028B69E81}" destId="{65EFB36F-5E91-44B2-B7BC-B93B6E5271E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BAAA67-DCFC-447C-83C1-2C507310C78C}" type="doc">
      <dgm:prSet loTypeId="urn:microsoft.com/office/officeart/2005/8/layout/cycle8" loCatId="cycle" qsTypeId="urn:microsoft.com/office/officeart/2005/8/quickstyle/simple2" qsCatId="simple" csTypeId="urn:microsoft.com/office/officeart/2005/8/colors/colorful5" csCatId="colorful" phldr="1"/>
      <dgm:spPr/>
    </dgm:pt>
    <dgm:pt modelId="{2E2F8C61-6F38-4475-94A5-98BC568FA29F}">
      <dgm:prSet phldrT="[Text]" custT="1"/>
      <dgm:spPr/>
      <dgm:t>
        <a:bodyPr/>
        <a:lstStyle/>
        <a:p>
          <a:r>
            <a:rPr lang="en-US" sz="1600" dirty="0">
              <a:latin typeface="Tahoma" pitchFamily="34" charset="0"/>
              <a:ea typeface="Tahoma" pitchFamily="34" charset="0"/>
              <a:cs typeface="Tahoma" pitchFamily="34" charset="0"/>
            </a:rPr>
            <a:t>menjamin adanya kepastian hukum dalam masyarakat</a:t>
          </a:r>
        </a:p>
      </dgm:t>
    </dgm:pt>
    <dgm:pt modelId="{66076A04-2136-4D95-BCA8-A1B561276689}" type="par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C1F960B-C4E1-4E0D-B4A3-5C27E2F5E6C9}" type="sib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74124C6-26CB-4E8E-87E1-9AD8B56695C9}">
      <dgm:prSet phldrT="[Text]" custT="1"/>
      <dgm:spPr/>
      <dgm:t>
        <a:bodyPr/>
        <a:lstStyle/>
        <a:p>
          <a:r>
            <a:rPr lang="en-US" sz="1600" dirty="0">
              <a:latin typeface="Tahoma" pitchFamily="34" charset="0"/>
              <a:ea typeface="Tahoma" pitchFamily="34" charset="0"/>
              <a:cs typeface="Tahoma" pitchFamily="34" charset="0"/>
            </a:rPr>
            <a:t>menjaga dan mencegah agar setiap orang tidak menjadi hakim atas dirinya sendiri</a:t>
          </a:r>
        </a:p>
      </dgm:t>
    </dgm:pt>
    <dgm:pt modelId="{C35B1481-7203-4CF1-A4A9-9E3EE1518DF4}" type="par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17EFA2E-C858-4FEB-A2FD-C55ED6A4EA1C}" type="sib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B978C06-7697-4B9B-8041-0C8FD25A98E0}">
      <dgm:prSet phldrT="[Text]" custT="1"/>
      <dgm:spPr/>
      <dgm:t>
        <a:bodyPr/>
        <a:lstStyle/>
        <a:p>
          <a:r>
            <a:rPr lang="en-US" sz="1600" dirty="0">
              <a:latin typeface="Tahoma" pitchFamily="34" charset="0"/>
              <a:ea typeface="Tahoma" pitchFamily="34" charset="0"/>
              <a:cs typeface="Tahoma" pitchFamily="34" charset="0"/>
            </a:rPr>
            <a:t>menjamin kelangsungan keseimbangan dalam hubungan antara anggota masyarakat</a:t>
          </a:r>
        </a:p>
      </dgm:t>
    </dgm:pt>
    <dgm:pt modelId="{99B3C00A-3100-459E-A76C-EA5E5FB4A0ED}" type="par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726F379A-ED0E-4CE8-A19B-208D357C454A}" type="sib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D4BA3D08-A6E6-465E-AAB5-6E02330B91D3}" type="pres">
      <dgm:prSet presAssocID="{F3BAAA67-DCFC-447C-83C1-2C507310C78C}" presName="compositeShape" presStyleCnt="0">
        <dgm:presLayoutVars>
          <dgm:chMax val="7"/>
          <dgm:dir/>
          <dgm:resizeHandles val="exact"/>
        </dgm:presLayoutVars>
      </dgm:prSet>
      <dgm:spPr/>
    </dgm:pt>
    <dgm:pt modelId="{61FCBA6C-DDF7-4C5B-A8E4-48E7759060AB}" type="pres">
      <dgm:prSet presAssocID="{F3BAAA67-DCFC-447C-83C1-2C507310C78C}" presName="wedge1" presStyleLbl="node1" presStyleIdx="0" presStyleCnt="3"/>
      <dgm:spPr/>
    </dgm:pt>
    <dgm:pt modelId="{0A9F30CD-DFB9-4E08-A356-19F2DFE4D49B}" type="pres">
      <dgm:prSet presAssocID="{F3BAAA67-DCFC-447C-83C1-2C507310C78C}" presName="dummy1a" presStyleCnt="0"/>
      <dgm:spPr/>
    </dgm:pt>
    <dgm:pt modelId="{2FDF6014-A4A8-48AF-86E2-4BD1340141E5}" type="pres">
      <dgm:prSet presAssocID="{F3BAAA67-DCFC-447C-83C1-2C507310C78C}" presName="dummy1b" presStyleCnt="0"/>
      <dgm:spPr/>
    </dgm:pt>
    <dgm:pt modelId="{616DBBC0-0891-4BDF-8E5B-ACA43A68BDD0}" type="pres">
      <dgm:prSet presAssocID="{F3BAAA67-DCFC-447C-83C1-2C507310C78C}" presName="wedge1Tx" presStyleLbl="node1" presStyleIdx="0" presStyleCnt="3">
        <dgm:presLayoutVars>
          <dgm:chMax val="0"/>
          <dgm:chPref val="0"/>
          <dgm:bulletEnabled val="1"/>
        </dgm:presLayoutVars>
      </dgm:prSet>
      <dgm:spPr/>
    </dgm:pt>
    <dgm:pt modelId="{27D6C6C2-5537-4C05-A920-36F3B3C1A4BA}" type="pres">
      <dgm:prSet presAssocID="{F3BAAA67-DCFC-447C-83C1-2C507310C78C}" presName="wedge2" presStyleLbl="node1" presStyleIdx="1" presStyleCnt="3"/>
      <dgm:spPr/>
    </dgm:pt>
    <dgm:pt modelId="{D93CE70B-9892-4683-A021-DBA65E2DE7E3}" type="pres">
      <dgm:prSet presAssocID="{F3BAAA67-DCFC-447C-83C1-2C507310C78C}" presName="dummy2a" presStyleCnt="0"/>
      <dgm:spPr/>
    </dgm:pt>
    <dgm:pt modelId="{D74D2EC2-FBCE-4D7C-A5CF-0F8DBEB63621}" type="pres">
      <dgm:prSet presAssocID="{F3BAAA67-DCFC-447C-83C1-2C507310C78C}" presName="dummy2b" presStyleCnt="0"/>
      <dgm:spPr/>
    </dgm:pt>
    <dgm:pt modelId="{25A36BC2-4757-494B-A96F-82F7202315E2}" type="pres">
      <dgm:prSet presAssocID="{F3BAAA67-DCFC-447C-83C1-2C507310C78C}" presName="wedge2Tx" presStyleLbl="node1" presStyleIdx="1" presStyleCnt="3">
        <dgm:presLayoutVars>
          <dgm:chMax val="0"/>
          <dgm:chPref val="0"/>
          <dgm:bulletEnabled val="1"/>
        </dgm:presLayoutVars>
      </dgm:prSet>
      <dgm:spPr/>
    </dgm:pt>
    <dgm:pt modelId="{7FDDBB98-FD3E-429B-A473-2022074AF6B7}" type="pres">
      <dgm:prSet presAssocID="{F3BAAA67-DCFC-447C-83C1-2C507310C78C}" presName="wedge3" presStyleLbl="node1" presStyleIdx="2" presStyleCnt="3"/>
      <dgm:spPr/>
    </dgm:pt>
    <dgm:pt modelId="{FF511A30-F1CA-45A3-B3B8-3B23343DCD02}" type="pres">
      <dgm:prSet presAssocID="{F3BAAA67-DCFC-447C-83C1-2C507310C78C}" presName="dummy3a" presStyleCnt="0"/>
      <dgm:spPr/>
    </dgm:pt>
    <dgm:pt modelId="{91CC591C-286A-4786-A817-58A48489CB77}" type="pres">
      <dgm:prSet presAssocID="{F3BAAA67-DCFC-447C-83C1-2C507310C78C}" presName="dummy3b" presStyleCnt="0"/>
      <dgm:spPr/>
    </dgm:pt>
    <dgm:pt modelId="{E25AD9E5-84A6-4181-A2FA-9D1A6AEDEDEB}" type="pres">
      <dgm:prSet presAssocID="{F3BAAA67-DCFC-447C-83C1-2C507310C78C}" presName="wedge3Tx" presStyleLbl="node1" presStyleIdx="2" presStyleCnt="3">
        <dgm:presLayoutVars>
          <dgm:chMax val="0"/>
          <dgm:chPref val="0"/>
          <dgm:bulletEnabled val="1"/>
        </dgm:presLayoutVars>
      </dgm:prSet>
      <dgm:spPr/>
    </dgm:pt>
    <dgm:pt modelId="{A72F7C41-6652-4FCA-A1AE-B99BD6209A44}" type="pres">
      <dgm:prSet presAssocID="{4C1F960B-C4E1-4E0D-B4A3-5C27E2F5E6C9}" presName="arrowWedge1" presStyleLbl="fgSibTrans2D1" presStyleIdx="0" presStyleCnt="3"/>
      <dgm:spPr/>
    </dgm:pt>
    <dgm:pt modelId="{DB682850-3F2F-4DC1-8362-1FA2E4ABF61C}" type="pres">
      <dgm:prSet presAssocID="{217EFA2E-C858-4FEB-A2FD-C55ED6A4EA1C}" presName="arrowWedge2" presStyleLbl="fgSibTrans2D1" presStyleIdx="1" presStyleCnt="3"/>
      <dgm:spPr/>
    </dgm:pt>
    <dgm:pt modelId="{5179E0ED-A5D7-45F9-B516-DDEF51B8DC72}" type="pres">
      <dgm:prSet presAssocID="{726F379A-ED0E-4CE8-A19B-208D357C454A}" presName="arrowWedge3" presStyleLbl="fgSibTrans2D1" presStyleIdx="2" presStyleCnt="3"/>
      <dgm:spPr/>
    </dgm:pt>
  </dgm:ptLst>
  <dgm:cxnLst>
    <dgm:cxn modelId="{31A76B6B-0AAD-4F70-A840-48075027D817}" type="presOf" srcId="{474124C6-26CB-4E8E-87E1-9AD8B56695C9}" destId="{25A36BC2-4757-494B-A96F-82F7202315E2}" srcOrd="1" destOrd="0" presId="urn:microsoft.com/office/officeart/2005/8/layout/cycle8"/>
    <dgm:cxn modelId="{08A3BB6E-FB1B-4C88-BDFF-7452C09CB9BD}" type="presOf" srcId="{474124C6-26CB-4E8E-87E1-9AD8B56695C9}" destId="{27D6C6C2-5537-4C05-A920-36F3B3C1A4BA}" srcOrd="0" destOrd="0" presId="urn:microsoft.com/office/officeart/2005/8/layout/cycle8"/>
    <dgm:cxn modelId="{155D164F-6DAD-4EA0-B2BF-01A2A88BD2C9}" srcId="{F3BAAA67-DCFC-447C-83C1-2C507310C78C}" destId="{474124C6-26CB-4E8E-87E1-9AD8B56695C9}" srcOrd="1" destOrd="0" parTransId="{C35B1481-7203-4CF1-A4A9-9E3EE1518DF4}" sibTransId="{217EFA2E-C858-4FEB-A2FD-C55ED6A4EA1C}"/>
    <dgm:cxn modelId="{30F5857C-0C16-41CF-B387-F3CCE3B549E9}" type="presOf" srcId="{2B978C06-7697-4B9B-8041-0C8FD25A98E0}" destId="{E25AD9E5-84A6-4181-A2FA-9D1A6AEDEDEB}" srcOrd="1" destOrd="0" presId="urn:microsoft.com/office/officeart/2005/8/layout/cycle8"/>
    <dgm:cxn modelId="{67CAC590-8C2D-4E9B-825D-BD6161A62C2B}" srcId="{F3BAAA67-DCFC-447C-83C1-2C507310C78C}" destId="{2B978C06-7697-4B9B-8041-0C8FD25A98E0}" srcOrd="2" destOrd="0" parTransId="{99B3C00A-3100-459E-A76C-EA5E5FB4A0ED}" sibTransId="{726F379A-ED0E-4CE8-A19B-208D357C454A}"/>
    <dgm:cxn modelId="{AF60319F-B74B-4FA3-9165-3141CBE4DC8E}" srcId="{F3BAAA67-DCFC-447C-83C1-2C507310C78C}" destId="{2E2F8C61-6F38-4475-94A5-98BC568FA29F}" srcOrd="0" destOrd="0" parTransId="{66076A04-2136-4D95-BCA8-A1B561276689}" sibTransId="{4C1F960B-C4E1-4E0D-B4A3-5C27E2F5E6C9}"/>
    <dgm:cxn modelId="{6F01C3A4-31B6-414F-8C77-94A98721BE31}" type="presOf" srcId="{2B978C06-7697-4B9B-8041-0C8FD25A98E0}" destId="{7FDDBB98-FD3E-429B-A473-2022074AF6B7}" srcOrd="0" destOrd="0" presId="urn:microsoft.com/office/officeart/2005/8/layout/cycle8"/>
    <dgm:cxn modelId="{810828BF-F048-4C4D-A3DC-A2E7D5A8B0A1}" type="presOf" srcId="{2E2F8C61-6F38-4475-94A5-98BC568FA29F}" destId="{616DBBC0-0891-4BDF-8E5B-ACA43A68BDD0}" srcOrd="1" destOrd="0" presId="urn:microsoft.com/office/officeart/2005/8/layout/cycle8"/>
    <dgm:cxn modelId="{2757C9E6-BF71-442F-AD72-6D527537EC1C}" type="presOf" srcId="{2E2F8C61-6F38-4475-94A5-98BC568FA29F}" destId="{61FCBA6C-DDF7-4C5B-A8E4-48E7759060AB}" srcOrd="0" destOrd="0" presId="urn:microsoft.com/office/officeart/2005/8/layout/cycle8"/>
    <dgm:cxn modelId="{380180E8-2C5C-4F8B-916B-EC41E3E2FA3C}" type="presOf" srcId="{F3BAAA67-DCFC-447C-83C1-2C507310C78C}" destId="{D4BA3D08-A6E6-465E-AAB5-6E02330B91D3}" srcOrd="0" destOrd="0" presId="urn:microsoft.com/office/officeart/2005/8/layout/cycle8"/>
    <dgm:cxn modelId="{EC961B0A-A0B4-41C3-8F98-57F559DB34B6}" type="presParOf" srcId="{D4BA3D08-A6E6-465E-AAB5-6E02330B91D3}" destId="{61FCBA6C-DDF7-4C5B-A8E4-48E7759060AB}" srcOrd="0" destOrd="0" presId="urn:microsoft.com/office/officeart/2005/8/layout/cycle8"/>
    <dgm:cxn modelId="{5764D0C5-4D79-4466-95EE-EDC356082AFD}" type="presParOf" srcId="{D4BA3D08-A6E6-465E-AAB5-6E02330B91D3}" destId="{0A9F30CD-DFB9-4E08-A356-19F2DFE4D49B}" srcOrd="1" destOrd="0" presId="urn:microsoft.com/office/officeart/2005/8/layout/cycle8"/>
    <dgm:cxn modelId="{5F019FC8-D2A1-4DBF-91D4-89B9EEA2A147}" type="presParOf" srcId="{D4BA3D08-A6E6-465E-AAB5-6E02330B91D3}" destId="{2FDF6014-A4A8-48AF-86E2-4BD1340141E5}" srcOrd="2" destOrd="0" presId="urn:microsoft.com/office/officeart/2005/8/layout/cycle8"/>
    <dgm:cxn modelId="{642602AE-C551-49F1-B221-68E21030AF88}" type="presParOf" srcId="{D4BA3D08-A6E6-465E-AAB5-6E02330B91D3}" destId="{616DBBC0-0891-4BDF-8E5B-ACA43A68BDD0}" srcOrd="3" destOrd="0" presId="urn:microsoft.com/office/officeart/2005/8/layout/cycle8"/>
    <dgm:cxn modelId="{C85F3EA0-E9ED-4476-878B-D843D361D9DC}" type="presParOf" srcId="{D4BA3D08-A6E6-465E-AAB5-6E02330B91D3}" destId="{27D6C6C2-5537-4C05-A920-36F3B3C1A4BA}" srcOrd="4" destOrd="0" presId="urn:microsoft.com/office/officeart/2005/8/layout/cycle8"/>
    <dgm:cxn modelId="{85B40E7E-5BEA-4522-B8EC-2AF9BF799ECD}" type="presParOf" srcId="{D4BA3D08-A6E6-465E-AAB5-6E02330B91D3}" destId="{D93CE70B-9892-4683-A021-DBA65E2DE7E3}" srcOrd="5" destOrd="0" presId="urn:microsoft.com/office/officeart/2005/8/layout/cycle8"/>
    <dgm:cxn modelId="{F1938631-1D90-481D-B136-C5002FDA436E}" type="presParOf" srcId="{D4BA3D08-A6E6-465E-AAB5-6E02330B91D3}" destId="{D74D2EC2-FBCE-4D7C-A5CF-0F8DBEB63621}" srcOrd="6" destOrd="0" presId="urn:microsoft.com/office/officeart/2005/8/layout/cycle8"/>
    <dgm:cxn modelId="{BE50993A-F1F4-4655-933F-2DA54C8F9807}" type="presParOf" srcId="{D4BA3D08-A6E6-465E-AAB5-6E02330B91D3}" destId="{25A36BC2-4757-494B-A96F-82F7202315E2}" srcOrd="7" destOrd="0" presId="urn:microsoft.com/office/officeart/2005/8/layout/cycle8"/>
    <dgm:cxn modelId="{553F3982-7486-4899-B5DD-7F3BF67F2A72}" type="presParOf" srcId="{D4BA3D08-A6E6-465E-AAB5-6E02330B91D3}" destId="{7FDDBB98-FD3E-429B-A473-2022074AF6B7}" srcOrd="8" destOrd="0" presId="urn:microsoft.com/office/officeart/2005/8/layout/cycle8"/>
    <dgm:cxn modelId="{CECB74F7-5C5C-426C-9834-84E82E2E8A8C}" type="presParOf" srcId="{D4BA3D08-A6E6-465E-AAB5-6E02330B91D3}" destId="{FF511A30-F1CA-45A3-B3B8-3B23343DCD02}" srcOrd="9" destOrd="0" presId="urn:microsoft.com/office/officeart/2005/8/layout/cycle8"/>
    <dgm:cxn modelId="{7A2C066D-2A40-44F0-8AE2-4BA76F9424E7}" type="presParOf" srcId="{D4BA3D08-A6E6-465E-AAB5-6E02330B91D3}" destId="{91CC591C-286A-4786-A817-58A48489CB77}" srcOrd="10" destOrd="0" presId="urn:microsoft.com/office/officeart/2005/8/layout/cycle8"/>
    <dgm:cxn modelId="{C5FDB1EB-A386-4ED6-ADAD-C9623F3BE61C}" type="presParOf" srcId="{D4BA3D08-A6E6-465E-AAB5-6E02330B91D3}" destId="{E25AD9E5-84A6-4181-A2FA-9D1A6AEDEDEB}" srcOrd="11" destOrd="0" presId="urn:microsoft.com/office/officeart/2005/8/layout/cycle8"/>
    <dgm:cxn modelId="{5B616978-AF0C-43BA-8A38-576A43D10699}" type="presParOf" srcId="{D4BA3D08-A6E6-465E-AAB5-6E02330B91D3}" destId="{A72F7C41-6652-4FCA-A1AE-B99BD6209A44}" srcOrd="12" destOrd="0" presId="urn:microsoft.com/office/officeart/2005/8/layout/cycle8"/>
    <dgm:cxn modelId="{11262D95-2AA8-4B1C-8B22-BA4C35E57EF2}" type="presParOf" srcId="{D4BA3D08-A6E6-465E-AAB5-6E02330B91D3}" destId="{DB682850-3F2F-4DC1-8362-1FA2E4ABF61C}" srcOrd="13" destOrd="0" presId="urn:microsoft.com/office/officeart/2005/8/layout/cycle8"/>
    <dgm:cxn modelId="{B6402548-0A74-4923-9BF8-7AA6CAD03673}" type="presParOf" srcId="{D4BA3D08-A6E6-465E-AAB5-6E02330B91D3}" destId="{5179E0ED-A5D7-45F9-B516-DDEF51B8DC7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1FA698-3239-4A4E-9555-EA923DAACA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4884AE0-49B6-4AC1-8CE3-0FB18811B863}">
      <dgm:prSet phldrT="[Text]" custT="1"/>
      <dgm:spPr/>
      <dgm:t>
        <a:bodyPr/>
        <a:lstStyle/>
        <a:p>
          <a:r>
            <a:rPr lang="en-US" sz="1800" dirty="0">
              <a:latin typeface="Tahoma" pitchFamily="34" charset="0"/>
              <a:ea typeface="Tahoma" pitchFamily="34" charset="0"/>
              <a:cs typeface="Tahoma" pitchFamily="34" charset="0"/>
            </a:rPr>
            <a:t>Keadaan</a:t>
          </a:r>
        </a:p>
      </dgm:t>
    </dgm:pt>
    <dgm:pt modelId="{24850EFD-735C-4989-ACAA-D029B6FE9055}" type="par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EE2AC409-859D-46F2-A050-6B3CC8ACEF30}" type="sib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3B35D6C1-5FE4-4FCE-97D4-5720A8E61525}">
      <dgm:prSet phldrT="[Text]" custT="1"/>
      <dgm:spPr/>
      <dgm:t>
        <a:bodyPr/>
        <a:lstStyle/>
        <a:p>
          <a:r>
            <a:rPr lang="en-US" sz="1800" dirty="0">
              <a:latin typeface="Tahoma" pitchFamily="34" charset="0"/>
              <a:ea typeface="Tahoma" pitchFamily="34" charset="0"/>
              <a:cs typeface="Tahoma" pitchFamily="34" charset="0"/>
            </a:rPr>
            <a:t>Siang/malam</a:t>
          </a:r>
        </a:p>
      </dgm:t>
    </dgm:pt>
    <dgm:pt modelId="{976DA2DB-60CC-47EC-B87E-23BBA0710CBB}" type="par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83D9F499-348F-4702-A7B7-5A9A8F84E43A}" type="sib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2EF823DF-D8D5-4C1B-96F6-D1DD26665718}">
      <dgm:prSet phldrT="[Text]" custT="1"/>
      <dgm:spPr/>
      <dgm:t>
        <a:bodyPr/>
        <a:lstStyle/>
        <a:p>
          <a:r>
            <a:rPr lang="en-US" sz="1800" dirty="0">
              <a:latin typeface="Tahoma" pitchFamily="34" charset="0"/>
              <a:ea typeface="Tahoma" pitchFamily="34" charset="0"/>
              <a:cs typeface="Tahoma" pitchFamily="34" charset="0"/>
            </a:rPr>
            <a:t>Normal/abnormal</a:t>
          </a:r>
        </a:p>
      </dgm:t>
    </dgm:pt>
    <dgm:pt modelId="{0F1C267A-455A-49D7-A224-7A763C4948AC}" type="par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ACAC7EC6-A43C-4463-A186-546B39BEB083}" type="sib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2AA59038-17D4-4204-82B2-60486B9364F3}">
      <dgm:prSet phldrT="[Text]" custT="1"/>
      <dgm:spPr/>
      <dgm:t>
        <a:bodyPr/>
        <a:lstStyle/>
        <a:p>
          <a:r>
            <a:rPr lang="en-US" sz="1800" dirty="0">
              <a:latin typeface="Tahoma" pitchFamily="34" charset="0"/>
              <a:ea typeface="Tahoma" pitchFamily="34" charset="0"/>
              <a:cs typeface="Tahoma" pitchFamily="34" charset="0"/>
            </a:rPr>
            <a:t>Kejadian</a:t>
          </a:r>
        </a:p>
      </dgm:t>
    </dgm:pt>
    <dgm:pt modelId="{077F122E-591A-4E67-AC1E-465D948E09F1}" type="par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2D12CC9F-2719-4A07-90F7-F824B5D2166B}" type="sib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0F6065FA-C13C-4C35-8D17-74C455CDB250}">
      <dgm:prSet phldrT="[Text]" custT="1"/>
      <dgm:spPr/>
      <dgm:t>
        <a:bodyPr/>
        <a:lstStyle/>
        <a:p>
          <a:r>
            <a:rPr lang="en-US" sz="1800" dirty="0">
              <a:latin typeface="Tahoma" pitchFamily="34" charset="0"/>
              <a:ea typeface="Tahoma" pitchFamily="34" charset="0"/>
              <a:cs typeface="Tahoma" pitchFamily="34" charset="0"/>
            </a:rPr>
            <a:t>Darurat</a:t>
          </a:r>
        </a:p>
      </dgm:t>
    </dgm:pt>
    <dgm:pt modelId="{45E4B89A-D2D3-4098-A66D-B68DC1B333CD}" type="par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B3ADF0FF-267E-40EA-8871-DA7E63F90125}" type="sib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CA5E4946-FDE3-4935-8A14-1E9A8B484867}">
      <dgm:prSet phldrT="[Text]" custT="1"/>
      <dgm:spPr/>
      <dgm:t>
        <a:bodyPr/>
        <a:lstStyle/>
        <a:p>
          <a:r>
            <a:rPr lang="en-US" sz="1800" dirty="0">
              <a:latin typeface="Tahoma" pitchFamily="34" charset="0"/>
              <a:ea typeface="Tahoma" pitchFamily="34" charset="0"/>
              <a:cs typeface="Tahoma" pitchFamily="34" charset="0"/>
            </a:rPr>
            <a:t>Kelahiran/Kematian</a:t>
          </a:r>
        </a:p>
      </dgm:t>
    </dgm:pt>
    <dgm:pt modelId="{B2018DC0-2818-4A65-8B30-D0DFC1AC973B}" type="par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CCC910C5-7F97-48A5-BDAC-64304FEC27B0}" type="sib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26B7F21B-1FE4-4B57-9211-41BD394ACC9B}">
      <dgm:prSet phldrT="[Text]" custT="1"/>
      <dgm:spPr/>
      <dgm:t>
        <a:bodyPr/>
        <a:lstStyle/>
        <a:p>
          <a:r>
            <a:rPr lang="en-US" sz="1800" dirty="0">
              <a:latin typeface="Tahoma" pitchFamily="34" charset="0"/>
              <a:ea typeface="Tahoma" pitchFamily="34" charset="0"/>
              <a:cs typeface="Tahoma" pitchFamily="34" charset="0"/>
            </a:rPr>
            <a:t>Sikap</a:t>
          </a:r>
        </a:p>
      </dgm:t>
    </dgm:pt>
    <dgm:pt modelId="{1D0F72C8-08A5-4230-A73E-233272650A74}" type="par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56F4ACE3-F8D7-49A9-AAE7-E17EE086E5F6}" type="sib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E3D3F9B2-52E4-441B-B609-F74CD80353DA}">
      <dgm:prSet phldrT="[Text]" custT="1"/>
      <dgm:spPr/>
      <dgm:t>
        <a:bodyPr/>
        <a:lstStyle/>
        <a:p>
          <a:r>
            <a:rPr lang="en-US" sz="1800" dirty="0">
              <a:latin typeface="Tahoma" pitchFamily="34" charset="0"/>
              <a:ea typeface="Tahoma" pitchFamily="34" charset="0"/>
              <a:cs typeface="Tahoma" pitchFamily="34" charset="0"/>
            </a:rPr>
            <a:t>Menurut Hukum</a:t>
          </a:r>
        </a:p>
      </dgm:t>
    </dgm:pt>
    <dgm:pt modelId="{EF864F97-D337-4782-ABAA-FCB1DBC88037}" type="par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9E1B0A0E-BE5F-45FC-9254-6CC2AC4CFBEE}" type="sib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C6493F08-B0FF-41E6-92C7-70205059365A}">
      <dgm:prSet phldrT="[Text]" custT="1"/>
      <dgm:spPr/>
      <dgm:t>
        <a:bodyPr/>
        <a:lstStyle/>
        <a:p>
          <a:r>
            <a:rPr lang="en-US" sz="1800" dirty="0">
              <a:latin typeface="Tahoma" pitchFamily="34" charset="0"/>
              <a:ea typeface="Tahoma" pitchFamily="34" charset="0"/>
              <a:cs typeface="Tahoma" pitchFamily="34" charset="0"/>
            </a:rPr>
            <a:t>Melanggar Hukum</a:t>
          </a:r>
        </a:p>
      </dgm:t>
    </dgm:pt>
    <dgm:pt modelId="{FB3B5582-36BF-44E7-8747-0FA0AA5A2527}" type="par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62C60965-F228-4F2F-A3E4-1B75CC26D0C4}" type="sib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2C45DC3F-5221-4184-B514-71E3BCBE5804}">
      <dgm:prSet phldrT="[Text]" custT="1"/>
      <dgm:spPr/>
      <dgm:t>
        <a:bodyPr/>
        <a:lstStyle/>
        <a:p>
          <a:r>
            <a:rPr lang="en-US" sz="1800" dirty="0">
              <a:latin typeface="Tahoma" pitchFamily="34" charset="0"/>
              <a:ea typeface="Tahoma" pitchFamily="34" charset="0"/>
              <a:cs typeface="Tahoma" pitchFamily="34" charset="0"/>
            </a:rPr>
            <a:t>Perang/damai</a:t>
          </a:r>
        </a:p>
      </dgm:t>
    </dgm:pt>
    <dgm:pt modelId="{852207C0-BDB7-42B5-9164-C48E7D0242FA}" type="par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AC7A671A-835B-4081-B85D-EE39C92CCB0A}" type="sib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668DA9CB-2B9C-4977-9CF8-F111B827AD79}">
      <dgm:prSet phldrT="[Text]" custT="1"/>
      <dgm:spPr/>
      <dgm:t>
        <a:bodyPr/>
        <a:lstStyle/>
        <a:p>
          <a:r>
            <a:rPr lang="en-US" sz="1800" dirty="0">
              <a:latin typeface="Tahoma" pitchFamily="34" charset="0"/>
              <a:ea typeface="Tahoma" pitchFamily="34" charset="0"/>
              <a:cs typeface="Tahoma" pitchFamily="34" charset="0"/>
            </a:rPr>
            <a:t>kadaluwarsa</a:t>
          </a:r>
        </a:p>
      </dgm:t>
    </dgm:pt>
    <dgm:pt modelId="{0774021E-AF9D-4D15-936A-84BA505F3C75}" type="par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05CF8E8A-9C58-4096-A5BF-6E981928095C}" type="sib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A2A69E8B-4382-4735-BC42-E05372519A0C}" type="pres">
      <dgm:prSet presAssocID="{8C1FA698-3239-4A4E-9555-EA923DAACA5C}" presName="Name0" presStyleCnt="0">
        <dgm:presLayoutVars>
          <dgm:dir/>
          <dgm:animLvl val="lvl"/>
          <dgm:resizeHandles val="exact"/>
        </dgm:presLayoutVars>
      </dgm:prSet>
      <dgm:spPr/>
    </dgm:pt>
    <dgm:pt modelId="{A681BCB2-996F-4002-ADF3-6F49C0861399}" type="pres">
      <dgm:prSet presAssocID="{94884AE0-49B6-4AC1-8CE3-0FB18811B863}" presName="composite" presStyleCnt="0"/>
      <dgm:spPr/>
    </dgm:pt>
    <dgm:pt modelId="{FF071095-E410-46E4-B35C-3C0F2306F909}" type="pres">
      <dgm:prSet presAssocID="{94884AE0-49B6-4AC1-8CE3-0FB18811B863}" presName="parTx" presStyleLbl="alignNode1" presStyleIdx="0" presStyleCnt="3">
        <dgm:presLayoutVars>
          <dgm:chMax val="0"/>
          <dgm:chPref val="0"/>
          <dgm:bulletEnabled val="1"/>
        </dgm:presLayoutVars>
      </dgm:prSet>
      <dgm:spPr/>
    </dgm:pt>
    <dgm:pt modelId="{0B51602E-14BC-4FB7-96DF-CEDE0152871D}" type="pres">
      <dgm:prSet presAssocID="{94884AE0-49B6-4AC1-8CE3-0FB18811B863}" presName="desTx" presStyleLbl="alignAccFollowNode1" presStyleIdx="0" presStyleCnt="3">
        <dgm:presLayoutVars>
          <dgm:bulletEnabled val="1"/>
        </dgm:presLayoutVars>
      </dgm:prSet>
      <dgm:spPr/>
    </dgm:pt>
    <dgm:pt modelId="{9DA2F762-136D-45F2-8A15-B0B9C2625F2F}" type="pres">
      <dgm:prSet presAssocID="{EE2AC409-859D-46F2-A050-6B3CC8ACEF30}" presName="space" presStyleCnt="0"/>
      <dgm:spPr/>
    </dgm:pt>
    <dgm:pt modelId="{A3DB64A4-5925-42FA-B7E5-D0CED83915DE}" type="pres">
      <dgm:prSet presAssocID="{2AA59038-17D4-4204-82B2-60486B9364F3}" presName="composite" presStyleCnt="0"/>
      <dgm:spPr/>
    </dgm:pt>
    <dgm:pt modelId="{B1E6B998-3ECC-424F-B780-13CAEC15F485}" type="pres">
      <dgm:prSet presAssocID="{2AA59038-17D4-4204-82B2-60486B9364F3}" presName="parTx" presStyleLbl="alignNode1" presStyleIdx="1" presStyleCnt="3">
        <dgm:presLayoutVars>
          <dgm:chMax val="0"/>
          <dgm:chPref val="0"/>
          <dgm:bulletEnabled val="1"/>
        </dgm:presLayoutVars>
      </dgm:prSet>
      <dgm:spPr/>
    </dgm:pt>
    <dgm:pt modelId="{A2FDE96A-8C18-4274-909E-82A29E789FD3}" type="pres">
      <dgm:prSet presAssocID="{2AA59038-17D4-4204-82B2-60486B9364F3}" presName="desTx" presStyleLbl="alignAccFollowNode1" presStyleIdx="1" presStyleCnt="3">
        <dgm:presLayoutVars>
          <dgm:bulletEnabled val="1"/>
        </dgm:presLayoutVars>
      </dgm:prSet>
      <dgm:spPr/>
    </dgm:pt>
    <dgm:pt modelId="{8BFC7260-8419-463E-8C07-8977EF288BCB}" type="pres">
      <dgm:prSet presAssocID="{2D12CC9F-2719-4A07-90F7-F824B5D2166B}" presName="space" presStyleCnt="0"/>
      <dgm:spPr/>
    </dgm:pt>
    <dgm:pt modelId="{536268A5-667B-4BC6-A654-DCC7601CC449}" type="pres">
      <dgm:prSet presAssocID="{26B7F21B-1FE4-4B57-9211-41BD394ACC9B}" presName="composite" presStyleCnt="0"/>
      <dgm:spPr/>
    </dgm:pt>
    <dgm:pt modelId="{E3B49FAB-B3FB-4031-97F0-C68BA1E8360B}" type="pres">
      <dgm:prSet presAssocID="{26B7F21B-1FE4-4B57-9211-41BD394ACC9B}" presName="parTx" presStyleLbl="alignNode1" presStyleIdx="2" presStyleCnt="3">
        <dgm:presLayoutVars>
          <dgm:chMax val="0"/>
          <dgm:chPref val="0"/>
          <dgm:bulletEnabled val="1"/>
        </dgm:presLayoutVars>
      </dgm:prSet>
      <dgm:spPr/>
    </dgm:pt>
    <dgm:pt modelId="{411BD942-6A63-4DCE-905B-15AF6DC17C37}" type="pres">
      <dgm:prSet presAssocID="{26B7F21B-1FE4-4B57-9211-41BD394ACC9B}" presName="desTx" presStyleLbl="alignAccFollowNode1" presStyleIdx="2" presStyleCnt="3">
        <dgm:presLayoutVars>
          <dgm:bulletEnabled val="1"/>
        </dgm:presLayoutVars>
      </dgm:prSet>
      <dgm:spPr/>
    </dgm:pt>
  </dgm:ptLst>
  <dgm:cxnLst>
    <dgm:cxn modelId="{A38C8002-BE22-4EE9-9198-234C73B1E4E2}" srcId="{8C1FA698-3239-4A4E-9555-EA923DAACA5C}" destId="{26B7F21B-1FE4-4B57-9211-41BD394ACC9B}" srcOrd="2" destOrd="0" parTransId="{1D0F72C8-08A5-4230-A73E-233272650A74}" sibTransId="{56F4ACE3-F8D7-49A9-AAE7-E17EE086E5F6}"/>
    <dgm:cxn modelId="{46E7C009-8935-48F0-88AC-27906F4BFADC}" type="presOf" srcId="{3B35D6C1-5FE4-4FCE-97D4-5720A8E61525}" destId="{0B51602E-14BC-4FB7-96DF-CEDE0152871D}" srcOrd="0" destOrd="0" presId="urn:microsoft.com/office/officeart/2005/8/layout/hList1"/>
    <dgm:cxn modelId="{994EA10A-9D35-4E1A-8367-915D74A4C960}" srcId="{8C1FA698-3239-4A4E-9555-EA923DAACA5C}" destId="{2AA59038-17D4-4204-82B2-60486B9364F3}" srcOrd="1" destOrd="0" parTransId="{077F122E-591A-4E67-AC1E-465D948E09F1}" sibTransId="{2D12CC9F-2719-4A07-90F7-F824B5D2166B}"/>
    <dgm:cxn modelId="{ADAFAA0B-CA42-4F97-A987-2DD38D92442E}" type="presOf" srcId="{94884AE0-49B6-4AC1-8CE3-0FB18811B863}" destId="{FF071095-E410-46E4-B35C-3C0F2306F909}" srcOrd="0" destOrd="0" presId="urn:microsoft.com/office/officeart/2005/8/layout/hList1"/>
    <dgm:cxn modelId="{4A8AFA12-401B-4943-A493-0C0E696CC7DF}" type="presOf" srcId="{C6493F08-B0FF-41E6-92C7-70205059365A}" destId="{411BD942-6A63-4DCE-905B-15AF6DC17C37}" srcOrd="0" destOrd="1" presId="urn:microsoft.com/office/officeart/2005/8/layout/hList1"/>
    <dgm:cxn modelId="{B1741B64-323D-4F13-88FF-3593C39D38F4}" srcId="{2AA59038-17D4-4204-82B2-60486B9364F3}" destId="{CA5E4946-FDE3-4935-8A14-1E9A8B484867}" srcOrd="1" destOrd="0" parTransId="{B2018DC0-2818-4A65-8B30-D0DFC1AC973B}" sibTransId="{CCC910C5-7F97-48A5-BDAC-64304FEC27B0}"/>
    <dgm:cxn modelId="{031AFF49-C55F-446D-8B34-4F06DE345B9A}" type="presOf" srcId="{2AA59038-17D4-4204-82B2-60486B9364F3}" destId="{B1E6B998-3ECC-424F-B780-13CAEC15F485}" srcOrd="0" destOrd="0" presId="urn:microsoft.com/office/officeart/2005/8/layout/hList1"/>
    <dgm:cxn modelId="{8CD0D98D-EE66-4660-A6E3-C9F9293B2BCA}" type="presOf" srcId="{8C1FA698-3239-4A4E-9555-EA923DAACA5C}" destId="{A2A69E8B-4382-4735-BC42-E05372519A0C}" srcOrd="0" destOrd="0" presId="urn:microsoft.com/office/officeart/2005/8/layout/hList1"/>
    <dgm:cxn modelId="{F26E9D9A-B2E6-402F-B598-28A72D5E24DD}" type="presOf" srcId="{2EF823DF-D8D5-4C1B-96F6-D1DD26665718}" destId="{0B51602E-14BC-4FB7-96DF-CEDE0152871D}" srcOrd="0" destOrd="1" presId="urn:microsoft.com/office/officeart/2005/8/layout/hList1"/>
    <dgm:cxn modelId="{F986CBAB-EE21-47BF-82FF-AEF7F79A270F}" type="presOf" srcId="{26B7F21B-1FE4-4B57-9211-41BD394ACC9B}" destId="{E3B49FAB-B3FB-4031-97F0-C68BA1E8360B}" srcOrd="0" destOrd="0" presId="urn:microsoft.com/office/officeart/2005/8/layout/hList1"/>
    <dgm:cxn modelId="{6A35B8B4-DEB7-42C9-9C7A-20C1C6ED260E}" type="presOf" srcId="{E3D3F9B2-52E4-441B-B609-F74CD80353DA}" destId="{411BD942-6A63-4DCE-905B-15AF6DC17C37}" srcOrd="0" destOrd="0" presId="urn:microsoft.com/office/officeart/2005/8/layout/hList1"/>
    <dgm:cxn modelId="{80F43DBF-7878-4803-A9CB-1746933527DD}" srcId="{2AA59038-17D4-4204-82B2-60486B9364F3}" destId="{668DA9CB-2B9C-4977-9CF8-F111B827AD79}" srcOrd="2" destOrd="0" parTransId="{0774021E-AF9D-4D15-936A-84BA505F3C75}" sibTransId="{05CF8E8A-9C58-4096-A5BF-6E981928095C}"/>
    <dgm:cxn modelId="{911485C4-0216-4991-9E15-4D6381D79480}" type="presOf" srcId="{668DA9CB-2B9C-4977-9CF8-F111B827AD79}" destId="{A2FDE96A-8C18-4274-909E-82A29E789FD3}" srcOrd="0" destOrd="2" presId="urn:microsoft.com/office/officeart/2005/8/layout/hList1"/>
    <dgm:cxn modelId="{71DDB8C4-EAB9-4F96-AA00-503B162DA7B8}" srcId="{94884AE0-49B6-4AC1-8CE3-0FB18811B863}" destId="{3B35D6C1-5FE4-4FCE-97D4-5720A8E61525}" srcOrd="0" destOrd="0" parTransId="{976DA2DB-60CC-47EC-B87E-23BBA0710CBB}" sibTransId="{83D9F499-348F-4702-A7B7-5A9A8F84E43A}"/>
    <dgm:cxn modelId="{3A919CCB-B4F5-49BB-A01C-B224D0C915D7}" srcId="{2AA59038-17D4-4204-82B2-60486B9364F3}" destId="{0F6065FA-C13C-4C35-8D17-74C455CDB250}" srcOrd="0" destOrd="0" parTransId="{45E4B89A-D2D3-4098-A66D-B68DC1B333CD}" sibTransId="{B3ADF0FF-267E-40EA-8871-DA7E63F90125}"/>
    <dgm:cxn modelId="{359B14CC-E3A1-4EEF-8370-9EFC25C22CA9}" type="presOf" srcId="{CA5E4946-FDE3-4935-8A14-1E9A8B484867}" destId="{A2FDE96A-8C18-4274-909E-82A29E789FD3}" srcOrd="0" destOrd="1" presId="urn:microsoft.com/office/officeart/2005/8/layout/hList1"/>
    <dgm:cxn modelId="{66C297DB-B1A1-4CFC-8563-9B4DF186D378}" type="presOf" srcId="{0F6065FA-C13C-4C35-8D17-74C455CDB250}" destId="{A2FDE96A-8C18-4274-909E-82A29E789FD3}" srcOrd="0" destOrd="0" presId="urn:microsoft.com/office/officeart/2005/8/layout/hList1"/>
    <dgm:cxn modelId="{80EACDE3-F365-477E-AB52-D355263FC3BA}" type="presOf" srcId="{2C45DC3F-5221-4184-B514-71E3BCBE5804}" destId="{0B51602E-14BC-4FB7-96DF-CEDE0152871D}" srcOrd="0" destOrd="2" presId="urn:microsoft.com/office/officeart/2005/8/layout/hList1"/>
    <dgm:cxn modelId="{02D766E5-91F1-4B6B-8B67-B75891F1919B}" srcId="{8C1FA698-3239-4A4E-9555-EA923DAACA5C}" destId="{94884AE0-49B6-4AC1-8CE3-0FB18811B863}" srcOrd="0" destOrd="0" parTransId="{24850EFD-735C-4989-ACAA-D029B6FE9055}" sibTransId="{EE2AC409-859D-46F2-A050-6B3CC8ACEF30}"/>
    <dgm:cxn modelId="{A9B422E9-EB5A-444B-B944-BD22EBD06CCC}" srcId="{26B7F21B-1FE4-4B57-9211-41BD394ACC9B}" destId="{E3D3F9B2-52E4-441B-B609-F74CD80353DA}" srcOrd="0" destOrd="0" parTransId="{EF864F97-D337-4782-ABAA-FCB1DBC88037}" sibTransId="{9E1B0A0E-BE5F-45FC-9254-6CC2AC4CFBEE}"/>
    <dgm:cxn modelId="{419CA4F3-BAA8-4C76-A4C8-30BEEE5D5E26}" srcId="{94884AE0-49B6-4AC1-8CE3-0FB18811B863}" destId="{2EF823DF-D8D5-4C1B-96F6-D1DD26665718}" srcOrd="1" destOrd="0" parTransId="{0F1C267A-455A-49D7-A224-7A763C4948AC}" sibTransId="{ACAC7EC6-A43C-4463-A186-546B39BEB083}"/>
    <dgm:cxn modelId="{C79148F9-D88E-4B8E-AB6B-A6D55A231EB1}" srcId="{26B7F21B-1FE4-4B57-9211-41BD394ACC9B}" destId="{C6493F08-B0FF-41E6-92C7-70205059365A}" srcOrd="1" destOrd="0" parTransId="{FB3B5582-36BF-44E7-8747-0FA0AA5A2527}" sibTransId="{62C60965-F228-4F2F-A3E4-1B75CC26D0C4}"/>
    <dgm:cxn modelId="{449EB7FB-A2F5-468B-AFEC-EB348FDEE996}" srcId="{94884AE0-49B6-4AC1-8CE3-0FB18811B863}" destId="{2C45DC3F-5221-4184-B514-71E3BCBE5804}" srcOrd="2" destOrd="0" parTransId="{852207C0-BDB7-42B5-9164-C48E7D0242FA}" sibTransId="{AC7A671A-835B-4081-B85D-EE39C92CCB0A}"/>
    <dgm:cxn modelId="{ACEA5A6A-48D9-4A35-A23E-CE741C94E8ED}" type="presParOf" srcId="{A2A69E8B-4382-4735-BC42-E05372519A0C}" destId="{A681BCB2-996F-4002-ADF3-6F49C0861399}" srcOrd="0" destOrd="0" presId="urn:microsoft.com/office/officeart/2005/8/layout/hList1"/>
    <dgm:cxn modelId="{1E4CBEA8-A052-43E1-8894-CFB7B6715325}" type="presParOf" srcId="{A681BCB2-996F-4002-ADF3-6F49C0861399}" destId="{FF071095-E410-46E4-B35C-3C0F2306F909}" srcOrd="0" destOrd="0" presId="urn:microsoft.com/office/officeart/2005/8/layout/hList1"/>
    <dgm:cxn modelId="{71EEA5B1-6F56-4F57-B54A-5C82D811FE78}" type="presParOf" srcId="{A681BCB2-996F-4002-ADF3-6F49C0861399}" destId="{0B51602E-14BC-4FB7-96DF-CEDE0152871D}" srcOrd="1" destOrd="0" presId="urn:microsoft.com/office/officeart/2005/8/layout/hList1"/>
    <dgm:cxn modelId="{CFDCAC21-3A3B-4028-8CA3-E743626EFC9F}" type="presParOf" srcId="{A2A69E8B-4382-4735-BC42-E05372519A0C}" destId="{9DA2F762-136D-45F2-8A15-B0B9C2625F2F}" srcOrd="1" destOrd="0" presId="urn:microsoft.com/office/officeart/2005/8/layout/hList1"/>
    <dgm:cxn modelId="{A75F4E0C-9E2F-498E-902A-3E5C7958C2B0}" type="presParOf" srcId="{A2A69E8B-4382-4735-BC42-E05372519A0C}" destId="{A3DB64A4-5925-42FA-B7E5-D0CED83915DE}" srcOrd="2" destOrd="0" presId="urn:microsoft.com/office/officeart/2005/8/layout/hList1"/>
    <dgm:cxn modelId="{347760A7-35C5-485E-8DFC-1780EB2B6D70}" type="presParOf" srcId="{A3DB64A4-5925-42FA-B7E5-D0CED83915DE}" destId="{B1E6B998-3ECC-424F-B780-13CAEC15F485}" srcOrd="0" destOrd="0" presId="urn:microsoft.com/office/officeart/2005/8/layout/hList1"/>
    <dgm:cxn modelId="{3096A5EE-62C0-4CF2-A4FB-2950997303C6}" type="presParOf" srcId="{A3DB64A4-5925-42FA-B7E5-D0CED83915DE}" destId="{A2FDE96A-8C18-4274-909E-82A29E789FD3}" srcOrd="1" destOrd="0" presId="urn:microsoft.com/office/officeart/2005/8/layout/hList1"/>
    <dgm:cxn modelId="{3EC90F14-907D-4BF3-A5B0-ACE3AC28C7BC}" type="presParOf" srcId="{A2A69E8B-4382-4735-BC42-E05372519A0C}" destId="{8BFC7260-8419-463E-8C07-8977EF288BCB}" srcOrd="3" destOrd="0" presId="urn:microsoft.com/office/officeart/2005/8/layout/hList1"/>
    <dgm:cxn modelId="{6008487F-000C-4090-A25F-45C76343B800}" type="presParOf" srcId="{A2A69E8B-4382-4735-BC42-E05372519A0C}" destId="{536268A5-667B-4BC6-A654-DCC7601CC449}" srcOrd="4" destOrd="0" presId="urn:microsoft.com/office/officeart/2005/8/layout/hList1"/>
    <dgm:cxn modelId="{98BCE36A-6443-4362-98C0-57B17AA1385B}" type="presParOf" srcId="{536268A5-667B-4BC6-A654-DCC7601CC449}" destId="{E3B49FAB-B3FB-4031-97F0-C68BA1E8360B}" srcOrd="0" destOrd="0" presId="urn:microsoft.com/office/officeart/2005/8/layout/hList1"/>
    <dgm:cxn modelId="{C0353120-5537-4B86-A246-52BE69AC9049}" type="presParOf" srcId="{536268A5-667B-4BC6-A654-DCC7601CC449}" destId="{411BD942-6A63-4DCE-905B-15AF6DC17C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A236-537C-49D1-8250-F9480EC167DA}">
      <dsp:nvSpPr>
        <dsp:cNvPr id="0" name=""/>
        <dsp:cNvSpPr/>
      </dsp:nvSpPr>
      <dsp:spPr>
        <a:xfrm>
          <a:off x="0" y="222640"/>
          <a:ext cx="8352928" cy="1113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Sistem kontrol: hukum memerintahkan apa yang harus dan jangan dilakukan secara paksa.</a:t>
          </a:r>
        </a:p>
      </dsp:txBody>
      <dsp:txXfrm>
        <a:off x="54373" y="277013"/>
        <a:ext cx="8244182" cy="1005094"/>
      </dsp:txXfrm>
    </dsp:sp>
    <dsp:sp modelId="{D943DEA8-EA2C-491E-89B0-1FE9F5E28F42}">
      <dsp:nvSpPr>
        <dsp:cNvPr id="0" name=""/>
        <dsp:cNvSpPr/>
      </dsp:nvSpPr>
      <dsp:spPr>
        <a:xfrm>
          <a:off x="0" y="1336480"/>
          <a:ext cx="835292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Penyelesaian sengketa: hukum adalah agen pemecah konflik dan penyelesaian konflik atau sengketa.</a:t>
          </a:r>
        </a:p>
      </dsp:txBody>
      <dsp:txXfrm>
        <a:off x="0" y="1336480"/>
        <a:ext cx="8352928" cy="695520"/>
      </dsp:txXfrm>
    </dsp:sp>
    <dsp:sp modelId="{A41258F7-8C62-44DB-8601-F95CA4B0F834}">
      <dsp:nvSpPr>
        <dsp:cNvPr id="0" name=""/>
        <dsp:cNvSpPr/>
      </dsp:nvSpPr>
      <dsp:spPr>
        <a:xfrm>
          <a:off x="0" y="2032000"/>
          <a:ext cx="8352928" cy="11138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Rekayasa sosial: hukum dibutuhkan untuk mengadakan perubahan sosial yang hendak dilakukan pemerintah.</a:t>
          </a:r>
        </a:p>
      </dsp:txBody>
      <dsp:txXfrm>
        <a:off x="54373" y="2086373"/>
        <a:ext cx="8244182" cy="1005094"/>
      </dsp:txXfrm>
    </dsp:sp>
    <dsp:sp modelId="{A8B51EB2-056D-4B49-8B11-8EDC8028D855}">
      <dsp:nvSpPr>
        <dsp:cNvPr id="0" name=""/>
        <dsp:cNvSpPr/>
      </dsp:nvSpPr>
      <dsp:spPr>
        <a:xfrm>
          <a:off x="0" y="3145840"/>
          <a:ext cx="835292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Pemelihara sosial: hukum berfungsi untuk </a:t>
          </a:r>
          <a:r>
            <a:rPr lang="en-US" sz="2200" kern="1200" dirty="0" err="1"/>
            <a:t>mengawasai</a:t>
          </a:r>
          <a:r>
            <a:rPr lang="en-US" sz="2200" kern="1200" dirty="0"/>
            <a:t> para penguasa itu sendiri.</a:t>
          </a:r>
        </a:p>
      </dsp:txBody>
      <dsp:txXfrm>
        <a:off x="0" y="3145840"/>
        <a:ext cx="8352928"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1AD2-3F4A-496E-B105-1D65C7615586}">
      <dsp:nvSpPr>
        <dsp:cNvPr id="0" name=""/>
        <dsp:cNvSpPr/>
      </dsp:nvSpPr>
      <dsp:spPr>
        <a:xfrm>
          <a:off x="166672" y="9641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Pembuatan norma-norma, baik yang memberikan peruntukan ataupun yang menentukan hubungan orang perorangan.</a:t>
          </a:r>
        </a:p>
      </dsp:txBody>
      <dsp:txXfrm>
        <a:off x="166672" y="964195"/>
        <a:ext cx="3970993" cy="1240935"/>
      </dsp:txXfrm>
    </dsp:sp>
    <dsp:sp modelId="{379796A5-9E66-473D-A14F-DDC82F54B965}">
      <dsp:nvSpPr>
        <dsp:cNvPr id="0" name=""/>
        <dsp:cNvSpPr/>
      </dsp:nvSpPr>
      <dsp:spPr>
        <a:xfrm>
          <a:off x="1214" y="784949"/>
          <a:ext cx="868654" cy="13029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0FFAE-F005-477A-A2A7-7FF5EAC6F6E3}">
      <dsp:nvSpPr>
        <dsp:cNvPr id="0" name=""/>
        <dsp:cNvSpPr/>
      </dsp:nvSpPr>
      <dsp:spPr>
        <a:xfrm>
          <a:off x="4524736" y="9641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Penyelesaian sengketa-sengketa.</a:t>
          </a:r>
        </a:p>
      </dsp:txBody>
      <dsp:txXfrm>
        <a:off x="4524736" y="964195"/>
        <a:ext cx="3970993" cy="1240935"/>
      </dsp:txXfrm>
    </dsp:sp>
    <dsp:sp modelId="{22812AF3-034D-452D-A21F-1FC4DF0005D4}">
      <dsp:nvSpPr>
        <dsp:cNvPr id="0" name=""/>
        <dsp:cNvSpPr/>
      </dsp:nvSpPr>
      <dsp:spPr>
        <a:xfrm>
          <a:off x="4359278" y="784949"/>
          <a:ext cx="868654" cy="130298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20581-2E86-4E53-BA4E-5E491EE499DC}">
      <dsp:nvSpPr>
        <dsp:cNvPr id="0" name=""/>
        <dsp:cNvSpPr/>
      </dsp:nvSpPr>
      <dsp:spPr>
        <a:xfrm>
          <a:off x="2345704" y="25263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Menjamin kelangsungan kehidupan masyarakat, terutama saat terjadi perubahan dalam masyarakat.</a:t>
          </a:r>
        </a:p>
      </dsp:txBody>
      <dsp:txXfrm>
        <a:off x="2345704" y="2526395"/>
        <a:ext cx="3970993" cy="1240935"/>
      </dsp:txXfrm>
    </dsp:sp>
    <dsp:sp modelId="{6948E06F-4D25-4759-91F8-CF08901FD050}">
      <dsp:nvSpPr>
        <dsp:cNvPr id="0" name=""/>
        <dsp:cNvSpPr/>
      </dsp:nvSpPr>
      <dsp:spPr>
        <a:xfrm>
          <a:off x="2180246" y="2347149"/>
          <a:ext cx="868654" cy="13029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8318-4B86-4F7D-AA91-6308B3CBA56D}">
      <dsp:nvSpPr>
        <dsp:cNvPr id="0" name=""/>
        <dsp:cNvSpPr/>
      </dsp:nvSpPr>
      <dsp:spPr>
        <a:xfrm>
          <a:off x="-5391172" y="-825548"/>
          <a:ext cx="6419400" cy="6419400"/>
        </a:xfrm>
        <a:prstGeom prst="blockArc">
          <a:avLst>
            <a:gd name="adj1" fmla="val 18900000"/>
            <a:gd name="adj2" fmla="val 2700000"/>
            <a:gd name="adj3" fmla="val 33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F6DE1-03C7-456C-9FAD-089BD3E4CA79}">
      <dsp:nvSpPr>
        <dsp:cNvPr id="0" name=""/>
        <dsp:cNvSpPr/>
      </dsp:nvSpPr>
      <dsp:spPr>
        <a:xfrm>
          <a:off x="449620" y="297923"/>
          <a:ext cx="8125029" cy="59622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Direktif: fungsi hukum sebagai pengarah dalam </a:t>
          </a:r>
          <a:r>
            <a:rPr lang="en-US" sz="1500" kern="1200" dirty="0" err="1">
              <a:latin typeface="Berlin Sans FB Demi" pitchFamily="34" charset="0"/>
            </a:rPr>
            <a:t>menbangun</a:t>
          </a:r>
          <a:r>
            <a:rPr lang="en-US" sz="1500" kern="1200" dirty="0">
              <a:latin typeface="Berlin Sans FB Demi" pitchFamily="34" charset="0"/>
            </a:rPr>
            <a:t> guna </a:t>
          </a:r>
          <a:r>
            <a:rPr lang="en-US" sz="1500" kern="1200" dirty="0" err="1">
              <a:latin typeface="Berlin Sans FB Demi" pitchFamily="34" charset="0"/>
            </a:rPr>
            <a:t>membantuk</a:t>
          </a:r>
          <a:r>
            <a:rPr lang="en-US" sz="1500" kern="1200" dirty="0">
              <a:latin typeface="Berlin Sans FB Demi" pitchFamily="34" charset="0"/>
            </a:rPr>
            <a:t> masyarakat yang hendak dicapai sesuai dengan tujuan kehidupan bernegara.</a:t>
          </a:r>
        </a:p>
      </dsp:txBody>
      <dsp:txXfrm>
        <a:off x="449620" y="297923"/>
        <a:ext cx="8125029" cy="596228"/>
      </dsp:txXfrm>
    </dsp:sp>
    <dsp:sp modelId="{4E1649C5-0F23-4161-9EC0-387453C51DEF}">
      <dsp:nvSpPr>
        <dsp:cNvPr id="0" name=""/>
        <dsp:cNvSpPr/>
      </dsp:nvSpPr>
      <dsp:spPr>
        <a:xfrm>
          <a:off x="76977" y="223395"/>
          <a:ext cx="745285" cy="74528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256E7-B55A-4ACE-9CAB-1FC437803616}">
      <dsp:nvSpPr>
        <dsp:cNvPr id="0" name=""/>
        <dsp:cNvSpPr/>
      </dsp:nvSpPr>
      <dsp:spPr>
        <a:xfrm>
          <a:off x="876860" y="1191980"/>
          <a:ext cx="7697789" cy="59622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Integratif: hukum sebagai pembina kesatuan bangsa.</a:t>
          </a:r>
        </a:p>
      </dsp:txBody>
      <dsp:txXfrm>
        <a:off x="876860" y="1191980"/>
        <a:ext cx="7697789" cy="596228"/>
      </dsp:txXfrm>
    </dsp:sp>
    <dsp:sp modelId="{9DD99251-0C4C-454C-A88D-0DC31FCA2F69}">
      <dsp:nvSpPr>
        <dsp:cNvPr id="0" name=""/>
        <dsp:cNvSpPr/>
      </dsp:nvSpPr>
      <dsp:spPr>
        <a:xfrm>
          <a:off x="504217" y="1117452"/>
          <a:ext cx="745285" cy="745285"/>
        </a:xfrm>
        <a:prstGeom prst="ellipse">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76EDE39C-FFB6-4242-AD41-281C90F06D23}">
      <dsp:nvSpPr>
        <dsp:cNvPr id="0" name=""/>
        <dsp:cNvSpPr/>
      </dsp:nvSpPr>
      <dsp:spPr>
        <a:xfrm>
          <a:off x="1007988" y="2086037"/>
          <a:ext cx="7566661" cy="59622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err="1">
              <a:latin typeface="Berlin Sans FB Demi" pitchFamily="34" charset="0"/>
            </a:rPr>
            <a:t>Stabilitatif</a:t>
          </a:r>
          <a:r>
            <a:rPr lang="en-US" sz="1500" kern="1200" dirty="0">
              <a:latin typeface="Berlin Sans FB Demi" pitchFamily="34" charset="0"/>
            </a:rPr>
            <a:t>: hukum sebagai pemeliharaan dan penjaga keselarasan, keserasian, dan keseimbangan dalam kehidupan bernegara dan bermasyarakat.</a:t>
          </a:r>
        </a:p>
      </dsp:txBody>
      <dsp:txXfrm>
        <a:off x="1007988" y="2086037"/>
        <a:ext cx="7566661" cy="596228"/>
      </dsp:txXfrm>
    </dsp:sp>
    <dsp:sp modelId="{A2B08B8F-8343-45D6-9318-14DD1C41181C}">
      <dsp:nvSpPr>
        <dsp:cNvPr id="0" name=""/>
        <dsp:cNvSpPr/>
      </dsp:nvSpPr>
      <dsp:spPr>
        <a:xfrm>
          <a:off x="635345" y="2011509"/>
          <a:ext cx="745285" cy="745285"/>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A041D531-C508-4E81-857A-51F588DDD4AB}">
      <dsp:nvSpPr>
        <dsp:cNvPr id="0" name=""/>
        <dsp:cNvSpPr/>
      </dsp:nvSpPr>
      <dsp:spPr>
        <a:xfrm>
          <a:off x="876860" y="2980094"/>
          <a:ext cx="7697789" cy="59622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Perfektif: hukum sebagai penyempurna tindakan-tindakan administrasi negara maupun sikap tindak warga dalam kehidupan bernegara dan bermasyarakat.</a:t>
          </a:r>
        </a:p>
      </dsp:txBody>
      <dsp:txXfrm>
        <a:off x="876860" y="2980094"/>
        <a:ext cx="7697789" cy="596228"/>
      </dsp:txXfrm>
    </dsp:sp>
    <dsp:sp modelId="{7957C870-4404-4F43-BB40-B04A73C887F5}">
      <dsp:nvSpPr>
        <dsp:cNvPr id="0" name=""/>
        <dsp:cNvSpPr/>
      </dsp:nvSpPr>
      <dsp:spPr>
        <a:xfrm>
          <a:off x="504217" y="2905566"/>
          <a:ext cx="745285" cy="745285"/>
        </a:xfrm>
        <a:prstGeom prst="ellipse">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B8A7C661-6154-4742-85C9-D599E20710C9}">
      <dsp:nvSpPr>
        <dsp:cNvPr id="0" name=""/>
        <dsp:cNvSpPr/>
      </dsp:nvSpPr>
      <dsp:spPr>
        <a:xfrm>
          <a:off x="449620" y="3874151"/>
          <a:ext cx="8125029" cy="59622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Korektif: fungsi hukum dalam memberikan keadilan baik terhadap warga negara maupun administrasi negara.</a:t>
          </a:r>
        </a:p>
      </dsp:txBody>
      <dsp:txXfrm>
        <a:off x="449620" y="3874151"/>
        <a:ext cx="8125029" cy="596228"/>
      </dsp:txXfrm>
    </dsp:sp>
    <dsp:sp modelId="{7C238088-F5B5-4A94-A1BB-987886FA9523}">
      <dsp:nvSpPr>
        <dsp:cNvPr id="0" name=""/>
        <dsp:cNvSpPr/>
      </dsp:nvSpPr>
      <dsp:spPr>
        <a:xfrm>
          <a:off x="76977" y="3799623"/>
          <a:ext cx="745285" cy="745285"/>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73BF8-EB58-4858-8920-01619D19D8A9}">
      <dsp:nvSpPr>
        <dsp:cNvPr id="0" name=""/>
        <dsp:cNvSpPr/>
      </dsp:nvSpPr>
      <dsp:spPr>
        <a:xfrm>
          <a:off x="1274242" y="0"/>
          <a:ext cx="5056336" cy="505633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A225C1-7F99-4722-BDA5-797287DED437}">
      <dsp:nvSpPr>
        <dsp:cNvPr id="0" name=""/>
        <dsp:cNvSpPr/>
      </dsp:nvSpPr>
      <dsp:spPr>
        <a:xfrm>
          <a:off x="3802410" y="508349"/>
          <a:ext cx="3286618" cy="119692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Keadilan</a:t>
          </a:r>
        </a:p>
      </dsp:txBody>
      <dsp:txXfrm>
        <a:off x="3860839" y="566778"/>
        <a:ext cx="3169760" cy="1080071"/>
      </dsp:txXfrm>
    </dsp:sp>
    <dsp:sp modelId="{50D79639-A814-4865-97EB-86011AD372D2}">
      <dsp:nvSpPr>
        <dsp:cNvPr id="0" name=""/>
        <dsp:cNvSpPr/>
      </dsp:nvSpPr>
      <dsp:spPr>
        <a:xfrm>
          <a:off x="3802410" y="1854895"/>
          <a:ext cx="3286618" cy="1196929"/>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Kemanfaatan</a:t>
          </a:r>
        </a:p>
      </dsp:txBody>
      <dsp:txXfrm>
        <a:off x="3860839" y="1913324"/>
        <a:ext cx="3169760" cy="1080071"/>
      </dsp:txXfrm>
    </dsp:sp>
    <dsp:sp modelId="{9574CDAE-65AF-4CF5-9143-2D58A5D6B5A0}">
      <dsp:nvSpPr>
        <dsp:cNvPr id="0" name=""/>
        <dsp:cNvSpPr/>
      </dsp:nvSpPr>
      <dsp:spPr>
        <a:xfrm>
          <a:off x="3802410" y="3201440"/>
          <a:ext cx="3286618" cy="119692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Keapastian</a:t>
          </a:r>
          <a:r>
            <a:rPr lang="en-US" sz="3000" kern="1200" dirty="0"/>
            <a:t> Hukum</a:t>
          </a:r>
        </a:p>
      </dsp:txBody>
      <dsp:txXfrm>
        <a:off x="3860839" y="3259869"/>
        <a:ext cx="3169760" cy="1080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CBA6C-DDF7-4C5B-A8E4-48E7759060AB}">
      <dsp:nvSpPr>
        <dsp:cNvPr id="0" name=""/>
        <dsp:cNvSpPr/>
      </dsp:nvSpPr>
      <dsp:spPr>
        <a:xfrm>
          <a:off x="2126069" y="337601"/>
          <a:ext cx="4362849" cy="4362849"/>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adanya kepastian hukum dalam masyarakat</a:t>
          </a:r>
        </a:p>
      </dsp:txBody>
      <dsp:txXfrm>
        <a:off x="4425394" y="1262109"/>
        <a:ext cx="1558160" cy="1298467"/>
      </dsp:txXfrm>
    </dsp:sp>
    <dsp:sp modelId="{27D6C6C2-5537-4C05-A920-36F3B3C1A4BA}">
      <dsp:nvSpPr>
        <dsp:cNvPr id="0" name=""/>
        <dsp:cNvSpPr/>
      </dsp:nvSpPr>
      <dsp:spPr>
        <a:xfrm>
          <a:off x="2036215" y="493417"/>
          <a:ext cx="4362849" cy="4362849"/>
        </a:xfrm>
        <a:prstGeom prst="pie">
          <a:avLst>
            <a:gd name="adj1" fmla="val 1800000"/>
            <a:gd name="adj2" fmla="val 900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menjaga dan mencegah agar setiap orang tidak menjadi hakim atas dirinya sendiri</a:t>
          </a:r>
        </a:p>
      </dsp:txBody>
      <dsp:txXfrm>
        <a:off x="3074989" y="3324075"/>
        <a:ext cx="2337240" cy="1142650"/>
      </dsp:txXfrm>
    </dsp:sp>
    <dsp:sp modelId="{7FDDBB98-FD3E-429B-A473-2022074AF6B7}">
      <dsp:nvSpPr>
        <dsp:cNvPr id="0" name=""/>
        <dsp:cNvSpPr/>
      </dsp:nvSpPr>
      <dsp:spPr>
        <a:xfrm>
          <a:off x="1946361" y="337601"/>
          <a:ext cx="4362849" cy="4362849"/>
        </a:xfrm>
        <a:prstGeom prst="pie">
          <a:avLst>
            <a:gd name="adj1" fmla="val 9000000"/>
            <a:gd name="adj2" fmla="val 1620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kelangsungan keseimbangan dalam hubungan antara anggota masyarakat</a:t>
          </a:r>
        </a:p>
      </dsp:txBody>
      <dsp:txXfrm>
        <a:off x="2451724" y="1262109"/>
        <a:ext cx="1558160" cy="1298467"/>
      </dsp:txXfrm>
    </dsp:sp>
    <dsp:sp modelId="{A72F7C41-6652-4FCA-A1AE-B99BD6209A44}">
      <dsp:nvSpPr>
        <dsp:cNvPr id="0" name=""/>
        <dsp:cNvSpPr/>
      </dsp:nvSpPr>
      <dsp:spPr>
        <a:xfrm>
          <a:off x="1856348" y="67520"/>
          <a:ext cx="4903011" cy="4903011"/>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B682850-3F2F-4DC1-8362-1FA2E4ABF61C}">
      <dsp:nvSpPr>
        <dsp:cNvPr id="0" name=""/>
        <dsp:cNvSpPr/>
      </dsp:nvSpPr>
      <dsp:spPr>
        <a:xfrm>
          <a:off x="1766134" y="223060"/>
          <a:ext cx="4903011" cy="4903011"/>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179E0ED-A5D7-45F9-B516-DDEF51B8DC72}">
      <dsp:nvSpPr>
        <dsp:cNvPr id="0" name=""/>
        <dsp:cNvSpPr/>
      </dsp:nvSpPr>
      <dsp:spPr>
        <a:xfrm>
          <a:off x="1675920" y="67520"/>
          <a:ext cx="4903011" cy="4903011"/>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1095-E410-46E4-B35C-3C0F2306F909}">
      <dsp:nvSpPr>
        <dsp:cNvPr id="0" name=""/>
        <dsp:cNvSpPr/>
      </dsp:nvSpPr>
      <dsp:spPr>
        <a:xfrm>
          <a:off x="2655" y="438969"/>
          <a:ext cx="2588912" cy="10355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Keadaan</a:t>
          </a:r>
        </a:p>
      </dsp:txBody>
      <dsp:txXfrm>
        <a:off x="2655" y="438969"/>
        <a:ext cx="2588912" cy="1035565"/>
      </dsp:txXfrm>
    </dsp:sp>
    <dsp:sp modelId="{0B51602E-14BC-4FB7-96DF-CEDE0152871D}">
      <dsp:nvSpPr>
        <dsp:cNvPr id="0" name=""/>
        <dsp:cNvSpPr/>
      </dsp:nvSpPr>
      <dsp:spPr>
        <a:xfrm>
          <a:off x="2655" y="1474534"/>
          <a:ext cx="2588912"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Siang/malam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Normal/abnormal</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Perang/damai</a:t>
          </a:r>
        </a:p>
      </dsp:txBody>
      <dsp:txXfrm>
        <a:off x="2655" y="1474534"/>
        <a:ext cx="2588912" cy="2854800"/>
      </dsp:txXfrm>
    </dsp:sp>
    <dsp:sp modelId="{B1E6B998-3ECC-424F-B780-13CAEC15F485}">
      <dsp:nvSpPr>
        <dsp:cNvPr id="0" name=""/>
        <dsp:cNvSpPr/>
      </dsp:nvSpPr>
      <dsp:spPr>
        <a:xfrm>
          <a:off x="2954015" y="438969"/>
          <a:ext cx="2588912" cy="103556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Kejadian</a:t>
          </a:r>
        </a:p>
      </dsp:txBody>
      <dsp:txXfrm>
        <a:off x="2954015" y="438969"/>
        <a:ext cx="2588912" cy="1035565"/>
      </dsp:txXfrm>
    </dsp:sp>
    <dsp:sp modelId="{A2FDE96A-8C18-4274-909E-82A29E789FD3}">
      <dsp:nvSpPr>
        <dsp:cNvPr id="0" name=""/>
        <dsp:cNvSpPr/>
      </dsp:nvSpPr>
      <dsp:spPr>
        <a:xfrm>
          <a:off x="2954015" y="1474534"/>
          <a:ext cx="2588912" cy="2854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Darurat</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Kelahiran/Kematian</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kadaluwarsa</a:t>
          </a:r>
        </a:p>
      </dsp:txBody>
      <dsp:txXfrm>
        <a:off x="2954015" y="1474534"/>
        <a:ext cx="2588912" cy="2854800"/>
      </dsp:txXfrm>
    </dsp:sp>
    <dsp:sp modelId="{E3B49FAB-B3FB-4031-97F0-C68BA1E8360B}">
      <dsp:nvSpPr>
        <dsp:cNvPr id="0" name=""/>
        <dsp:cNvSpPr/>
      </dsp:nvSpPr>
      <dsp:spPr>
        <a:xfrm>
          <a:off x="5905376" y="438969"/>
          <a:ext cx="2588912" cy="103556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Sikap</a:t>
          </a:r>
        </a:p>
      </dsp:txBody>
      <dsp:txXfrm>
        <a:off x="5905376" y="438969"/>
        <a:ext cx="2588912" cy="1035565"/>
      </dsp:txXfrm>
    </dsp:sp>
    <dsp:sp modelId="{411BD942-6A63-4DCE-905B-15AF6DC17C37}">
      <dsp:nvSpPr>
        <dsp:cNvPr id="0" name=""/>
        <dsp:cNvSpPr/>
      </dsp:nvSpPr>
      <dsp:spPr>
        <a:xfrm>
          <a:off x="5905376" y="1474534"/>
          <a:ext cx="2588912"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Menurut Hukum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Melanggar Hukum</a:t>
          </a:r>
        </a:p>
      </dsp:txBody>
      <dsp:txXfrm>
        <a:off x="5905376" y="1474534"/>
        <a:ext cx="258891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199635"/>
            <a:ext cx="9144000" cy="1877437"/>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MENGENAL HUKUM: SUATU PENGANTAR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a:extLst>
              <a:ext uri="{FF2B5EF4-FFF2-40B4-BE49-F238E27FC236}">
                <a16:creationId xmlns:a16="http://schemas.microsoft.com/office/drawing/2014/main" id="{E8ED6288-8A60-4F94-9FCC-548F12EC30ED}"/>
              </a:ext>
            </a:extLst>
          </p:cNvPr>
          <p:cNvSpPr/>
          <p:nvPr>
            <p:custDataLst>
              <p:tags r:id="rId2"/>
            </p:custDataLst>
          </p:nvPr>
        </p:nvSpPr>
        <p:spPr>
          <a:xfrm>
            <a:off x="-55290" y="4581128"/>
            <a:ext cx="9144000" cy="707886"/>
          </a:xfrm>
          <a:prstGeom prst="rect">
            <a:avLst/>
          </a:prstGeom>
          <a:noFill/>
        </p:spPr>
        <p:txBody>
          <a:bodyPr wrap="square" lIns="91440" tIns="45720" rIns="91440" bIns="45720">
            <a:spAutoFit/>
          </a:bodyPr>
          <a:lstStyle/>
          <a:p>
            <a:pPr algn="ctr"/>
            <a:r>
              <a:rPr lang="en-US"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S.H.,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C01D3ACC-5B86-4629-BD99-0ADA955D74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Satjipto</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Rahardjo</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825726444"/>
              </p:ext>
            </p:extLst>
          </p:nvPr>
        </p:nvGraphicFramePr>
        <p:xfrm>
          <a:off x="395536" y="1397000"/>
          <a:ext cx="849694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226767"/>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anose="02040503050406030204" pitchFamily="18" charset="0"/>
                <a:cs typeface="Arial" panose="020B0604020202020204" pitchFamily="34" charset="0"/>
              </a:rPr>
              <a:t>Fungsi hukum menurut </a:t>
            </a:r>
            <a:r>
              <a:rPr lang="en-US" dirty="0" err="1">
                <a:solidFill>
                  <a:schemeClr val="tx1"/>
                </a:solidFill>
                <a:latin typeface="Cambria" panose="02040503050406030204" pitchFamily="18" charset="0"/>
                <a:cs typeface="Arial" panose="020B0604020202020204" pitchFamily="34" charset="0"/>
              </a:rPr>
              <a:t>Soerjono</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Soekanto</a:t>
            </a:r>
            <a:r>
              <a:rPr lang="en-US" dirty="0">
                <a:solidFill>
                  <a:schemeClr val="tx1"/>
                </a:solidFill>
                <a:latin typeface="Cambria" panose="02040503050406030204" pitchFamily="18" charset="0"/>
                <a:cs typeface="Arial" panose="020B0604020202020204" pitchFamily="34" charset="0"/>
              </a:rPr>
              <a:t> adalah sebagai mekanisme pengendalian sosial. Adapun yang dimaksud dengan mekanisme pengendalian sosial adalah suatu proses yang telah direncanakan terlebih dahulu dan bertujuan untuk menganjurkan, mengajak, menyuruh, atau memaksa masyarakat untuk mematuhi hukum atau tata tertib hukum yang sedang berlaku.</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4411339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Sjachran</a:t>
            </a:r>
            <a:r>
              <a:rPr lang="en-US" sz="2600" b="1" dirty="0">
                <a:solidFill>
                  <a:schemeClr val="tx1"/>
                </a:solidFill>
                <a:latin typeface="Cambria" panose="02040503050406030204" pitchFamily="18" charset="0"/>
                <a:cs typeface="Arial" panose="020B0604020202020204" pitchFamily="34" charset="0"/>
              </a:rPr>
              <a:t> Basah</a:t>
            </a: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183576577"/>
              </p:ext>
            </p:extLst>
          </p:nvPr>
        </p:nvGraphicFramePr>
        <p:xfrm>
          <a:off x="251520" y="1397000"/>
          <a:ext cx="864096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513429"/>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4.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TUJUAN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29351321"/>
              </p:ext>
            </p:extLst>
          </p:nvPr>
        </p:nvGraphicFramePr>
        <p:xfrm>
          <a:off x="457200" y="1397000"/>
          <a:ext cx="83632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Tree>
    <p:extLst>
      <p:ext uri="{BB962C8B-B14F-4D97-AF65-F5344CB8AC3E}">
        <p14:creationId xmlns:p14="http://schemas.microsoft.com/office/powerpoint/2010/main" val="344408145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graphicFrame>
        <p:nvGraphicFramePr>
          <p:cNvPr id="2" name="Diagram 1"/>
          <p:cNvGraphicFramePr/>
          <p:nvPr>
            <p:extLst>
              <p:ext uri="{D42A27DB-BD31-4B8C-83A1-F6EECF244321}">
                <p14:modId xmlns:p14="http://schemas.microsoft.com/office/powerpoint/2010/main" val="3544179217"/>
              </p:ext>
            </p:extLst>
          </p:nvPr>
        </p:nvGraphicFramePr>
        <p:xfrm>
          <a:off x="251520" y="1052736"/>
          <a:ext cx="8435280" cy="519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2245"/>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5.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HUBUNGAN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1916832"/>
            <a:ext cx="8507288" cy="2246769"/>
          </a:xfrm>
          <a:prstGeom prst="rect">
            <a:avLst/>
          </a:prstGeom>
        </p:spPr>
        <p:txBody>
          <a:bodyPr wrap="square">
            <a:spAutoFit/>
          </a:bodyPr>
          <a:lstStyle/>
          <a:p>
            <a:r>
              <a:rPr lang="en-US" sz="2800" dirty="0">
                <a:latin typeface="Tahoma" pitchFamily="34" charset="0"/>
                <a:ea typeface="Tahoma" pitchFamily="34" charset="0"/>
                <a:cs typeface="Tahoma" pitchFamily="34" charset="0"/>
              </a:rPr>
              <a:t>Menurut </a:t>
            </a:r>
            <a:r>
              <a:rPr lang="en-US" sz="2800" dirty="0" err="1">
                <a:latin typeface="Tahoma" pitchFamily="34" charset="0"/>
                <a:ea typeface="Tahoma" pitchFamily="34" charset="0"/>
                <a:cs typeface="Tahoma" pitchFamily="34" charset="0"/>
              </a:rPr>
              <a:t>Soeroso</a:t>
            </a:r>
            <a:r>
              <a:rPr lang="en-US" sz="2800" dirty="0">
                <a:latin typeface="Tahoma" pitchFamily="34" charset="0"/>
                <a:ea typeface="Tahoma" pitchFamily="34" charset="0"/>
                <a:cs typeface="Tahoma" pitchFamily="34" charset="0"/>
              </a:rPr>
              <a:t>, hubungan hukum ialah hubungan antara dua atau lebih subjek hukum. Dalam hubungan hukum ini hak dan kewajiban pihak yang satu berhadapan dengan hak dan kewajiban pihak yang lain.</a:t>
            </a:r>
          </a:p>
        </p:txBody>
      </p:sp>
    </p:spTree>
    <p:extLst>
      <p:ext uri="{BB962C8B-B14F-4D97-AF65-F5344CB8AC3E}">
        <p14:creationId xmlns:p14="http://schemas.microsoft.com/office/powerpoint/2010/main" val="96149565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74694"/>
            <a:ext cx="7416824" cy="5562618"/>
          </a:xfrm>
          <a:prstGeom prst="rect">
            <a:avLst/>
          </a:prstGeom>
        </p:spPr>
      </p:pic>
    </p:spTree>
    <p:extLst>
      <p:ext uri="{BB962C8B-B14F-4D97-AF65-F5344CB8AC3E}">
        <p14:creationId xmlns:p14="http://schemas.microsoft.com/office/powerpoint/2010/main" val="99023841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74694"/>
            <a:ext cx="7416824" cy="5562618"/>
          </a:xfrm>
          <a:prstGeom prst="rect">
            <a:avLst/>
          </a:prstGeom>
        </p:spPr>
      </p:pic>
    </p:spTree>
    <p:extLst>
      <p:ext uri="{BB962C8B-B14F-4D97-AF65-F5344CB8AC3E}">
        <p14:creationId xmlns:p14="http://schemas.microsoft.com/office/powerpoint/2010/main" val="1340727373"/>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6.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PERISTIWA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1916832"/>
            <a:ext cx="8507288" cy="3108543"/>
          </a:xfrm>
          <a:prstGeom prst="rect">
            <a:avLst/>
          </a:prstGeom>
        </p:spPr>
        <p:txBody>
          <a:bodyPr wrap="square">
            <a:spAutoFit/>
          </a:bodyPr>
          <a:lstStyle/>
          <a:p>
            <a:pPr algn="just"/>
            <a:r>
              <a:rPr lang="en-US" sz="2800" dirty="0">
                <a:latin typeface="Tahoma" pitchFamily="34" charset="0"/>
                <a:ea typeface="Tahoma" pitchFamily="34" charset="0"/>
                <a:cs typeface="Tahoma" pitchFamily="34" charset="0"/>
              </a:rPr>
              <a:t>Peristiwa hukum adalah peristiwa kemasyarakatan yang akibatnya diatur oleh hukum.</a:t>
            </a:r>
          </a:p>
          <a:p>
            <a:pPr algn="just"/>
            <a:r>
              <a:rPr lang="en-US" sz="2800" dirty="0">
                <a:latin typeface="Tahoma" pitchFamily="34" charset="0"/>
                <a:ea typeface="Tahoma" pitchFamily="34" charset="0"/>
                <a:cs typeface="Tahoma" pitchFamily="34" charset="0"/>
              </a:rPr>
              <a:t>Contoh:</a:t>
            </a:r>
          </a:p>
          <a:p>
            <a:pPr marL="457200" indent="-457200" algn="just">
              <a:buFont typeface="Wingdings" pitchFamily="2" charset="2"/>
              <a:buChar char="v"/>
            </a:pPr>
            <a:r>
              <a:rPr lang="en-US" sz="2800" dirty="0">
                <a:latin typeface="Tahoma" pitchFamily="34" charset="0"/>
                <a:ea typeface="Tahoma" pitchFamily="34" charset="0"/>
                <a:cs typeface="Tahoma" pitchFamily="34" charset="0"/>
              </a:rPr>
              <a:t>Transaksi jual beli menimbulkan akibat hukum berupa hak dan kewajiban para pihak.</a:t>
            </a:r>
          </a:p>
          <a:p>
            <a:pPr marL="457200" indent="-457200" algn="just">
              <a:buFont typeface="Wingdings" pitchFamily="2" charset="2"/>
              <a:buChar char="v"/>
            </a:pPr>
            <a:r>
              <a:rPr lang="en-US" sz="2800" dirty="0">
                <a:latin typeface="Tahoma" pitchFamily="34" charset="0"/>
                <a:ea typeface="Tahoma" pitchFamily="34" charset="0"/>
                <a:cs typeface="Tahoma" pitchFamily="34" charset="0"/>
              </a:rPr>
              <a:t>Perkawinan yg menimbulkan hak &amp; kewajiban suami/isteri yg diatur oleh </a:t>
            </a:r>
            <a:r>
              <a:rPr lang="en-US" sz="2800" dirty="0" err="1">
                <a:latin typeface="Tahoma" pitchFamily="34" charset="0"/>
                <a:ea typeface="Tahoma" pitchFamily="34" charset="0"/>
                <a:cs typeface="Tahoma" pitchFamily="34" charset="0"/>
              </a:rPr>
              <a:t>hk</a:t>
            </a:r>
            <a:r>
              <a:rPr lang="en-US" sz="2800" dirty="0">
                <a:latin typeface="Tahoma" pitchFamily="34" charset="0"/>
                <a:ea typeface="Tahoma" pitchFamily="34" charset="0"/>
                <a:cs typeface="Tahoma" pitchFamily="34" charset="0"/>
              </a:rPr>
              <a:t> perkawinan.</a:t>
            </a:r>
          </a:p>
        </p:txBody>
      </p:sp>
    </p:spTree>
    <p:extLst>
      <p:ext uri="{BB962C8B-B14F-4D97-AF65-F5344CB8AC3E}">
        <p14:creationId xmlns:p14="http://schemas.microsoft.com/office/powerpoint/2010/main" val="1167917177"/>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836712"/>
            <a:ext cx="8507288" cy="523220"/>
          </a:xfrm>
          <a:prstGeom prst="rect">
            <a:avLst/>
          </a:prstGeom>
        </p:spPr>
        <p:txBody>
          <a:bodyPr wrap="square">
            <a:spAutoFit/>
          </a:bodyPr>
          <a:lstStyle/>
          <a:p>
            <a:pPr algn="just"/>
            <a:r>
              <a:rPr lang="en-US" sz="2800" b="1" dirty="0">
                <a:latin typeface="Tahoma" pitchFamily="34" charset="0"/>
                <a:ea typeface="Tahoma" pitchFamily="34" charset="0"/>
                <a:cs typeface="Tahoma" pitchFamily="34" charset="0"/>
              </a:rPr>
              <a:t>Contoh peristiwa hukum</a:t>
            </a:r>
          </a:p>
        </p:txBody>
      </p:sp>
      <p:graphicFrame>
        <p:nvGraphicFramePr>
          <p:cNvPr id="7" name="Diagram 6"/>
          <p:cNvGraphicFramePr/>
          <p:nvPr>
            <p:extLst>
              <p:ext uri="{D42A27DB-BD31-4B8C-83A1-F6EECF244321}">
                <p14:modId xmlns:p14="http://schemas.microsoft.com/office/powerpoint/2010/main" val="3181488393"/>
              </p:ext>
            </p:extLst>
          </p:nvPr>
        </p:nvGraphicFramePr>
        <p:xfrm>
          <a:off x="323528" y="1397000"/>
          <a:ext cx="849694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01488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1.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DEFINISI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Mendefinisikan hukum secara menyeluruh sulit dilakukan. Para ahli hukum umumnya memberikan definisi sesuai selera masing-masing atau sesuai dengan objek penelitiannya saja.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Hukum sulit diberikan definisi yang tepat karena memiliki segi dan bentuk yang sangat banyak, sehingga tidak mungkin mencakup keseluruhan segi dan bentuk hukum dalam suatu definisi.</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9A46-F9A5-4901-8239-8475D4EE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6652"/>
            <a:ext cx="8352928" cy="5704098"/>
          </a:xfrm>
          <a:prstGeom prst="rect">
            <a:avLst/>
          </a:prstGeom>
        </p:spPr>
      </p:pic>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01199613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b="0" dirty="0">
                <a:latin typeface="Cambria" panose="02040503050406030204" pitchFamily="18" charset="0"/>
              </a:rPr>
              <a:t>Menurut Yunasril Ali, mendefinisikan hukum secara menyeluruh sulit dilakukan karena alasan berikut.</a:t>
            </a:r>
            <a:endParaRPr lang="id-ID" sz="2800" b="0"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id-ID" sz="2400" dirty="0">
                <a:solidFill>
                  <a:schemeClr val="tx1"/>
                </a:solidFill>
                <a:latin typeface="Arial" panose="020B0604020202020204" pitchFamily="34" charset="0"/>
                <a:cs typeface="Arial" panose="020B0604020202020204" pitchFamily="34" charset="0"/>
              </a:rPr>
              <a:t>Lapangan hukum sangat luas.</a:t>
            </a:r>
          </a:p>
          <a:p>
            <a:pPr marL="342900" indent="-342900" algn="l">
              <a:buFont typeface="Arial" pitchFamily="34" charset="0"/>
              <a:buChar char="•"/>
            </a:pPr>
            <a:r>
              <a:rPr lang="id-ID" sz="2400" dirty="0">
                <a:solidFill>
                  <a:schemeClr val="tx1"/>
                </a:solidFill>
                <a:latin typeface="Arial" panose="020B0604020202020204" pitchFamily="34" charset="0"/>
                <a:cs typeface="Arial" panose="020B0604020202020204" pitchFamily="34" charset="0"/>
              </a:rPr>
              <a:t>Ada kemungkinan untuk meninjau hukum dari berbagai sisi (filsafat, politik, sosiologi, sejarah, dll) sehingga hasilnya akan berlainan dan definisi yang diambil hanya mengakomodir satu sisi saja.</a:t>
            </a:r>
          </a:p>
          <a:p>
            <a:pPr marL="342900" indent="-342900" algn="l">
              <a:buFont typeface="Arial" pitchFamily="34" charset="0"/>
              <a:buChar char="•"/>
            </a:pPr>
            <a:r>
              <a:rPr lang="id-ID" sz="2400" dirty="0">
                <a:solidFill>
                  <a:schemeClr val="tx1"/>
                </a:solidFill>
                <a:latin typeface="Arial" panose="020B0604020202020204" pitchFamily="34" charset="0"/>
                <a:cs typeface="Arial" panose="020B0604020202020204" pitchFamily="34" charset="0"/>
              </a:rPr>
              <a:t>Objek hukum adalah masyarakat yang berubah dan berkembang; definisi hukum pun akan terus berubah dan berkembang pula.</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LALU APA DEFINISI HUKUM?</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11560" y="1988840"/>
            <a:ext cx="6696744" cy="403244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600" b="1" dirty="0">
                <a:solidFill>
                  <a:schemeClr val="tx1"/>
                </a:solidFill>
                <a:latin typeface="Cambria" panose="02040503050406030204" pitchFamily="18" charset="0"/>
                <a:cs typeface="Arial" panose="020B0604020202020204" pitchFamily="34" charset="0"/>
              </a:rPr>
              <a:t>M</a:t>
            </a:r>
            <a:r>
              <a:rPr lang="id-ID" sz="2600" b="1" dirty="0">
                <a:solidFill>
                  <a:schemeClr val="tx1"/>
                </a:solidFill>
                <a:latin typeface="Cambria" panose="02040503050406030204" pitchFamily="18" charset="0"/>
                <a:cs typeface="Arial" panose="020B0604020202020204" pitchFamily="34" charset="0"/>
              </a:rPr>
              <a:t>enurut Utrecht:</a:t>
            </a:r>
            <a:r>
              <a:rPr lang="id-ID" sz="2600" dirty="0">
                <a:solidFill>
                  <a:schemeClr val="tx1"/>
                </a:solidFill>
                <a:latin typeface="Cambria" panose="02040503050406030204" pitchFamily="18" charset="0"/>
                <a:cs typeface="Arial" panose="020B0604020202020204" pitchFamily="34" charset="0"/>
              </a:rPr>
              <a:t> hukum adalah himpunan petunjuk hidup (baik perintah atau larangan) yang mengatur tata tertib dalam suatu masyarakat yang seharusnya ditaati oleh anggota masyarakat dan jika dilanggar dapat menimbulkan tindakan dari pihak pemerintah dari masyarakat itu.</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Van Apeldoorn:</a:t>
            </a:r>
            <a:r>
              <a:rPr lang="id-ID" sz="2600" dirty="0">
                <a:solidFill>
                  <a:schemeClr val="tx1"/>
                </a:solidFill>
                <a:latin typeface="Cambria" panose="02040503050406030204" pitchFamily="18" charset="0"/>
                <a:cs typeface="Arial" panose="020B0604020202020204" pitchFamily="34" charset="0"/>
              </a:rPr>
              <a:t> hukum adalah suatu gejala sosial; tidak ada masyarakat yang tidak mengenal hukum maka hukum menjadi suatu aspek dari kebudayaan seperti agama, kesusilaan, adat istiadat, dan kebiasaan.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Immanuel Kant:</a:t>
            </a:r>
            <a:r>
              <a:rPr lang="id-ID" sz="2600" dirty="0">
                <a:solidFill>
                  <a:schemeClr val="tx1"/>
                </a:solidFill>
                <a:latin typeface="Cambria" panose="02040503050406030204" pitchFamily="18" charset="0"/>
                <a:cs typeface="Arial" panose="020B0604020202020204" pitchFamily="34" charset="0"/>
              </a:rPr>
              <a:t> hukum adalah keseluruhan syarat berkehendak bebas dari orang untuk dapat menyesuaikan diri dengan kehendak bebas dari orang lain, dengan mengikuti peraturan tentang kemerdekaan.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Thomas Hobbes:</a:t>
            </a:r>
            <a:r>
              <a:rPr lang="id-ID" sz="2600" dirty="0">
                <a:solidFill>
                  <a:schemeClr val="tx1"/>
                </a:solidFill>
                <a:latin typeface="Cambria" panose="02040503050406030204" pitchFamily="18" charset="0"/>
                <a:cs typeface="Arial" panose="020B0604020202020204" pitchFamily="34" charset="0"/>
              </a:rPr>
              <a:t> hukum adalah perintah-perintah dari orang yang memiliki kekuasaan untuk memerintah dan memaksakan perintahnya kepada orang lain.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John Austin:</a:t>
            </a:r>
            <a:r>
              <a:rPr lang="id-ID" sz="2600" dirty="0">
                <a:solidFill>
                  <a:schemeClr val="tx1"/>
                </a:solidFill>
                <a:latin typeface="Cambria" panose="02040503050406030204" pitchFamily="18" charset="0"/>
                <a:cs typeface="Arial" panose="020B0604020202020204" pitchFamily="34" charset="0"/>
              </a:rPr>
              <a:t> hukum adalah peraturan yang diadakan untuk memberikan bimbingan kepada makhluk yang berakal oleh makhluk yang berakal yang berkuasa atasnya.</a:t>
            </a:r>
          </a:p>
        </p:txBody>
      </p:sp>
      <p:pic>
        <p:nvPicPr>
          <p:cNvPr id="7" name="Picture 6">
            <a:extLst>
              <a:ext uri="{FF2B5EF4-FFF2-40B4-BE49-F238E27FC236}">
                <a16:creationId xmlns:a16="http://schemas.microsoft.com/office/drawing/2014/main" id="{3AF7D24B-0BDD-4460-ACF9-575CFFB62E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80312" y="1376771"/>
            <a:ext cx="1512168" cy="2052789"/>
          </a:xfrm>
          <a:prstGeom prst="rect">
            <a:avLst/>
          </a:prstGeom>
        </p:spPr>
      </p:pic>
    </p:spTree>
    <p:extLst>
      <p:ext uri="{BB962C8B-B14F-4D97-AF65-F5344CB8AC3E}">
        <p14:creationId xmlns:p14="http://schemas.microsoft.com/office/powerpoint/2010/main" val="226498133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7632848"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Merujuk</a:t>
            </a:r>
            <a:r>
              <a:rPr lang="en-US" sz="2600" dirty="0">
                <a:solidFill>
                  <a:schemeClr val="tx1"/>
                </a:solidFill>
                <a:latin typeface="Cambria" panose="02040503050406030204" pitchFamily="18" charset="0"/>
                <a:cs typeface="Arial" panose="020B0604020202020204" pitchFamily="34" charset="0"/>
              </a:rPr>
              <a:t> pada </a:t>
            </a:r>
            <a:r>
              <a:rPr lang="en-US" sz="2600" dirty="0" err="1">
                <a:solidFill>
                  <a:schemeClr val="tx1"/>
                </a:solidFill>
                <a:latin typeface="Cambria" panose="02040503050406030204" pitchFamily="18" charset="0"/>
                <a:cs typeface="Arial" panose="020B0604020202020204" pitchFamily="34" charset="0"/>
              </a:rPr>
              <a:t>pendapat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beberapa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ahli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dibuat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tingkah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laku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resmi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dianggap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mengikat</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dikukuhkan</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penguasa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pemerintah</a:t>
            </a:r>
            <a:r>
              <a:rPr lang="en-US" sz="2600" dirty="0">
                <a:solidFill>
                  <a:schemeClr val="tx1"/>
                </a:solidFill>
                <a:latin typeface="Cambria" panose="02040503050406030204" pitchFamily="18" charset="0"/>
                <a:cs typeface="Arial" panose="020B0604020202020204" pitchFamily="34" charset="0"/>
              </a:rPr>
              <a:t>. Hukum juga </a:t>
            </a:r>
            <a:r>
              <a:rPr lang="en-US" sz="2600" dirty="0" err="1">
                <a:solidFill>
                  <a:schemeClr val="tx1"/>
                </a:solidFill>
                <a:latin typeface="Cambria" panose="02040503050406030204" pitchFamily="18" charset="0"/>
                <a:cs typeface="Arial" panose="020B0604020202020204" pitchFamily="34" charset="0"/>
              </a:rPr>
              <a:t>meliputi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berupa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undang-undang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terkait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kaidah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keputusan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ditetapkan</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penegak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2CA0F552-BA81-4F63-879B-83B5F48F0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573016"/>
            <a:ext cx="2119140" cy="3097205"/>
          </a:xfrm>
          <a:prstGeom prst="rect">
            <a:avLst/>
          </a:prstGeom>
        </p:spPr>
      </p:pic>
    </p:spTree>
    <p:extLst>
      <p:ext uri="{BB962C8B-B14F-4D97-AF65-F5344CB8AC3E}">
        <p14:creationId xmlns:p14="http://schemas.microsoft.com/office/powerpoint/2010/main" val="145919970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2.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ASAS-ASAS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sz="2600" dirty="0">
                <a:solidFill>
                  <a:schemeClr val="tx1"/>
                </a:solidFill>
                <a:latin typeface="Cambria" panose="02040503050406030204" pitchFamily="18" charset="0"/>
                <a:cs typeface="Arial" panose="020B0604020202020204" pitchFamily="34" charset="0"/>
              </a:rPr>
              <a:t>Asas hukum merupakan jantung dari peraturan hukum, karena asas hukum adalah landasan yang paling luas bagi lahirnya peraturan hukum. Asas hukum menjadi jembatan antara peraturan-peraturan hukum dengan cita-cita sosial serta pandangan etis masyarakatnya.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sz="2600" dirty="0">
                <a:solidFill>
                  <a:schemeClr val="tx1"/>
                </a:solidFill>
                <a:latin typeface="Cambria" panose="02040503050406030204" pitchFamily="18" charset="0"/>
                <a:cs typeface="Arial" panose="020B0604020202020204" pitchFamily="34" charset="0"/>
              </a:rPr>
              <a:t>Asas hukum adalah aturan dasar atau prinsip abstrak yang menjadi landasan berpikir atau tol</a:t>
            </a:r>
            <a:r>
              <a:rPr lang="en-US" sz="2600" dirty="0">
                <a:solidFill>
                  <a:schemeClr val="tx1"/>
                </a:solidFill>
                <a:latin typeface="Cambria" panose="02040503050406030204" pitchFamily="18" charset="0"/>
                <a:cs typeface="Arial" panose="020B0604020202020204" pitchFamily="34" charset="0"/>
              </a:rPr>
              <a:t>a</a:t>
            </a:r>
            <a:r>
              <a:rPr lang="id-ID" sz="2600" dirty="0">
                <a:solidFill>
                  <a:schemeClr val="tx1"/>
                </a:solidFill>
                <a:latin typeface="Cambria" panose="02040503050406030204" pitchFamily="18" charset="0"/>
                <a:cs typeface="Arial" panose="020B0604020202020204" pitchFamily="34" charset="0"/>
              </a:rPr>
              <a:t>k ukur dari peraturan konkret serta pelaksanaan hukum.</a:t>
            </a:r>
          </a:p>
        </p:txBody>
      </p:sp>
    </p:spTree>
    <p:extLst>
      <p:ext uri="{BB962C8B-B14F-4D97-AF65-F5344CB8AC3E}">
        <p14:creationId xmlns:p14="http://schemas.microsoft.com/office/powerpoint/2010/main" val="35414190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BEBERAPA ASAS HUKUM</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251520" y="1628800"/>
            <a:ext cx="8589640" cy="439248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000" b="1" dirty="0">
                <a:solidFill>
                  <a:schemeClr val="tx1"/>
                </a:solidFill>
                <a:latin typeface="Cambria" panose="02040503050406030204" pitchFamily="18" charset="0"/>
                <a:cs typeface="Arial" panose="020B0604020202020204" pitchFamily="34" charset="0"/>
              </a:rPr>
              <a:t>Absolut</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Asas ini disebut juga sebagai dwingendrecht atau asas hukum memaks</a:t>
            </a:r>
            <a:r>
              <a:rPr lang="en-US" sz="2000" dirty="0">
                <a:solidFill>
                  <a:schemeClr val="tx1"/>
                </a:solidFill>
                <a:latin typeface="Cambria" panose="02040503050406030204" pitchFamily="18" charset="0"/>
                <a:cs typeface="Arial" panose="020B0604020202020204" pitchFamily="34" charset="0"/>
              </a:rPr>
              <a:t>a.</a:t>
            </a:r>
          </a:p>
          <a:p>
            <a:pPr marL="457200" indent="-457200" algn="just">
              <a:buFont typeface="Arial" pitchFamily="34" charset="0"/>
              <a:buChar char="•"/>
            </a:pPr>
            <a:r>
              <a:rPr lang="en-US" sz="2000" b="1" dirty="0">
                <a:solidFill>
                  <a:schemeClr val="tx1"/>
                </a:solidFill>
                <a:latin typeface="Cambria" panose="02040503050406030204" pitchFamily="18" charset="0"/>
                <a:cs typeface="Arial" panose="020B0604020202020204" pitchFamily="34" charset="0"/>
              </a:rPr>
              <a:t>Non-</a:t>
            </a:r>
            <a:r>
              <a:rPr lang="en-US" sz="2000" b="1" dirty="0" err="1">
                <a:solidFill>
                  <a:schemeClr val="tx1"/>
                </a:solidFill>
                <a:latin typeface="Cambria" panose="02040503050406030204" pitchFamily="18" charset="0"/>
                <a:cs typeface="Arial" panose="020B0604020202020204" pitchFamily="34" charset="0"/>
              </a:rPr>
              <a:t>Retroaktif</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Hukum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berlaku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surut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kecuali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memenuhi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masyarakat</a:t>
            </a:r>
            <a:r>
              <a:rPr lang="en-US" sz="20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en-US" sz="2000" b="1" dirty="0" err="1">
                <a:solidFill>
                  <a:schemeClr val="tx1"/>
                </a:solidFill>
                <a:latin typeface="Cambria" panose="02040503050406030204" pitchFamily="18" charset="0"/>
                <a:cs typeface="Arial" panose="020B0604020202020204" pitchFamily="34" charset="0"/>
              </a:rPr>
              <a:t>Asas</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Legalistas</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T</a:t>
            </a:r>
            <a:r>
              <a:rPr lang="id-ID" sz="2000" dirty="0">
                <a:solidFill>
                  <a:schemeClr val="tx1"/>
                </a:solidFill>
                <a:latin typeface="Cambria" panose="02040503050406030204" pitchFamily="18" charset="0"/>
                <a:cs typeface="Arial" panose="020B0604020202020204" pitchFamily="34" charset="0"/>
              </a:rPr>
              <a:t>ak ada tindak pidana tanpa ada Undang-undang yang mendahului..</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sv-SE" sz="2000" b="1" dirty="0">
                <a:solidFill>
                  <a:schemeClr val="tx1"/>
                </a:solidFill>
                <a:latin typeface="Cambria" panose="02040503050406030204" pitchFamily="18" charset="0"/>
                <a:cs typeface="Arial" panose="020B0604020202020204" pitchFamily="34" charset="0"/>
              </a:rPr>
              <a:t>Lex Specialis Derogat Legi Generalis</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P</a:t>
            </a:r>
            <a:r>
              <a:rPr lang="id-ID" sz="2000" dirty="0">
                <a:solidFill>
                  <a:schemeClr val="tx1"/>
                </a:solidFill>
                <a:latin typeface="Cambria" panose="02040503050406030204" pitchFamily="18" charset="0"/>
                <a:cs typeface="Arial" panose="020B0604020202020204" pitchFamily="34" charset="0"/>
              </a:rPr>
              <a:t>eraturan per</a:t>
            </a:r>
            <a:r>
              <a:rPr lang="en-US" sz="2000" dirty="0">
                <a:solidFill>
                  <a:schemeClr val="tx1"/>
                </a:solidFill>
                <a:latin typeface="Cambria" panose="02040503050406030204" pitchFamily="18" charset="0"/>
                <a:cs typeface="Arial" panose="020B0604020202020204" pitchFamily="34" charset="0"/>
              </a:rPr>
              <a:t>u</a:t>
            </a:r>
            <a:r>
              <a:rPr lang="id-ID" sz="2000" dirty="0">
                <a:solidFill>
                  <a:schemeClr val="tx1"/>
                </a:solidFill>
                <a:latin typeface="Cambria" panose="02040503050406030204" pitchFamily="18" charset="0"/>
                <a:cs typeface="Arial" panose="020B0604020202020204" pitchFamily="34" charset="0"/>
              </a:rPr>
              <a:t>ndang-</a:t>
            </a:r>
            <a:r>
              <a:rPr lang="en-US" sz="2000" dirty="0">
                <a:solidFill>
                  <a:schemeClr val="tx1"/>
                </a:solidFill>
                <a:latin typeface="Cambria" panose="02040503050406030204" pitchFamily="18" charset="0"/>
                <a:cs typeface="Arial" panose="020B0604020202020204" pitchFamily="34" charset="0"/>
              </a:rPr>
              <a:t>u</a:t>
            </a:r>
            <a:r>
              <a:rPr lang="id-ID" sz="2000" dirty="0">
                <a:solidFill>
                  <a:schemeClr val="tx1"/>
                </a:solidFill>
                <a:latin typeface="Cambria" panose="02040503050406030204" pitchFamily="18" charset="0"/>
                <a:cs typeface="Arial" panose="020B0604020202020204" pitchFamily="34" charset="0"/>
              </a:rPr>
              <a:t>ndangan yang bersifat lebih khusus mengesampingkan peraturan perUndang-Undangan yang lebih umum.</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000" b="1" dirty="0">
                <a:solidFill>
                  <a:schemeClr val="tx1"/>
                </a:solidFill>
                <a:latin typeface="Cambria" panose="02040503050406030204" pitchFamily="18" charset="0"/>
                <a:cs typeface="Arial" panose="020B0604020202020204" pitchFamily="34" charset="0"/>
              </a:rPr>
              <a:t>Lex Superiori Derogat Legi Inferiori</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P</a:t>
            </a:r>
            <a:r>
              <a:rPr lang="id-ID" sz="2000" dirty="0">
                <a:solidFill>
                  <a:schemeClr val="tx1"/>
                </a:solidFill>
                <a:latin typeface="Cambria" panose="02040503050406030204" pitchFamily="18" charset="0"/>
                <a:cs typeface="Arial" panose="020B0604020202020204" pitchFamily="34" charset="0"/>
              </a:rPr>
              <a:t>eraturan perUndang-Undangan yang lebih rendah tak boleh bertentangan dengan peraturan perUndang-Undangan yang lebih tinggi.</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000" b="1" dirty="0">
                <a:solidFill>
                  <a:schemeClr val="tx1"/>
                </a:solidFill>
                <a:latin typeface="Cambria" panose="02040503050406030204" pitchFamily="18" charset="0"/>
                <a:cs typeface="Arial" panose="020B0604020202020204" pitchFamily="34" charset="0"/>
              </a:rPr>
              <a:t>Lex Posteriori Derogat Legi Priori: </a:t>
            </a:r>
            <a:r>
              <a:rPr lang="it-IT" sz="2000" dirty="0">
                <a:solidFill>
                  <a:schemeClr val="tx1"/>
                </a:solidFill>
                <a:latin typeface="Cambria" panose="02040503050406030204" pitchFamily="18" charset="0"/>
                <a:cs typeface="Arial" panose="020B0604020202020204" pitchFamily="34" charset="0"/>
              </a:rPr>
              <a:t>Peraturan perUndang-Undangan yang berlaku belakangan tak dapat membatalkan peraturan perUndang-Undangan yang berlaku lebih dahulu.</a:t>
            </a:r>
            <a:endParaRPr lang="id-ID"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6338427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1988840"/>
            <a:ext cx="8589640"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600" b="1" dirty="0">
                <a:solidFill>
                  <a:schemeClr val="tx1"/>
                </a:solidFill>
                <a:latin typeface="Cambria" panose="02040503050406030204" pitchFamily="18" charset="0"/>
                <a:cs typeface="Arial" panose="020B0604020202020204" pitchFamily="34" charset="0"/>
              </a:rPr>
              <a:t>Pacta Sunt </a:t>
            </a:r>
            <a:r>
              <a:rPr lang="en-US" sz="2600" b="1" dirty="0" err="1">
                <a:solidFill>
                  <a:schemeClr val="tx1"/>
                </a:solidFill>
                <a:latin typeface="Cambria" panose="02040503050406030204" pitchFamily="18" charset="0"/>
                <a:cs typeface="Arial" panose="020B0604020202020204" pitchFamily="34" charset="0"/>
              </a:rPr>
              <a:t>Servanda</a:t>
            </a:r>
            <a:r>
              <a:rPr lang="en-US" sz="2600" b="1" dirty="0">
                <a:solidFill>
                  <a:schemeClr val="tx1"/>
                </a:solidFill>
                <a:latin typeface="Cambria" panose="02040503050406030204" pitchFamily="18" charset="0"/>
                <a:cs typeface="Arial" panose="020B0604020202020204" pitchFamily="34" charset="0"/>
              </a:rPr>
              <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Perjanjian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mengikat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Undang-Undang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pihak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membuatnya</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Kebebasan berkontrak</a:t>
            </a:r>
            <a:r>
              <a:rPr lang="en-US" sz="2600" b="1" dirty="0">
                <a:solidFill>
                  <a:schemeClr val="tx1"/>
                </a:solidFill>
                <a:latin typeface="Cambria" panose="02040503050406030204" pitchFamily="18" charset="0"/>
                <a:cs typeface="Arial" panose="020B0604020202020204" pitchFamily="34" charset="0"/>
              </a:rPr>
              <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Kebebasan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memilih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kontrak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perjanjian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menentukan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perjanjian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kontrak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memilih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subjeknya</a:t>
            </a:r>
            <a:r>
              <a:rPr lang="en-US" sz="2600" dirty="0">
                <a:solidFill>
                  <a:schemeClr val="tx1"/>
                </a:solidFill>
                <a:latin typeface="Cambria" panose="02040503050406030204" pitchFamily="18" charset="0"/>
                <a:cs typeface="Arial" panose="020B0604020202020204" pitchFamily="34" charset="0"/>
              </a:rPr>
              <a:t>.</a:t>
            </a:r>
            <a:endParaRPr lang="id-ID"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3087622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3.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FUNGSI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Menurut Lawrence M. Friedman</a:t>
            </a:r>
          </a:p>
          <a:p>
            <a:pPr marL="457200" indent="-457200" algn="just">
              <a:buFont typeface="Wingdings" panose="05000000000000000000" pitchFamily="2" charset="2"/>
              <a:buChar char="q"/>
            </a:pP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1683426"/>
              </p:ext>
            </p:extLst>
          </p:nvPr>
        </p:nvGraphicFramePr>
        <p:xfrm>
          <a:off x="395536" y="1988840"/>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39171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TotalTime>
  <Words>952</Words>
  <Application>Microsoft Office PowerPoint</Application>
  <PresentationFormat>On-screen Show (4:3)</PresentationFormat>
  <Paragraphs>83</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Berlin Sans FB Demi</vt:lpstr>
      <vt:lpstr>Calibri</vt:lpstr>
      <vt:lpstr>Cambria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acer</cp:lastModifiedBy>
  <cp:revision>477</cp:revision>
  <cp:lastPrinted>2017-08-29T02:54:51Z</cp:lastPrinted>
  <dcterms:created xsi:type="dcterms:W3CDTF">2010-04-18T12:06:30Z</dcterms:created>
  <dcterms:modified xsi:type="dcterms:W3CDTF">2023-10-04T01:27:05Z</dcterms:modified>
</cp:coreProperties>
</file>