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18"/>
  </p:handoutMasterIdLst>
  <p:sldIdLst>
    <p:sldId id="256" r:id="rId4"/>
    <p:sldId id="262" r:id="rId5"/>
    <p:sldId id="311" r:id="rId6"/>
    <p:sldId id="297" r:id="rId7"/>
    <p:sldId id="312" r:id="rId8"/>
    <p:sldId id="314" r:id="rId9"/>
    <p:sldId id="316" r:id="rId10"/>
    <p:sldId id="310" r:id="rId11"/>
    <p:sldId id="317" r:id="rId12"/>
    <p:sldId id="318" r:id="rId13"/>
    <p:sldId id="300" r:id="rId14"/>
    <p:sldId id="313" r:id="rId15"/>
    <p:sldId id="319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F4E6"/>
    <a:srgbClr val="FA0000"/>
    <a:srgbClr val="00F2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8" y="48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94B4C6-068F-4D6D-9669-ADB1D075FC3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5A19DED0-0D4C-4D17-8DFB-C3CB037F9B4F}">
      <dgm:prSet phldrT="[Text]" custT="1"/>
      <dgm:spPr>
        <a:xfrm>
          <a:off x="744" y="145603"/>
          <a:ext cx="2902148" cy="174128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Organizational Context</a:t>
          </a:r>
          <a:endParaRPr lang="id-ID" sz="3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F487AC1A-3818-4332-8EAD-4EC44AD33D00}" type="parTrans" cxnId="{2D9C23CE-C63B-4ABF-8D4D-C765AFC507F4}">
      <dgm:prSet/>
      <dgm:spPr/>
      <dgm:t>
        <a:bodyPr/>
        <a:lstStyle/>
        <a:p>
          <a:endParaRPr lang="id-ID" sz="2400" b="1"/>
        </a:p>
      </dgm:t>
    </dgm:pt>
    <dgm:pt modelId="{CE3C0C6F-CEDC-4C64-B8B7-964E5D2C31B9}" type="sibTrans" cxnId="{2D9C23CE-C63B-4ABF-8D4D-C765AFC507F4}">
      <dgm:prSet/>
      <dgm:spPr/>
      <dgm:t>
        <a:bodyPr/>
        <a:lstStyle/>
        <a:p>
          <a:endParaRPr lang="id-ID" sz="2400" b="1"/>
        </a:p>
      </dgm:t>
    </dgm:pt>
    <dgm:pt modelId="{545CE31A-46F5-49A7-8DED-99A8B009ADD4}">
      <dgm:prSet phldrT="[Text]" custT="1"/>
      <dgm:spPr>
        <a:xfrm>
          <a:off x="3193107" y="145603"/>
          <a:ext cx="2902148" cy="1741289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Focus of Choice</a:t>
          </a:r>
          <a:endParaRPr lang="id-ID" sz="3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1B6F0A7-527C-48D3-AD34-F00FF5F636B0}" type="parTrans" cxnId="{1BBDEF95-F25F-4ADE-98EF-FBE79DE160DB}">
      <dgm:prSet/>
      <dgm:spPr/>
      <dgm:t>
        <a:bodyPr/>
        <a:lstStyle/>
        <a:p>
          <a:endParaRPr lang="id-ID" sz="2400" b="1"/>
        </a:p>
      </dgm:t>
    </dgm:pt>
    <dgm:pt modelId="{07C5E97B-4F62-4E12-97F4-F4482A752299}" type="sibTrans" cxnId="{1BBDEF95-F25F-4ADE-98EF-FBE79DE160DB}">
      <dgm:prSet/>
      <dgm:spPr/>
      <dgm:t>
        <a:bodyPr/>
        <a:lstStyle/>
        <a:p>
          <a:endParaRPr lang="id-ID" sz="2400" b="1"/>
        </a:p>
      </dgm:t>
    </dgm:pt>
    <dgm:pt modelId="{702D964F-8C08-4828-BA57-9A12717D543A}">
      <dgm:prSet phldrT="[Text]" custT="1"/>
      <dgm:spPr>
        <a:xfrm>
          <a:off x="1596925" y="2177107"/>
          <a:ext cx="2902148" cy="1741289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2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Organizational Trajectory</a:t>
          </a:r>
          <a:endParaRPr lang="id-ID" sz="32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D995C8B-FFA6-43F8-9507-9218304AA98E}" type="parTrans" cxnId="{F02E5D27-9D74-496C-9CD7-E6A6C147CC3D}">
      <dgm:prSet/>
      <dgm:spPr/>
      <dgm:t>
        <a:bodyPr/>
        <a:lstStyle/>
        <a:p>
          <a:endParaRPr lang="id-ID" sz="2400" b="1"/>
        </a:p>
      </dgm:t>
    </dgm:pt>
    <dgm:pt modelId="{EC0AFB25-0232-4A59-9BBF-464CB78801AB}" type="sibTrans" cxnId="{F02E5D27-9D74-496C-9CD7-E6A6C147CC3D}">
      <dgm:prSet/>
      <dgm:spPr/>
      <dgm:t>
        <a:bodyPr/>
        <a:lstStyle/>
        <a:p>
          <a:endParaRPr lang="id-ID" sz="2400" b="1"/>
        </a:p>
      </dgm:t>
    </dgm:pt>
    <dgm:pt modelId="{21393AD9-1BD2-45C0-926A-9020450CE0C7}" type="pres">
      <dgm:prSet presAssocID="{AE94B4C6-068F-4D6D-9669-ADB1D075FC3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57AD82-680B-4F10-BD99-EA04222B8D13}" type="pres">
      <dgm:prSet presAssocID="{5A19DED0-0D4C-4D17-8DFB-C3CB037F9B4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3FEC7FA-EA27-49BB-AF7A-7DDD5110E018}" type="pres">
      <dgm:prSet presAssocID="{CE3C0C6F-CEDC-4C64-B8B7-964E5D2C31B9}" presName="sibTrans" presStyleCnt="0"/>
      <dgm:spPr/>
    </dgm:pt>
    <dgm:pt modelId="{C5692626-862E-4AEF-8A6F-A4A5F8ED611B}" type="pres">
      <dgm:prSet presAssocID="{545CE31A-46F5-49A7-8DED-99A8B009ADD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8AC8C-8E5B-4C62-8037-B7D0244D8C0C}" type="pres">
      <dgm:prSet presAssocID="{07C5E97B-4F62-4E12-97F4-F4482A752299}" presName="sibTrans" presStyleCnt="0"/>
      <dgm:spPr/>
    </dgm:pt>
    <dgm:pt modelId="{E05C8264-91D4-494E-ACB4-2A9D568C815D}" type="pres">
      <dgm:prSet presAssocID="{702D964F-8C08-4828-BA57-9A12717D543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E8EE3C-4AFD-415D-BDF2-896FB89E8A1A}" type="presOf" srcId="{702D964F-8C08-4828-BA57-9A12717D543A}" destId="{E05C8264-91D4-494E-ACB4-2A9D568C815D}" srcOrd="0" destOrd="0" presId="urn:microsoft.com/office/officeart/2005/8/layout/default"/>
    <dgm:cxn modelId="{D37FD27E-3E45-4BF3-B513-873FB1A1F79E}" type="presOf" srcId="{AE94B4C6-068F-4D6D-9669-ADB1D075FC3F}" destId="{21393AD9-1BD2-45C0-926A-9020450CE0C7}" srcOrd="0" destOrd="0" presId="urn:microsoft.com/office/officeart/2005/8/layout/default"/>
    <dgm:cxn modelId="{359567CD-970B-4484-8905-A11A423826F3}" type="presOf" srcId="{545CE31A-46F5-49A7-8DED-99A8B009ADD4}" destId="{C5692626-862E-4AEF-8A6F-A4A5F8ED611B}" srcOrd="0" destOrd="0" presId="urn:microsoft.com/office/officeart/2005/8/layout/default"/>
    <dgm:cxn modelId="{F02E5D27-9D74-496C-9CD7-E6A6C147CC3D}" srcId="{AE94B4C6-068F-4D6D-9669-ADB1D075FC3F}" destId="{702D964F-8C08-4828-BA57-9A12717D543A}" srcOrd="2" destOrd="0" parTransId="{ED995C8B-FFA6-43F8-9507-9218304AA98E}" sibTransId="{EC0AFB25-0232-4A59-9BBF-464CB78801AB}"/>
    <dgm:cxn modelId="{1BBDEF95-F25F-4ADE-98EF-FBE79DE160DB}" srcId="{AE94B4C6-068F-4D6D-9669-ADB1D075FC3F}" destId="{545CE31A-46F5-49A7-8DED-99A8B009ADD4}" srcOrd="1" destOrd="0" parTransId="{81B6F0A7-527C-48D3-AD34-F00FF5F636B0}" sibTransId="{07C5E97B-4F62-4E12-97F4-F4482A752299}"/>
    <dgm:cxn modelId="{2D9C23CE-C63B-4ABF-8D4D-C765AFC507F4}" srcId="{AE94B4C6-068F-4D6D-9669-ADB1D075FC3F}" destId="{5A19DED0-0D4C-4D17-8DFB-C3CB037F9B4F}" srcOrd="0" destOrd="0" parTransId="{F487AC1A-3818-4332-8EAD-4EC44AD33D00}" sibTransId="{CE3C0C6F-CEDC-4C64-B8B7-964E5D2C31B9}"/>
    <dgm:cxn modelId="{46AEDA75-BBC5-46B1-BB2F-38E3D68B4498}" type="presOf" srcId="{5A19DED0-0D4C-4D17-8DFB-C3CB037F9B4F}" destId="{8557AD82-680B-4F10-BD99-EA04222B8D13}" srcOrd="0" destOrd="0" presId="urn:microsoft.com/office/officeart/2005/8/layout/default"/>
    <dgm:cxn modelId="{50D4B264-61D8-46FE-8ABA-482F8FE2CA1B}" type="presParOf" srcId="{21393AD9-1BD2-45C0-926A-9020450CE0C7}" destId="{8557AD82-680B-4F10-BD99-EA04222B8D13}" srcOrd="0" destOrd="0" presId="urn:microsoft.com/office/officeart/2005/8/layout/default"/>
    <dgm:cxn modelId="{5015CD1A-878A-474E-B8D9-2510010F087C}" type="presParOf" srcId="{21393AD9-1BD2-45C0-926A-9020450CE0C7}" destId="{53FEC7FA-EA27-49BB-AF7A-7DDD5110E018}" srcOrd="1" destOrd="0" presId="urn:microsoft.com/office/officeart/2005/8/layout/default"/>
    <dgm:cxn modelId="{FC78F131-4E7D-4818-8EF0-BE858A6FD28F}" type="presParOf" srcId="{21393AD9-1BD2-45C0-926A-9020450CE0C7}" destId="{C5692626-862E-4AEF-8A6F-A4A5F8ED611B}" srcOrd="2" destOrd="0" presId="urn:microsoft.com/office/officeart/2005/8/layout/default"/>
    <dgm:cxn modelId="{79661AC5-B13B-491F-82A4-20C399BC3465}" type="presParOf" srcId="{21393AD9-1BD2-45C0-926A-9020450CE0C7}" destId="{7F78AC8C-8E5B-4C62-8037-B7D0244D8C0C}" srcOrd="3" destOrd="0" presId="urn:microsoft.com/office/officeart/2005/8/layout/default"/>
    <dgm:cxn modelId="{D44B5A83-2819-4BFF-AB11-D8AB78F24A0D}" type="presParOf" srcId="{21393AD9-1BD2-45C0-926A-9020450CE0C7}" destId="{E05C8264-91D4-494E-ACB4-2A9D568C815D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AF21DD-744D-4BFC-8233-59F5A6167BB3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EDA28836-F37A-4130-AC3E-09F9ED6A6CA4}">
      <dgm:prSet phldrT="[Text]" custT="1"/>
      <dgm:spPr>
        <a:xfrm>
          <a:off x="744" y="145603"/>
          <a:ext cx="2902148" cy="174128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Vision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0567837-3A53-4AF9-8FBA-9F24F282E6C4}" type="parTrans" cxnId="{C7C18214-F5D0-494B-AD9D-C4B1E3C3A769}">
      <dgm:prSet/>
      <dgm:spPr/>
      <dgm:t>
        <a:bodyPr/>
        <a:lstStyle/>
        <a:p>
          <a:endParaRPr lang="id-ID" sz="2800"/>
        </a:p>
      </dgm:t>
    </dgm:pt>
    <dgm:pt modelId="{48D59CAC-1585-405B-A610-0D7D0A5A73E8}" type="sibTrans" cxnId="{C7C18214-F5D0-494B-AD9D-C4B1E3C3A769}">
      <dgm:prSet/>
      <dgm:spPr/>
      <dgm:t>
        <a:bodyPr/>
        <a:lstStyle/>
        <a:p>
          <a:endParaRPr lang="id-ID" sz="2800"/>
        </a:p>
      </dgm:t>
    </dgm:pt>
    <dgm:pt modelId="{B91277C1-D946-49C5-9F13-470157631EC3}">
      <dgm:prSet phldrT="[Text]" custT="1"/>
      <dgm:spPr>
        <a:xfrm>
          <a:off x="3193107" y="145603"/>
          <a:ext cx="2902148" cy="1741289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Strategy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CDB1245D-EF39-4C8E-8EA9-2BBCAACFCFF5}" type="parTrans" cxnId="{AD24C50B-A7C2-4D65-95B0-F8C72CD70011}">
      <dgm:prSet/>
      <dgm:spPr/>
      <dgm:t>
        <a:bodyPr/>
        <a:lstStyle/>
        <a:p>
          <a:endParaRPr lang="id-ID" sz="2800"/>
        </a:p>
      </dgm:t>
    </dgm:pt>
    <dgm:pt modelId="{A1D5CFAE-8611-41FB-B1A0-D59CE973AF24}" type="sibTrans" cxnId="{AD24C50B-A7C2-4D65-95B0-F8C72CD70011}">
      <dgm:prSet/>
      <dgm:spPr/>
      <dgm:t>
        <a:bodyPr/>
        <a:lstStyle/>
        <a:p>
          <a:endParaRPr lang="id-ID" sz="2800"/>
        </a:p>
      </dgm:t>
    </dgm:pt>
    <dgm:pt modelId="{BB644FFF-7B8F-4BD5-BD09-72CD5529C915}">
      <dgm:prSet phldrT="[Text]" custT="1"/>
      <dgm:spPr>
        <a:xfrm>
          <a:off x="1596925" y="2177107"/>
          <a:ext cx="2902148" cy="1741289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Change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97C1B73-5B2F-4E86-AB96-BB014CD4B01A}" type="parTrans" cxnId="{661109C5-8622-4D43-965A-73260A9E9354}">
      <dgm:prSet/>
      <dgm:spPr/>
      <dgm:t>
        <a:bodyPr/>
        <a:lstStyle/>
        <a:p>
          <a:endParaRPr lang="id-ID" sz="2800"/>
        </a:p>
      </dgm:t>
    </dgm:pt>
    <dgm:pt modelId="{10415496-44CB-4CB6-A5CE-4220EFF78B96}" type="sibTrans" cxnId="{661109C5-8622-4D43-965A-73260A9E9354}">
      <dgm:prSet/>
      <dgm:spPr/>
      <dgm:t>
        <a:bodyPr/>
        <a:lstStyle/>
        <a:p>
          <a:endParaRPr lang="id-ID" sz="2800"/>
        </a:p>
      </dgm:t>
    </dgm:pt>
    <dgm:pt modelId="{9AF54345-F895-4C42-A493-9F13772433D2}" type="pres">
      <dgm:prSet presAssocID="{57AF21DD-744D-4BFC-8233-59F5A6167BB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CCDA3A-30C8-4B0A-9060-B0A1A7E7BF5B}" type="pres">
      <dgm:prSet presAssocID="{EDA28836-F37A-4130-AC3E-09F9ED6A6CA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2F37344-9E23-49F8-825A-27C400DF8105}" type="pres">
      <dgm:prSet presAssocID="{48D59CAC-1585-405B-A610-0D7D0A5A73E8}" presName="sibTrans" presStyleCnt="0"/>
      <dgm:spPr/>
    </dgm:pt>
    <dgm:pt modelId="{DCA148B4-EA75-4B8A-B9B5-636CEB6C22C7}" type="pres">
      <dgm:prSet presAssocID="{B91277C1-D946-49C5-9F13-470157631E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4942B-638B-40DA-80B0-918D75DF442C}" type="pres">
      <dgm:prSet presAssocID="{A1D5CFAE-8611-41FB-B1A0-D59CE973AF24}" presName="sibTrans" presStyleCnt="0"/>
      <dgm:spPr/>
    </dgm:pt>
    <dgm:pt modelId="{A7E670C6-8607-4C70-A86A-6DC471892887}" type="pres">
      <dgm:prSet presAssocID="{BB644FFF-7B8F-4BD5-BD09-72CD5529C91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E7E0E7-1DBE-4346-B333-A34C071D6289}" type="presOf" srcId="{57AF21DD-744D-4BFC-8233-59F5A6167BB3}" destId="{9AF54345-F895-4C42-A493-9F13772433D2}" srcOrd="0" destOrd="0" presId="urn:microsoft.com/office/officeart/2005/8/layout/default"/>
    <dgm:cxn modelId="{AD24C50B-A7C2-4D65-95B0-F8C72CD70011}" srcId="{57AF21DD-744D-4BFC-8233-59F5A6167BB3}" destId="{B91277C1-D946-49C5-9F13-470157631EC3}" srcOrd="1" destOrd="0" parTransId="{CDB1245D-EF39-4C8E-8EA9-2BBCAACFCFF5}" sibTransId="{A1D5CFAE-8611-41FB-B1A0-D59CE973AF24}"/>
    <dgm:cxn modelId="{06054183-B10C-41B3-AE39-D800A20BBF1E}" type="presOf" srcId="{BB644FFF-7B8F-4BD5-BD09-72CD5529C915}" destId="{A7E670C6-8607-4C70-A86A-6DC471892887}" srcOrd="0" destOrd="0" presId="urn:microsoft.com/office/officeart/2005/8/layout/default"/>
    <dgm:cxn modelId="{661109C5-8622-4D43-965A-73260A9E9354}" srcId="{57AF21DD-744D-4BFC-8233-59F5A6167BB3}" destId="{BB644FFF-7B8F-4BD5-BD09-72CD5529C915}" srcOrd="2" destOrd="0" parTransId="{197C1B73-5B2F-4E86-AB96-BB014CD4B01A}" sibTransId="{10415496-44CB-4CB6-A5CE-4220EFF78B96}"/>
    <dgm:cxn modelId="{9BC56401-6775-4189-AA79-7F6EB153B4CB}" type="presOf" srcId="{EDA28836-F37A-4130-AC3E-09F9ED6A6CA4}" destId="{44CCDA3A-30C8-4B0A-9060-B0A1A7E7BF5B}" srcOrd="0" destOrd="0" presId="urn:microsoft.com/office/officeart/2005/8/layout/default"/>
    <dgm:cxn modelId="{C7C18214-F5D0-494B-AD9D-C4B1E3C3A769}" srcId="{57AF21DD-744D-4BFC-8233-59F5A6167BB3}" destId="{EDA28836-F37A-4130-AC3E-09F9ED6A6CA4}" srcOrd="0" destOrd="0" parTransId="{30567837-3A53-4AF9-8FBA-9F24F282E6C4}" sibTransId="{48D59CAC-1585-405B-A610-0D7D0A5A73E8}"/>
    <dgm:cxn modelId="{1CC14804-2629-4753-963D-CD45EE3E3653}" type="presOf" srcId="{B91277C1-D946-49C5-9F13-470157631EC3}" destId="{DCA148B4-EA75-4B8A-B9B5-636CEB6C22C7}" srcOrd="0" destOrd="0" presId="urn:microsoft.com/office/officeart/2005/8/layout/default"/>
    <dgm:cxn modelId="{A9C6DA45-C20D-48E3-8687-CEBF2AC897A3}" type="presParOf" srcId="{9AF54345-F895-4C42-A493-9F13772433D2}" destId="{44CCDA3A-30C8-4B0A-9060-B0A1A7E7BF5B}" srcOrd="0" destOrd="0" presId="urn:microsoft.com/office/officeart/2005/8/layout/default"/>
    <dgm:cxn modelId="{76A9ECA5-03C8-4627-81E6-C2203617EC46}" type="presParOf" srcId="{9AF54345-F895-4C42-A493-9F13772433D2}" destId="{22F37344-9E23-49F8-825A-27C400DF8105}" srcOrd="1" destOrd="0" presId="urn:microsoft.com/office/officeart/2005/8/layout/default"/>
    <dgm:cxn modelId="{0AD0E8A3-C284-4F41-B78A-83CB18F304D5}" type="presParOf" srcId="{9AF54345-F895-4C42-A493-9F13772433D2}" destId="{DCA148B4-EA75-4B8A-B9B5-636CEB6C22C7}" srcOrd="2" destOrd="0" presId="urn:microsoft.com/office/officeart/2005/8/layout/default"/>
    <dgm:cxn modelId="{7612158F-57BD-4A9F-AB2B-D3CEF6F9CBA4}" type="presParOf" srcId="{9AF54345-F895-4C42-A493-9F13772433D2}" destId="{2A14942B-638B-40DA-80B0-918D75DF442C}" srcOrd="3" destOrd="0" presId="urn:microsoft.com/office/officeart/2005/8/layout/default"/>
    <dgm:cxn modelId="{06623333-1221-4681-8BF4-7BD68AEB93C3}" type="presParOf" srcId="{9AF54345-F895-4C42-A493-9F13772433D2}" destId="{A7E670C6-8607-4C70-A86A-6DC47189288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84724D-E4FB-4D47-BB26-D5E8DD8B63E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79DF25E5-3757-492E-9852-5F98A3528073}">
      <dgm:prSet phldrT="[Text]" custT="1"/>
      <dgm:spPr>
        <a:xfrm>
          <a:off x="744" y="145603"/>
          <a:ext cx="2902148" cy="174128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Objectives and Outcomes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6779A4B-6D76-4783-B964-D090F743946B}" type="parTrans" cxnId="{3D9F9D9B-1F1C-4C04-B106-C7FE1D1B80F0}">
      <dgm:prSet/>
      <dgm:spPr/>
      <dgm:t>
        <a:bodyPr/>
        <a:lstStyle/>
        <a:p>
          <a:endParaRPr lang="id-ID" sz="2800"/>
        </a:p>
      </dgm:t>
    </dgm:pt>
    <dgm:pt modelId="{6E650E13-434D-4BA4-956F-0C8BA0F1E68B}" type="sibTrans" cxnId="{3D9F9D9B-1F1C-4C04-B106-C7FE1D1B80F0}">
      <dgm:prSet/>
      <dgm:spPr/>
      <dgm:t>
        <a:bodyPr/>
        <a:lstStyle/>
        <a:p>
          <a:endParaRPr lang="id-ID" sz="2800"/>
        </a:p>
      </dgm:t>
    </dgm:pt>
    <dgm:pt modelId="{A81F7EBF-8889-4750-A7AA-B5E1A9B2D8C3}">
      <dgm:prSet phldrT="[Text]" custT="1"/>
      <dgm:spPr>
        <a:xfrm>
          <a:off x="3193107" y="145603"/>
          <a:ext cx="2902148" cy="1741289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Planning The Change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50D3DFA2-2F96-4225-A812-73537FEE1C35}" type="parTrans" cxnId="{90B06BC8-08DF-4C44-BA61-56D35EDCE57B}">
      <dgm:prSet/>
      <dgm:spPr/>
      <dgm:t>
        <a:bodyPr/>
        <a:lstStyle/>
        <a:p>
          <a:endParaRPr lang="id-ID" sz="2800"/>
        </a:p>
      </dgm:t>
    </dgm:pt>
    <dgm:pt modelId="{E330BA6D-CD8D-49FA-97B6-3DDB2009550B}" type="sibTrans" cxnId="{90B06BC8-08DF-4C44-BA61-56D35EDCE57B}">
      <dgm:prSet/>
      <dgm:spPr/>
      <dgm:t>
        <a:bodyPr/>
        <a:lstStyle/>
        <a:p>
          <a:endParaRPr lang="id-ID" sz="2800"/>
        </a:p>
      </dgm:t>
    </dgm:pt>
    <dgm:pt modelId="{ABCBCF7E-FF6C-4D84-8944-15C9FBAA31F7}">
      <dgm:prSet phldrT="[Text]" custT="1"/>
      <dgm:spPr>
        <a:xfrm>
          <a:off x="1596925" y="2177107"/>
          <a:ext cx="2902148" cy="1741289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36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People</a:t>
          </a:r>
          <a:endParaRPr lang="id-ID" sz="36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27473407-EF78-4403-BDD2-7AFBC7FEBCD1}" type="parTrans" cxnId="{FFA3E2A3-DC03-448A-8F66-CC0AC89265AC}">
      <dgm:prSet/>
      <dgm:spPr/>
      <dgm:t>
        <a:bodyPr/>
        <a:lstStyle/>
        <a:p>
          <a:endParaRPr lang="id-ID" sz="2800"/>
        </a:p>
      </dgm:t>
    </dgm:pt>
    <dgm:pt modelId="{FD23167A-91E9-4E3B-9846-AFD16F29265A}" type="sibTrans" cxnId="{FFA3E2A3-DC03-448A-8F66-CC0AC89265AC}">
      <dgm:prSet/>
      <dgm:spPr/>
      <dgm:t>
        <a:bodyPr/>
        <a:lstStyle/>
        <a:p>
          <a:endParaRPr lang="id-ID" sz="2800"/>
        </a:p>
      </dgm:t>
    </dgm:pt>
    <dgm:pt modelId="{9637A663-5D3F-46C5-960A-23896F272AE2}" type="pres">
      <dgm:prSet presAssocID="{1B84724D-E4FB-4D47-BB26-D5E8DD8B63E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A42D0F-FB86-49B5-BFD0-B82747B23EF8}" type="pres">
      <dgm:prSet presAssocID="{79DF25E5-3757-492E-9852-5F98A352807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0F072B-3667-4782-BBC1-DC779F9B4CE7}" type="pres">
      <dgm:prSet presAssocID="{6E650E13-434D-4BA4-956F-0C8BA0F1E68B}" presName="sibTrans" presStyleCnt="0"/>
      <dgm:spPr/>
    </dgm:pt>
    <dgm:pt modelId="{7FE536CA-D061-47DC-BC2B-20F138D857C7}" type="pres">
      <dgm:prSet presAssocID="{A81F7EBF-8889-4750-A7AA-B5E1A9B2D8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EB12E-38A1-433D-8F20-AD72FA986313}" type="pres">
      <dgm:prSet presAssocID="{E330BA6D-CD8D-49FA-97B6-3DDB2009550B}" presName="sibTrans" presStyleCnt="0"/>
      <dgm:spPr/>
    </dgm:pt>
    <dgm:pt modelId="{02A7B2D6-3CB6-4D33-96C3-FD4485FEA57C}" type="pres">
      <dgm:prSet presAssocID="{ABCBCF7E-FF6C-4D84-8944-15C9FBAA31F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FA3E2A3-DC03-448A-8F66-CC0AC89265AC}" srcId="{1B84724D-E4FB-4D47-BB26-D5E8DD8B63E0}" destId="{ABCBCF7E-FF6C-4D84-8944-15C9FBAA31F7}" srcOrd="2" destOrd="0" parTransId="{27473407-EF78-4403-BDD2-7AFBC7FEBCD1}" sibTransId="{FD23167A-91E9-4E3B-9846-AFD16F29265A}"/>
    <dgm:cxn modelId="{0832FFA0-CF1D-4151-AA91-CB2B3CB2E2C1}" type="presOf" srcId="{1B84724D-E4FB-4D47-BB26-D5E8DD8B63E0}" destId="{9637A663-5D3F-46C5-960A-23896F272AE2}" srcOrd="0" destOrd="0" presId="urn:microsoft.com/office/officeart/2005/8/layout/default"/>
    <dgm:cxn modelId="{3D9F9D9B-1F1C-4C04-B106-C7FE1D1B80F0}" srcId="{1B84724D-E4FB-4D47-BB26-D5E8DD8B63E0}" destId="{79DF25E5-3757-492E-9852-5F98A3528073}" srcOrd="0" destOrd="0" parTransId="{36779A4B-6D76-4783-B964-D090F743946B}" sibTransId="{6E650E13-434D-4BA4-956F-0C8BA0F1E68B}"/>
    <dgm:cxn modelId="{B0691B98-6622-4B15-AAF4-C751F9B51938}" type="presOf" srcId="{ABCBCF7E-FF6C-4D84-8944-15C9FBAA31F7}" destId="{02A7B2D6-3CB6-4D33-96C3-FD4485FEA57C}" srcOrd="0" destOrd="0" presId="urn:microsoft.com/office/officeart/2005/8/layout/default"/>
    <dgm:cxn modelId="{90B06BC8-08DF-4C44-BA61-56D35EDCE57B}" srcId="{1B84724D-E4FB-4D47-BB26-D5E8DD8B63E0}" destId="{A81F7EBF-8889-4750-A7AA-B5E1A9B2D8C3}" srcOrd="1" destOrd="0" parTransId="{50D3DFA2-2F96-4225-A812-73537FEE1C35}" sibTransId="{E330BA6D-CD8D-49FA-97B6-3DDB2009550B}"/>
    <dgm:cxn modelId="{5AD2258B-E56B-4A9C-B871-6B866F35A59E}" type="presOf" srcId="{79DF25E5-3757-492E-9852-5F98A3528073}" destId="{09A42D0F-FB86-49B5-BFD0-B82747B23EF8}" srcOrd="0" destOrd="0" presId="urn:microsoft.com/office/officeart/2005/8/layout/default"/>
    <dgm:cxn modelId="{1EE7E57D-A2CB-4843-9AAA-696FB7DB4DED}" type="presOf" srcId="{A81F7EBF-8889-4750-A7AA-B5E1A9B2D8C3}" destId="{7FE536CA-D061-47DC-BC2B-20F138D857C7}" srcOrd="0" destOrd="0" presId="urn:microsoft.com/office/officeart/2005/8/layout/default"/>
    <dgm:cxn modelId="{CA67DD21-3A9F-4B22-82F1-C7B0AAB36DED}" type="presParOf" srcId="{9637A663-5D3F-46C5-960A-23896F272AE2}" destId="{09A42D0F-FB86-49B5-BFD0-B82747B23EF8}" srcOrd="0" destOrd="0" presId="urn:microsoft.com/office/officeart/2005/8/layout/default"/>
    <dgm:cxn modelId="{BD3C39B7-6556-45D6-AE34-6AE3C9BD4FAF}" type="presParOf" srcId="{9637A663-5D3F-46C5-960A-23896F272AE2}" destId="{D50F072B-3667-4782-BBC1-DC779F9B4CE7}" srcOrd="1" destOrd="0" presId="urn:microsoft.com/office/officeart/2005/8/layout/default"/>
    <dgm:cxn modelId="{B1E14641-EED0-4706-921F-B91F2460D132}" type="presParOf" srcId="{9637A663-5D3F-46C5-960A-23896F272AE2}" destId="{7FE536CA-D061-47DC-BC2B-20F138D857C7}" srcOrd="2" destOrd="0" presId="urn:microsoft.com/office/officeart/2005/8/layout/default"/>
    <dgm:cxn modelId="{75C82AAD-BA67-4FDF-8F8F-5F3D6C510A19}" type="presParOf" srcId="{9637A663-5D3F-46C5-960A-23896F272AE2}" destId="{9CFEB12E-38A1-433D-8F20-AD72FA986313}" srcOrd="3" destOrd="0" presId="urn:microsoft.com/office/officeart/2005/8/layout/default"/>
    <dgm:cxn modelId="{DC5169C8-7164-40B8-BA79-99CF41DA8F4E}" type="presParOf" srcId="{9637A663-5D3F-46C5-960A-23896F272AE2}" destId="{02A7B2D6-3CB6-4D33-96C3-FD4485FEA57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6BEAD04-8BB5-494A-AB21-6853E9E4A5D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189CE89B-993C-4D41-AD6E-024570D1F86C}">
      <dgm:prSet phldrT="[Text]" custT="1"/>
      <dgm:spPr>
        <a:xfrm>
          <a:off x="744" y="145603"/>
          <a:ext cx="2902148" cy="1741289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4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Problem</a:t>
          </a:r>
          <a:endParaRPr lang="id-ID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7A4B2CE6-680F-45E6-BF80-F611BB92BFC5}" type="parTrans" cxnId="{B1EF8A07-7AEE-4E64-9A89-A96AED4EA88A}">
      <dgm:prSet/>
      <dgm:spPr/>
      <dgm:t>
        <a:bodyPr/>
        <a:lstStyle/>
        <a:p>
          <a:endParaRPr lang="id-ID" sz="3200"/>
        </a:p>
      </dgm:t>
    </dgm:pt>
    <dgm:pt modelId="{8D4767E2-9011-4718-82BB-8DB13CFF1CD7}" type="sibTrans" cxnId="{B1EF8A07-7AEE-4E64-9A89-A96AED4EA88A}">
      <dgm:prSet/>
      <dgm:spPr/>
      <dgm:t>
        <a:bodyPr/>
        <a:lstStyle/>
        <a:p>
          <a:endParaRPr lang="id-ID" sz="3200"/>
        </a:p>
      </dgm:t>
    </dgm:pt>
    <dgm:pt modelId="{F936B8C0-47ED-4CFE-BB3D-E17DD639E1F7}">
      <dgm:prSet phldrT="[Text]" custT="1"/>
      <dgm:spPr>
        <a:xfrm>
          <a:off x="3193107" y="145603"/>
          <a:ext cx="2902148" cy="1741289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4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Gaining A Champion</a:t>
          </a:r>
          <a:endParaRPr lang="id-ID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30C4065F-777A-4C3C-BA3E-1F4323CB31AF}" type="parTrans" cxnId="{2219E2E0-08E8-40B6-8CFE-197F8F125284}">
      <dgm:prSet/>
      <dgm:spPr/>
      <dgm:t>
        <a:bodyPr/>
        <a:lstStyle/>
        <a:p>
          <a:endParaRPr lang="id-ID" sz="3200"/>
        </a:p>
      </dgm:t>
    </dgm:pt>
    <dgm:pt modelId="{270ED2A6-35E8-4ABF-BA7D-7148111C1E44}" type="sibTrans" cxnId="{2219E2E0-08E8-40B6-8CFE-197F8F125284}">
      <dgm:prSet/>
      <dgm:spPr/>
      <dgm:t>
        <a:bodyPr/>
        <a:lstStyle/>
        <a:p>
          <a:endParaRPr lang="id-ID" sz="3200"/>
        </a:p>
      </dgm:t>
    </dgm:pt>
    <dgm:pt modelId="{F2CDB8D1-B82C-420F-B0E5-C662A4C5F89D}">
      <dgm:prSet phldrT="[Text]" custT="1"/>
      <dgm:spPr>
        <a:xfrm>
          <a:off x="1596925" y="2177107"/>
          <a:ext cx="2902148" cy="1741289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id-ID" sz="40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Specialist Task Forces</a:t>
          </a:r>
          <a:endParaRPr lang="id-ID" sz="40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84D9C2F8-BEEA-45C4-9A86-3A576E2FC7B3}" type="parTrans" cxnId="{C0898D0E-01F7-4EE5-B978-85CD781FC250}">
      <dgm:prSet/>
      <dgm:spPr/>
      <dgm:t>
        <a:bodyPr/>
        <a:lstStyle/>
        <a:p>
          <a:endParaRPr lang="id-ID" sz="3200"/>
        </a:p>
      </dgm:t>
    </dgm:pt>
    <dgm:pt modelId="{2493635F-B138-4284-B52A-64B73AE02EBC}" type="sibTrans" cxnId="{C0898D0E-01F7-4EE5-B978-85CD781FC250}">
      <dgm:prSet/>
      <dgm:spPr/>
      <dgm:t>
        <a:bodyPr/>
        <a:lstStyle/>
        <a:p>
          <a:endParaRPr lang="id-ID" sz="3200"/>
        </a:p>
      </dgm:t>
    </dgm:pt>
    <dgm:pt modelId="{327F336F-7124-4CAB-A6AA-558889B5190B}" type="pres">
      <dgm:prSet presAssocID="{26BEAD04-8BB5-494A-AB21-6853E9E4A5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FA8DAAC-4AC9-4E54-87B6-BDB4285CB7F0}" type="pres">
      <dgm:prSet presAssocID="{189CE89B-993C-4D41-AD6E-024570D1F86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4A44647-726D-4A05-9452-D26D208E319F}" type="pres">
      <dgm:prSet presAssocID="{8D4767E2-9011-4718-82BB-8DB13CFF1CD7}" presName="sibTrans" presStyleCnt="0"/>
      <dgm:spPr/>
    </dgm:pt>
    <dgm:pt modelId="{AB8F39F2-EDF0-4109-9975-F866192B80D9}" type="pres">
      <dgm:prSet presAssocID="{F936B8C0-47ED-4CFE-BB3D-E17DD639E1F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86126DE-CEE6-44D5-B487-C90EEB5A30B5}" type="pres">
      <dgm:prSet presAssocID="{270ED2A6-35E8-4ABF-BA7D-7148111C1E44}" presName="sibTrans" presStyleCnt="0"/>
      <dgm:spPr/>
    </dgm:pt>
    <dgm:pt modelId="{DC00500C-7C58-4677-B185-8A334E5C04C8}" type="pres">
      <dgm:prSet presAssocID="{F2CDB8D1-B82C-420F-B0E5-C662A4C5F89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AA8A12-A037-4A38-A891-06A23300A226}" type="presOf" srcId="{F936B8C0-47ED-4CFE-BB3D-E17DD639E1F7}" destId="{AB8F39F2-EDF0-4109-9975-F866192B80D9}" srcOrd="0" destOrd="0" presId="urn:microsoft.com/office/officeart/2005/8/layout/default"/>
    <dgm:cxn modelId="{67030F99-504F-415A-AB9E-E47B25747F1E}" type="presOf" srcId="{189CE89B-993C-4D41-AD6E-024570D1F86C}" destId="{0FA8DAAC-4AC9-4E54-87B6-BDB4285CB7F0}" srcOrd="0" destOrd="0" presId="urn:microsoft.com/office/officeart/2005/8/layout/default"/>
    <dgm:cxn modelId="{58B0C554-A16C-46DF-AC5F-123410532624}" type="presOf" srcId="{F2CDB8D1-B82C-420F-B0E5-C662A4C5F89D}" destId="{DC00500C-7C58-4677-B185-8A334E5C04C8}" srcOrd="0" destOrd="0" presId="urn:microsoft.com/office/officeart/2005/8/layout/default"/>
    <dgm:cxn modelId="{B1EF8A07-7AEE-4E64-9A89-A96AED4EA88A}" srcId="{26BEAD04-8BB5-494A-AB21-6853E9E4A5DA}" destId="{189CE89B-993C-4D41-AD6E-024570D1F86C}" srcOrd="0" destOrd="0" parTransId="{7A4B2CE6-680F-45E6-BF80-F611BB92BFC5}" sibTransId="{8D4767E2-9011-4718-82BB-8DB13CFF1CD7}"/>
    <dgm:cxn modelId="{C0898D0E-01F7-4EE5-B978-85CD781FC250}" srcId="{26BEAD04-8BB5-494A-AB21-6853E9E4A5DA}" destId="{F2CDB8D1-B82C-420F-B0E5-C662A4C5F89D}" srcOrd="2" destOrd="0" parTransId="{84D9C2F8-BEEA-45C4-9A86-3A576E2FC7B3}" sibTransId="{2493635F-B138-4284-B52A-64B73AE02EBC}"/>
    <dgm:cxn modelId="{2219E2E0-08E8-40B6-8CFE-197F8F125284}" srcId="{26BEAD04-8BB5-494A-AB21-6853E9E4A5DA}" destId="{F936B8C0-47ED-4CFE-BB3D-E17DD639E1F7}" srcOrd="1" destOrd="0" parTransId="{30C4065F-777A-4C3C-BA3E-1F4323CB31AF}" sibTransId="{270ED2A6-35E8-4ABF-BA7D-7148111C1E44}"/>
    <dgm:cxn modelId="{DC0F8E14-4F22-46D0-887F-B77BCDE80B24}" type="presOf" srcId="{26BEAD04-8BB5-494A-AB21-6853E9E4A5DA}" destId="{327F336F-7124-4CAB-A6AA-558889B5190B}" srcOrd="0" destOrd="0" presId="urn:microsoft.com/office/officeart/2005/8/layout/default"/>
    <dgm:cxn modelId="{0EB5EE57-A52F-4A8C-8992-092DCFF4E8AB}" type="presParOf" srcId="{327F336F-7124-4CAB-A6AA-558889B5190B}" destId="{0FA8DAAC-4AC9-4E54-87B6-BDB4285CB7F0}" srcOrd="0" destOrd="0" presId="urn:microsoft.com/office/officeart/2005/8/layout/default"/>
    <dgm:cxn modelId="{211F60DB-4D5D-40EC-BADF-B45415B0EB8E}" type="presParOf" srcId="{327F336F-7124-4CAB-A6AA-558889B5190B}" destId="{54A44647-726D-4A05-9452-D26D208E319F}" srcOrd="1" destOrd="0" presId="urn:microsoft.com/office/officeart/2005/8/layout/default"/>
    <dgm:cxn modelId="{B5051898-C5AF-4AB5-926A-9AF062AB25C8}" type="presParOf" srcId="{327F336F-7124-4CAB-A6AA-558889B5190B}" destId="{AB8F39F2-EDF0-4109-9975-F866192B80D9}" srcOrd="2" destOrd="0" presId="urn:microsoft.com/office/officeart/2005/8/layout/default"/>
    <dgm:cxn modelId="{DB629F08-954D-4A91-9B9A-1C16DBEB31E3}" type="presParOf" srcId="{327F336F-7124-4CAB-A6AA-558889B5190B}" destId="{286126DE-CEE6-44D5-B487-C90EEB5A30B5}" srcOrd="3" destOrd="0" presId="urn:microsoft.com/office/officeart/2005/8/layout/default"/>
    <dgm:cxn modelId="{8140E1DB-E354-4DBD-828C-BE0D841B9033}" type="presParOf" srcId="{327F336F-7124-4CAB-A6AA-558889B5190B}" destId="{DC00500C-7C58-4677-B185-8A334E5C04C8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7AD82-680B-4F10-BD99-EA04222B8D13}">
      <dsp:nvSpPr>
        <dsp:cNvPr id="0" name=""/>
        <dsp:cNvSpPr/>
      </dsp:nvSpPr>
      <dsp:spPr>
        <a:xfrm>
          <a:off x="842" y="316480"/>
          <a:ext cx="3286550" cy="1971930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Organizational Context</a:t>
          </a:r>
          <a:endParaRPr lang="id-ID" sz="3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42" y="316480"/>
        <a:ext cx="3286550" cy="1971930"/>
      </dsp:txXfrm>
    </dsp:sp>
    <dsp:sp modelId="{C5692626-862E-4AEF-8A6F-A4A5F8ED611B}">
      <dsp:nvSpPr>
        <dsp:cNvPr id="0" name=""/>
        <dsp:cNvSpPr/>
      </dsp:nvSpPr>
      <dsp:spPr>
        <a:xfrm>
          <a:off x="3616048" y="316480"/>
          <a:ext cx="3286550" cy="1971930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Focus of Choice</a:t>
          </a:r>
          <a:endParaRPr lang="id-ID" sz="3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616048" y="316480"/>
        <a:ext cx="3286550" cy="1971930"/>
      </dsp:txXfrm>
    </dsp:sp>
    <dsp:sp modelId="{E05C8264-91D4-494E-ACB4-2A9D568C815D}">
      <dsp:nvSpPr>
        <dsp:cNvPr id="0" name=""/>
        <dsp:cNvSpPr/>
      </dsp:nvSpPr>
      <dsp:spPr>
        <a:xfrm>
          <a:off x="1808445" y="2617066"/>
          <a:ext cx="3286550" cy="1971930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Organizational Trajectory</a:t>
          </a:r>
          <a:endParaRPr lang="id-ID" sz="32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808445" y="2617066"/>
        <a:ext cx="3286550" cy="1971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42D0F-FB86-49B5-BFD0-B82747B23EF8}">
      <dsp:nvSpPr>
        <dsp:cNvPr id="0" name=""/>
        <dsp:cNvSpPr/>
      </dsp:nvSpPr>
      <dsp:spPr>
        <a:xfrm>
          <a:off x="878" y="248760"/>
          <a:ext cx="3425944" cy="2055566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Objectives and Outcomes</a:t>
          </a:r>
          <a:endParaRPr lang="id-ID" sz="3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878" y="248760"/>
        <a:ext cx="3425944" cy="2055566"/>
      </dsp:txXfrm>
    </dsp:sp>
    <dsp:sp modelId="{7FE536CA-D061-47DC-BC2B-20F138D857C7}">
      <dsp:nvSpPr>
        <dsp:cNvPr id="0" name=""/>
        <dsp:cNvSpPr/>
      </dsp:nvSpPr>
      <dsp:spPr>
        <a:xfrm>
          <a:off x="3769417" y="248760"/>
          <a:ext cx="3425944" cy="2055566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Planning The Change</a:t>
          </a:r>
          <a:endParaRPr lang="id-ID" sz="3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769417" y="248760"/>
        <a:ext cx="3425944" cy="2055566"/>
      </dsp:txXfrm>
    </dsp:sp>
    <dsp:sp modelId="{02A7B2D6-3CB6-4D33-96C3-FD4485FEA57C}">
      <dsp:nvSpPr>
        <dsp:cNvPr id="0" name=""/>
        <dsp:cNvSpPr/>
      </dsp:nvSpPr>
      <dsp:spPr>
        <a:xfrm>
          <a:off x="1885147" y="2646921"/>
          <a:ext cx="3425944" cy="2055566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People</a:t>
          </a:r>
          <a:endParaRPr lang="id-ID" sz="36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885147" y="2646921"/>
        <a:ext cx="3425944" cy="20555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8DAAC-4AC9-4E54-87B6-BDB4285CB7F0}">
      <dsp:nvSpPr>
        <dsp:cNvPr id="0" name=""/>
        <dsp:cNvSpPr/>
      </dsp:nvSpPr>
      <dsp:spPr>
        <a:xfrm>
          <a:off x="10848" y="1989"/>
          <a:ext cx="3101312" cy="1860787"/>
        </a:xfrm>
        <a:prstGeom prst="rect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Problem</a:t>
          </a:r>
          <a:endParaRPr lang="id-ID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0848" y="1989"/>
        <a:ext cx="3101312" cy="1860787"/>
      </dsp:txXfrm>
    </dsp:sp>
    <dsp:sp modelId="{AB8F39F2-EDF0-4109-9975-F866192B80D9}">
      <dsp:nvSpPr>
        <dsp:cNvPr id="0" name=""/>
        <dsp:cNvSpPr/>
      </dsp:nvSpPr>
      <dsp:spPr>
        <a:xfrm>
          <a:off x="3422291" y="1989"/>
          <a:ext cx="3101312" cy="1860787"/>
        </a:xfrm>
        <a:prstGeom prst="rect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Gaining A Champion</a:t>
          </a:r>
          <a:endParaRPr lang="id-ID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422291" y="1989"/>
        <a:ext cx="3101312" cy="1860787"/>
      </dsp:txXfrm>
    </dsp:sp>
    <dsp:sp modelId="{DC00500C-7C58-4677-B185-8A334E5C04C8}">
      <dsp:nvSpPr>
        <dsp:cNvPr id="0" name=""/>
        <dsp:cNvSpPr/>
      </dsp:nvSpPr>
      <dsp:spPr>
        <a:xfrm>
          <a:off x="1716569" y="2172907"/>
          <a:ext cx="3101312" cy="1860787"/>
        </a:xfrm>
        <a:prstGeom prst="rect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4000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Specialist Task Forces</a:t>
          </a:r>
          <a:endParaRPr lang="id-ID" sz="4000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1716569" y="2172907"/>
        <a:ext cx="3101312" cy="1860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F4B720C8-0F1F-4769-A95D-E70485508E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1CA3493-3CF0-479D-887E-326CB01F42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4AB01-33F2-4890-81BC-94568158DB71}" type="datetimeFigureOut">
              <a:rPr lang="en-US" smtClean="0"/>
              <a:t>3/29/2023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A5946B1-632D-4B59-8997-E7256A57DB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0C78952-9C23-4261-888C-BF86D1BD58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911A-3904-4D85-962F-6F98C8B80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19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C4437516-06DB-4972-90D9-3F56529C786D}"/>
              </a:ext>
            </a:extLst>
          </p:cNvPr>
          <p:cNvSpPr/>
          <p:nvPr userDrawn="1"/>
        </p:nvSpPr>
        <p:spPr>
          <a:xfrm>
            <a:off x="0" y="0"/>
            <a:ext cx="9569302" cy="6858000"/>
          </a:xfrm>
          <a:custGeom>
            <a:avLst/>
            <a:gdLst>
              <a:gd name="connsiteX0" fmla="*/ 0 w 9703610"/>
              <a:gd name="connsiteY0" fmla="*/ 0 h 6858000"/>
              <a:gd name="connsiteX1" fmla="*/ 5546070 w 9703610"/>
              <a:gd name="connsiteY1" fmla="*/ 0 h 6858000"/>
              <a:gd name="connsiteX2" fmla="*/ 9703610 w 9703610"/>
              <a:gd name="connsiteY2" fmla="*/ 6858000 h 6858000"/>
              <a:gd name="connsiteX3" fmla="*/ 0 w 970361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3610" h="6858000">
                <a:moveTo>
                  <a:pt x="0" y="0"/>
                </a:moveTo>
                <a:lnTo>
                  <a:pt x="5546070" y="0"/>
                </a:lnTo>
                <a:lnTo>
                  <a:pt x="970361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54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xmlns="" id="{F246FC87-D219-463B-8334-E16E1481905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78591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08C9F45-5627-4842-A3EA-25038EF99EC8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86490" y="1010532"/>
            <a:ext cx="2286000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9871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4E14D27-AD6A-4547-8A35-F0A6A7B2B893}"/>
              </a:ext>
            </a:extLst>
          </p:cNvPr>
          <p:cNvGrpSpPr/>
          <p:nvPr userDrawn="1"/>
        </p:nvGrpSpPr>
        <p:grpSpPr>
          <a:xfrm>
            <a:off x="739019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0"/>
            <a:ext cx="1808430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265DD979-30EE-452B-BD97-08E76F947DDC}"/>
              </a:ext>
            </a:extLst>
          </p:cNvPr>
          <p:cNvSpPr/>
          <p:nvPr userDrawn="1"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xmlns="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06CCA5E-451F-4542-B206-D2D13583114C}"/>
              </a:ext>
            </a:extLst>
          </p:cNvPr>
          <p:cNvGrpSpPr/>
          <p:nvPr userDrawn="1"/>
        </p:nvGrpSpPr>
        <p:grpSpPr>
          <a:xfrm>
            <a:off x="758507" y="2603862"/>
            <a:ext cx="5920691" cy="3565483"/>
            <a:chOff x="4098364" y="1571764"/>
            <a:chExt cx="7301609" cy="4397082"/>
          </a:xfrm>
        </p:grpSpPr>
        <p:grpSp>
          <p:nvGrpSpPr>
            <p:cNvPr id="23" name="Graphic 55">
              <a:extLst>
                <a:ext uri="{FF2B5EF4-FFF2-40B4-BE49-F238E27FC236}">
                  <a16:creationId xmlns:a16="http://schemas.microsoft.com/office/drawing/2014/main" xmlns="" id="{C49AFA94-CB02-406A-B68E-76F7985C97D6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05F19F3B-FACD-4743-81B8-DE3B3FC0991C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xmlns="" id="{611E77FD-F910-47B9-9EE0-9CA9EBB5AD17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AB00050F-BBCF-4B07-B144-24AF043BE2C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08BADC4B-6EB9-42D0-A753-3C5C7C5FCBF3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6378FDA6-D5BA-443E-8CD4-3C2B46AB6C8A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85070495-6AB5-4439-8EED-4223B30F9EAF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9821168E-844C-481A-B8F3-32C75B5054F4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F376C1E-829F-4627-A9FC-603E3F9D8239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CDCC7A37-C1A5-44ED-8513-F2059D79E78B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FE8CCBE0-1B0C-438D-94FF-E082C11F048B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3BC099-A056-42DA-9F53-27069C0E910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42B8C23E-608C-4981-A399-48E23E7525C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D903373-9B9B-454A-8CB4-E269AA113942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2F0A2CF-6C4D-4D84-9F0B-0C8B25E6F53C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C3A2E818-EF4F-458C-8F18-9578121D3660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63C6B529-B489-4639-A7B2-5AA9180E972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F3DA74A-1C4B-4138-A563-129A39FD9B7F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E22AAAA6-2F39-4DD6-8134-716B9CF62E97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BE744CD6-14E4-479D-8F9D-0DF957DAAD2D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531A40E9-999D-4DB7-A1CE-6B1F19EA0EF4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68C9FECB-7A52-4CDC-994B-69A5B24ABCE8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xmlns="" id="{A6AAC56F-62D7-45DE-87B5-B9D9F6A9BFCE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xmlns="" id="{E075BA51-0F2B-4136-85AE-6668752886FD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2599569D-ABEC-4CDC-8AEC-FB8A512A7CB6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xmlns="" id="{FFF08BBD-F12B-4D72-905D-82425437657C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B37A376A-6189-420B-8C13-3900F127BE7C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619684" y="2798339"/>
            <a:ext cx="4140889" cy="26122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435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xmlns="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xmlns="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5674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80636" y="1431517"/>
            <a:ext cx="3994966" cy="3994966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6977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xmlns="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8534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xmlns="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9279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53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9254204-7576-4E7F-BCC2-47087CDF8998}"/>
              </a:ext>
            </a:extLst>
          </p:cNvPr>
          <p:cNvSpPr/>
          <p:nvPr/>
        </p:nvSpPr>
        <p:spPr>
          <a:xfrm rot="1200000">
            <a:off x="-311854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444163C-3BE8-445F-BF4D-6FF683F7A99F}"/>
              </a:ext>
            </a:extLst>
          </p:cNvPr>
          <p:cNvGrpSpPr/>
          <p:nvPr userDrawn="1"/>
        </p:nvGrpSpPr>
        <p:grpSpPr>
          <a:xfrm>
            <a:off x="0" y="5030641"/>
            <a:ext cx="11784650" cy="1581249"/>
            <a:chOff x="0" y="5030641"/>
            <a:chExt cx="11784650" cy="158124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4C382616-4BAD-46F2-A9B1-3719C195BD07}"/>
                </a:ext>
              </a:extLst>
            </p:cNvPr>
            <p:cNvGrpSpPr/>
            <p:nvPr/>
          </p:nvGrpSpPr>
          <p:grpSpPr>
            <a:xfrm>
              <a:off x="10972494" y="5030641"/>
              <a:ext cx="812156" cy="1343445"/>
              <a:chOff x="10042059" y="85076"/>
              <a:chExt cx="1867634" cy="3089387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4F57692B-CB59-4909-9EE5-9842EC389960}"/>
                  </a:ext>
                </a:extLst>
              </p:cNvPr>
              <p:cNvSpPr/>
              <p:nvPr/>
            </p:nvSpPr>
            <p:spPr>
              <a:xfrm rot="16200000" flipH="1">
                <a:off x="9851011" y="276124"/>
                <a:ext cx="2249729" cy="1867634"/>
              </a:xfrm>
              <a:custGeom>
                <a:avLst/>
                <a:gdLst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1734909 w 2254431"/>
                  <a:gd name="connsiteY6" fmla="*/ 1232300 h 1867634"/>
                  <a:gd name="connsiteX7" fmla="*/ 1781182 w 2254431"/>
                  <a:gd name="connsiteY7" fmla="*/ 1232300 h 1867634"/>
                  <a:gd name="connsiteX8" fmla="*/ 1734909 w 2254431"/>
                  <a:gd name="connsiteY8" fmla="*/ 1237163 h 1867634"/>
                  <a:gd name="connsiteX9" fmla="*/ 1734908 w 2254431"/>
                  <a:gd name="connsiteY9" fmla="*/ 633988 h 1867634"/>
                  <a:gd name="connsiteX10" fmla="*/ 2124749 w 2254431"/>
                  <a:gd name="connsiteY10" fmla="*/ 668096 h 1867634"/>
                  <a:gd name="connsiteX11" fmla="*/ 1734908 w 2254431"/>
                  <a:gd name="connsiteY11" fmla="*/ 668096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1734908 w 2254431"/>
                  <a:gd name="connsiteY12" fmla="*/ 668096 h 1867634"/>
                  <a:gd name="connsiteX13" fmla="*/ 2124749 w 2254431"/>
                  <a:gd name="connsiteY13" fmla="*/ 668096 h 1867634"/>
                  <a:gd name="connsiteX14" fmla="*/ 1734908 w 2254431"/>
                  <a:gd name="connsiteY14" fmla="*/ 668096 h 1867634"/>
                  <a:gd name="connsiteX15" fmla="*/ 0 w 2254431"/>
                  <a:gd name="connsiteY15" fmla="*/ 933818 h 1867634"/>
                  <a:gd name="connsiteX16" fmla="*/ 273507 w 2254431"/>
                  <a:gd name="connsiteY16" fmla="*/ 1594126 h 1867634"/>
                  <a:gd name="connsiteX17" fmla="*/ 1594123 w 2254431"/>
                  <a:gd name="connsiteY17" fmla="*/ 1594126 h 1867634"/>
                  <a:gd name="connsiteX18" fmla="*/ 1818102 w 2254431"/>
                  <a:gd name="connsiteY18" fmla="*/ 1370146 h 1867634"/>
                  <a:gd name="connsiteX19" fmla="*/ 2067929 w 2254431"/>
                  <a:gd name="connsiteY19" fmla="*/ 1370150 h 1867634"/>
                  <a:gd name="connsiteX20" fmla="*/ 2249729 w 2254431"/>
                  <a:gd name="connsiteY20" fmla="*/ 1188348 h 1867634"/>
                  <a:gd name="connsiteX21" fmla="*/ 2249729 w 2254431"/>
                  <a:gd name="connsiteY21" fmla="*/ 938520 h 1867634"/>
                  <a:gd name="connsiteX22" fmla="*/ 2254431 w 2254431"/>
                  <a:gd name="connsiteY22" fmla="*/ 933818 h 1867634"/>
                  <a:gd name="connsiteX23" fmla="*/ 2249729 w 2254431"/>
                  <a:gd name="connsiteY23" fmla="*/ 929116 h 1867634"/>
                  <a:gd name="connsiteX24" fmla="*/ 2249729 w 2254431"/>
                  <a:gd name="connsiteY24" fmla="*/ 679292 h 1867634"/>
                  <a:gd name="connsiteX25" fmla="*/ 2067926 w 2254431"/>
                  <a:gd name="connsiteY25" fmla="*/ 497490 h 1867634"/>
                  <a:gd name="connsiteX26" fmla="*/ 1818099 w 2254431"/>
                  <a:gd name="connsiteY26" fmla="*/ 497490 h 1867634"/>
                  <a:gd name="connsiteX27" fmla="*/ 1594123 w 2254431"/>
                  <a:gd name="connsiteY27" fmla="*/ 273510 h 1867634"/>
                  <a:gd name="connsiteX28" fmla="*/ 273507 w 2254431"/>
                  <a:gd name="connsiteY28" fmla="*/ 273510 h 1867634"/>
                  <a:gd name="connsiteX29" fmla="*/ 0 w 2254431"/>
                  <a:gd name="connsiteY29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2300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1734909 w 2254431"/>
                  <a:gd name="connsiteY11" fmla="*/ 1232300 h 1867634"/>
                  <a:gd name="connsiteX12" fmla="*/ 0 w 2254431"/>
                  <a:gd name="connsiteY12" fmla="*/ 933818 h 1867634"/>
                  <a:gd name="connsiteX13" fmla="*/ 273507 w 2254431"/>
                  <a:gd name="connsiteY13" fmla="*/ 1594126 h 1867634"/>
                  <a:gd name="connsiteX14" fmla="*/ 1594123 w 2254431"/>
                  <a:gd name="connsiteY14" fmla="*/ 1594126 h 1867634"/>
                  <a:gd name="connsiteX15" fmla="*/ 1818102 w 2254431"/>
                  <a:gd name="connsiteY15" fmla="*/ 1370146 h 1867634"/>
                  <a:gd name="connsiteX16" fmla="*/ 2067929 w 2254431"/>
                  <a:gd name="connsiteY16" fmla="*/ 1370150 h 1867634"/>
                  <a:gd name="connsiteX17" fmla="*/ 2249729 w 2254431"/>
                  <a:gd name="connsiteY17" fmla="*/ 1188348 h 1867634"/>
                  <a:gd name="connsiteX18" fmla="*/ 2249729 w 2254431"/>
                  <a:gd name="connsiteY18" fmla="*/ 938520 h 1867634"/>
                  <a:gd name="connsiteX19" fmla="*/ 2254431 w 2254431"/>
                  <a:gd name="connsiteY19" fmla="*/ 933818 h 1867634"/>
                  <a:gd name="connsiteX20" fmla="*/ 2249729 w 2254431"/>
                  <a:gd name="connsiteY20" fmla="*/ 929116 h 1867634"/>
                  <a:gd name="connsiteX21" fmla="*/ 2249729 w 2254431"/>
                  <a:gd name="connsiteY21" fmla="*/ 679292 h 1867634"/>
                  <a:gd name="connsiteX22" fmla="*/ 2067926 w 2254431"/>
                  <a:gd name="connsiteY22" fmla="*/ 497490 h 1867634"/>
                  <a:gd name="connsiteX23" fmla="*/ 1818099 w 2254431"/>
                  <a:gd name="connsiteY23" fmla="*/ 497490 h 1867634"/>
                  <a:gd name="connsiteX24" fmla="*/ 1594123 w 2254431"/>
                  <a:gd name="connsiteY24" fmla="*/ 273510 h 1867634"/>
                  <a:gd name="connsiteX25" fmla="*/ 273507 w 2254431"/>
                  <a:gd name="connsiteY25" fmla="*/ 273510 h 1867634"/>
                  <a:gd name="connsiteX26" fmla="*/ 0 w 2254431"/>
                  <a:gd name="connsiteY26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1734909 w 2254431"/>
                  <a:gd name="connsiteY8" fmla="*/ 1237163 h 1867634"/>
                  <a:gd name="connsiteX9" fmla="*/ 1781182 w 2254431"/>
                  <a:gd name="connsiteY9" fmla="*/ 1232300 h 1867634"/>
                  <a:gd name="connsiteX10" fmla="*/ 1734909 w 2254431"/>
                  <a:gd name="connsiteY10" fmla="*/ 1237163 h 1867634"/>
                  <a:gd name="connsiteX11" fmla="*/ 0 w 2254431"/>
                  <a:gd name="connsiteY11" fmla="*/ 933818 h 1867634"/>
                  <a:gd name="connsiteX12" fmla="*/ 273507 w 2254431"/>
                  <a:gd name="connsiteY12" fmla="*/ 1594126 h 1867634"/>
                  <a:gd name="connsiteX13" fmla="*/ 1594123 w 2254431"/>
                  <a:gd name="connsiteY13" fmla="*/ 1594126 h 1867634"/>
                  <a:gd name="connsiteX14" fmla="*/ 1818102 w 2254431"/>
                  <a:gd name="connsiteY14" fmla="*/ 1370146 h 1867634"/>
                  <a:gd name="connsiteX15" fmla="*/ 2067929 w 2254431"/>
                  <a:gd name="connsiteY15" fmla="*/ 1370150 h 1867634"/>
                  <a:gd name="connsiteX16" fmla="*/ 2249729 w 2254431"/>
                  <a:gd name="connsiteY16" fmla="*/ 1188348 h 1867634"/>
                  <a:gd name="connsiteX17" fmla="*/ 2249729 w 2254431"/>
                  <a:gd name="connsiteY17" fmla="*/ 938520 h 1867634"/>
                  <a:gd name="connsiteX18" fmla="*/ 2254431 w 2254431"/>
                  <a:gd name="connsiteY18" fmla="*/ 933818 h 1867634"/>
                  <a:gd name="connsiteX19" fmla="*/ 2249729 w 2254431"/>
                  <a:gd name="connsiteY19" fmla="*/ 929116 h 1867634"/>
                  <a:gd name="connsiteX20" fmla="*/ 2249729 w 2254431"/>
                  <a:gd name="connsiteY20" fmla="*/ 679292 h 1867634"/>
                  <a:gd name="connsiteX21" fmla="*/ 2067926 w 2254431"/>
                  <a:gd name="connsiteY21" fmla="*/ 497490 h 1867634"/>
                  <a:gd name="connsiteX22" fmla="*/ 1818099 w 2254431"/>
                  <a:gd name="connsiteY22" fmla="*/ 497490 h 1867634"/>
                  <a:gd name="connsiteX23" fmla="*/ 1594123 w 2254431"/>
                  <a:gd name="connsiteY23" fmla="*/ 273510 h 1867634"/>
                  <a:gd name="connsiteX24" fmla="*/ 273507 w 2254431"/>
                  <a:gd name="connsiteY24" fmla="*/ 273510 h 1867634"/>
                  <a:gd name="connsiteX25" fmla="*/ 0 w 2254431"/>
                  <a:gd name="connsiteY25" fmla="*/ 933818 h 1867634"/>
                  <a:gd name="connsiteX0" fmla="*/ 2234976 w 2254431"/>
                  <a:gd name="connsiteY0" fmla="*/ 1132618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1132618 h 1867634"/>
                  <a:gd name="connsiteX4" fmla="*/ 2234976 w 2254431"/>
                  <a:gd name="connsiteY4" fmla="*/ 710150 h 1867634"/>
                  <a:gd name="connsiteX5" fmla="*/ 2240336 w 2254431"/>
                  <a:gd name="connsiteY5" fmla="*/ 727150 h 1867634"/>
                  <a:gd name="connsiteX6" fmla="*/ 2234976 w 2254431"/>
                  <a:gd name="connsiteY6" fmla="*/ 737448 h 1867634"/>
                  <a:gd name="connsiteX7" fmla="*/ 2234976 w 2254431"/>
                  <a:gd name="connsiteY7" fmla="*/ 710150 h 1867634"/>
                  <a:gd name="connsiteX8" fmla="*/ 0 w 2254431"/>
                  <a:gd name="connsiteY8" fmla="*/ 933818 h 1867634"/>
                  <a:gd name="connsiteX9" fmla="*/ 273507 w 2254431"/>
                  <a:gd name="connsiteY9" fmla="*/ 1594126 h 1867634"/>
                  <a:gd name="connsiteX10" fmla="*/ 1594123 w 2254431"/>
                  <a:gd name="connsiteY10" fmla="*/ 1594126 h 1867634"/>
                  <a:gd name="connsiteX11" fmla="*/ 1818102 w 2254431"/>
                  <a:gd name="connsiteY11" fmla="*/ 1370146 h 1867634"/>
                  <a:gd name="connsiteX12" fmla="*/ 2067929 w 2254431"/>
                  <a:gd name="connsiteY12" fmla="*/ 1370150 h 1867634"/>
                  <a:gd name="connsiteX13" fmla="*/ 2249729 w 2254431"/>
                  <a:gd name="connsiteY13" fmla="*/ 1188348 h 1867634"/>
                  <a:gd name="connsiteX14" fmla="*/ 2249729 w 2254431"/>
                  <a:gd name="connsiteY14" fmla="*/ 938520 h 1867634"/>
                  <a:gd name="connsiteX15" fmla="*/ 2254431 w 2254431"/>
                  <a:gd name="connsiteY15" fmla="*/ 933818 h 1867634"/>
                  <a:gd name="connsiteX16" fmla="*/ 2249729 w 2254431"/>
                  <a:gd name="connsiteY16" fmla="*/ 929116 h 1867634"/>
                  <a:gd name="connsiteX17" fmla="*/ 2249729 w 2254431"/>
                  <a:gd name="connsiteY17" fmla="*/ 679292 h 1867634"/>
                  <a:gd name="connsiteX18" fmla="*/ 2067926 w 2254431"/>
                  <a:gd name="connsiteY18" fmla="*/ 497490 h 1867634"/>
                  <a:gd name="connsiteX19" fmla="*/ 1818099 w 2254431"/>
                  <a:gd name="connsiteY19" fmla="*/ 497490 h 1867634"/>
                  <a:gd name="connsiteX20" fmla="*/ 1594123 w 2254431"/>
                  <a:gd name="connsiteY20" fmla="*/ 273510 h 1867634"/>
                  <a:gd name="connsiteX21" fmla="*/ 273507 w 2254431"/>
                  <a:gd name="connsiteY21" fmla="*/ 273510 h 1867634"/>
                  <a:gd name="connsiteX22" fmla="*/ 0 w 2254431"/>
                  <a:gd name="connsiteY22" fmla="*/ 933818 h 1867634"/>
                  <a:gd name="connsiteX0" fmla="*/ 2234976 w 2254431"/>
                  <a:gd name="connsiteY0" fmla="*/ 1140552 h 1867634"/>
                  <a:gd name="connsiteX1" fmla="*/ 2236496 w 2254431"/>
                  <a:gd name="connsiteY1" fmla="*/ 1135418 h 1867634"/>
                  <a:gd name="connsiteX2" fmla="*/ 2234976 w 2254431"/>
                  <a:gd name="connsiteY2" fmla="*/ 1140552 h 1867634"/>
                  <a:gd name="connsiteX3" fmla="*/ 2234976 w 2254431"/>
                  <a:gd name="connsiteY3" fmla="*/ 710150 h 1867634"/>
                  <a:gd name="connsiteX4" fmla="*/ 2240336 w 2254431"/>
                  <a:gd name="connsiteY4" fmla="*/ 727150 h 1867634"/>
                  <a:gd name="connsiteX5" fmla="*/ 2234976 w 2254431"/>
                  <a:gd name="connsiteY5" fmla="*/ 737448 h 1867634"/>
                  <a:gd name="connsiteX6" fmla="*/ 2234976 w 2254431"/>
                  <a:gd name="connsiteY6" fmla="*/ 710150 h 1867634"/>
                  <a:gd name="connsiteX7" fmla="*/ 0 w 2254431"/>
                  <a:gd name="connsiteY7" fmla="*/ 933818 h 1867634"/>
                  <a:gd name="connsiteX8" fmla="*/ 273507 w 2254431"/>
                  <a:gd name="connsiteY8" fmla="*/ 1594126 h 1867634"/>
                  <a:gd name="connsiteX9" fmla="*/ 1594123 w 2254431"/>
                  <a:gd name="connsiteY9" fmla="*/ 1594126 h 1867634"/>
                  <a:gd name="connsiteX10" fmla="*/ 1818102 w 2254431"/>
                  <a:gd name="connsiteY10" fmla="*/ 1370146 h 1867634"/>
                  <a:gd name="connsiteX11" fmla="*/ 2067929 w 2254431"/>
                  <a:gd name="connsiteY11" fmla="*/ 1370150 h 1867634"/>
                  <a:gd name="connsiteX12" fmla="*/ 2249729 w 2254431"/>
                  <a:gd name="connsiteY12" fmla="*/ 1188348 h 1867634"/>
                  <a:gd name="connsiteX13" fmla="*/ 2249729 w 2254431"/>
                  <a:gd name="connsiteY13" fmla="*/ 938520 h 1867634"/>
                  <a:gd name="connsiteX14" fmla="*/ 2254431 w 2254431"/>
                  <a:gd name="connsiteY14" fmla="*/ 933818 h 1867634"/>
                  <a:gd name="connsiteX15" fmla="*/ 2249729 w 2254431"/>
                  <a:gd name="connsiteY15" fmla="*/ 929116 h 1867634"/>
                  <a:gd name="connsiteX16" fmla="*/ 2249729 w 2254431"/>
                  <a:gd name="connsiteY16" fmla="*/ 679292 h 1867634"/>
                  <a:gd name="connsiteX17" fmla="*/ 2067926 w 2254431"/>
                  <a:gd name="connsiteY17" fmla="*/ 497490 h 1867634"/>
                  <a:gd name="connsiteX18" fmla="*/ 1818099 w 2254431"/>
                  <a:gd name="connsiteY18" fmla="*/ 497490 h 1867634"/>
                  <a:gd name="connsiteX19" fmla="*/ 1594123 w 2254431"/>
                  <a:gd name="connsiteY19" fmla="*/ 273510 h 1867634"/>
                  <a:gd name="connsiteX20" fmla="*/ 273507 w 2254431"/>
                  <a:gd name="connsiteY20" fmla="*/ 273510 h 1867634"/>
                  <a:gd name="connsiteX21" fmla="*/ 0 w 2254431"/>
                  <a:gd name="connsiteY21" fmla="*/ 933818 h 1867634"/>
                  <a:gd name="connsiteX0" fmla="*/ 2234976 w 2254431"/>
                  <a:gd name="connsiteY0" fmla="*/ 710150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2234976 w 2254431"/>
                  <a:gd name="connsiteY3" fmla="*/ 710150 h 1867634"/>
                  <a:gd name="connsiteX4" fmla="*/ 0 w 2254431"/>
                  <a:gd name="connsiteY4" fmla="*/ 933818 h 1867634"/>
                  <a:gd name="connsiteX5" fmla="*/ 273507 w 2254431"/>
                  <a:gd name="connsiteY5" fmla="*/ 1594126 h 1867634"/>
                  <a:gd name="connsiteX6" fmla="*/ 1594123 w 2254431"/>
                  <a:gd name="connsiteY6" fmla="*/ 1594126 h 1867634"/>
                  <a:gd name="connsiteX7" fmla="*/ 1818102 w 2254431"/>
                  <a:gd name="connsiteY7" fmla="*/ 1370146 h 1867634"/>
                  <a:gd name="connsiteX8" fmla="*/ 2067929 w 2254431"/>
                  <a:gd name="connsiteY8" fmla="*/ 1370150 h 1867634"/>
                  <a:gd name="connsiteX9" fmla="*/ 2249729 w 2254431"/>
                  <a:gd name="connsiteY9" fmla="*/ 1188348 h 1867634"/>
                  <a:gd name="connsiteX10" fmla="*/ 2249729 w 2254431"/>
                  <a:gd name="connsiteY10" fmla="*/ 938520 h 1867634"/>
                  <a:gd name="connsiteX11" fmla="*/ 2254431 w 2254431"/>
                  <a:gd name="connsiteY11" fmla="*/ 933818 h 1867634"/>
                  <a:gd name="connsiteX12" fmla="*/ 2249729 w 2254431"/>
                  <a:gd name="connsiteY12" fmla="*/ 929116 h 1867634"/>
                  <a:gd name="connsiteX13" fmla="*/ 2249729 w 2254431"/>
                  <a:gd name="connsiteY13" fmla="*/ 679292 h 1867634"/>
                  <a:gd name="connsiteX14" fmla="*/ 2067926 w 2254431"/>
                  <a:gd name="connsiteY14" fmla="*/ 497490 h 1867634"/>
                  <a:gd name="connsiteX15" fmla="*/ 1818099 w 2254431"/>
                  <a:gd name="connsiteY15" fmla="*/ 497490 h 1867634"/>
                  <a:gd name="connsiteX16" fmla="*/ 1594123 w 2254431"/>
                  <a:gd name="connsiteY16" fmla="*/ 273510 h 1867634"/>
                  <a:gd name="connsiteX17" fmla="*/ 273507 w 2254431"/>
                  <a:gd name="connsiteY17" fmla="*/ 273510 h 1867634"/>
                  <a:gd name="connsiteX18" fmla="*/ 0 w 2254431"/>
                  <a:gd name="connsiteY18" fmla="*/ 933818 h 1867634"/>
                  <a:gd name="connsiteX0" fmla="*/ 2234976 w 2254431"/>
                  <a:gd name="connsiteY0" fmla="*/ 737448 h 1867634"/>
                  <a:gd name="connsiteX1" fmla="*/ 2240336 w 2254431"/>
                  <a:gd name="connsiteY1" fmla="*/ 727150 h 1867634"/>
                  <a:gd name="connsiteX2" fmla="*/ 2234976 w 2254431"/>
                  <a:gd name="connsiteY2" fmla="*/ 737448 h 1867634"/>
                  <a:gd name="connsiteX3" fmla="*/ 0 w 2254431"/>
                  <a:gd name="connsiteY3" fmla="*/ 933818 h 1867634"/>
                  <a:gd name="connsiteX4" fmla="*/ 273507 w 2254431"/>
                  <a:gd name="connsiteY4" fmla="*/ 1594126 h 1867634"/>
                  <a:gd name="connsiteX5" fmla="*/ 1594123 w 2254431"/>
                  <a:gd name="connsiteY5" fmla="*/ 1594126 h 1867634"/>
                  <a:gd name="connsiteX6" fmla="*/ 1818102 w 2254431"/>
                  <a:gd name="connsiteY6" fmla="*/ 1370146 h 1867634"/>
                  <a:gd name="connsiteX7" fmla="*/ 2067929 w 2254431"/>
                  <a:gd name="connsiteY7" fmla="*/ 1370150 h 1867634"/>
                  <a:gd name="connsiteX8" fmla="*/ 2249729 w 2254431"/>
                  <a:gd name="connsiteY8" fmla="*/ 1188348 h 1867634"/>
                  <a:gd name="connsiteX9" fmla="*/ 2249729 w 2254431"/>
                  <a:gd name="connsiteY9" fmla="*/ 938520 h 1867634"/>
                  <a:gd name="connsiteX10" fmla="*/ 2254431 w 2254431"/>
                  <a:gd name="connsiteY10" fmla="*/ 933818 h 1867634"/>
                  <a:gd name="connsiteX11" fmla="*/ 2249729 w 2254431"/>
                  <a:gd name="connsiteY11" fmla="*/ 929116 h 1867634"/>
                  <a:gd name="connsiteX12" fmla="*/ 2249729 w 2254431"/>
                  <a:gd name="connsiteY12" fmla="*/ 679292 h 1867634"/>
                  <a:gd name="connsiteX13" fmla="*/ 2067926 w 2254431"/>
                  <a:gd name="connsiteY13" fmla="*/ 497490 h 1867634"/>
                  <a:gd name="connsiteX14" fmla="*/ 1818099 w 2254431"/>
                  <a:gd name="connsiteY14" fmla="*/ 497490 h 1867634"/>
                  <a:gd name="connsiteX15" fmla="*/ 1594123 w 2254431"/>
                  <a:gd name="connsiteY15" fmla="*/ 273510 h 1867634"/>
                  <a:gd name="connsiteX16" fmla="*/ 273507 w 2254431"/>
                  <a:gd name="connsiteY16" fmla="*/ 273510 h 1867634"/>
                  <a:gd name="connsiteX17" fmla="*/ 0 w 2254431"/>
                  <a:gd name="connsiteY17" fmla="*/ 933818 h 1867634"/>
                  <a:gd name="connsiteX0" fmla="*/ 0 w 2254431"/>
                  <a:gd name="connsiteY0" fmla="*/ 933818 h 1867634"/>
                  <a:gd name="connsiteX1" fmla="*/ 273507 w 2254431"/>
                  <a:gd name="connsiteY1" fmla="*/ 1594126 h 1867634"/>
                  <a:gd name="connsiteX2" fmla="*/ 1594123 w 2254431"/>
                  <a:gd name="connsiteY2" fmla="*/ 1594126 h 1867634"/>
                  <a:gd name="connsiteX3" fmla="*/ 1818102 w 2254431"/>
                  <a:gd name="connsiteY3" fmla="*/ 1370146 h 1867634"/>
                  <a:gd name="connsiteX4" fmla="*/ 2067929 w 2254431"/>
                  <a:gd name="connsiteY4" fmla="*/ 1370150 h 1867634"/>
                  <a:gd name="connsiteX5" fmla="*/ 2249729 w 2254431"/>
                  <a:gd name="connsiteY5" fmla="*/ 1188348 h 1867634"/>
                  <a:gd name="connsiteX6" fmla="*/ 2249729 w 2254431"/>
                  <a:gd name="connsiteY6" fmla="*/ 938520 h 1867634"/>
                  <a:gd name="connsiteX7" fmla="*/ 2254431 w 2254431"/>
                  <a:gd name="connsiteY7" fmla="*/ 933818 h 1867634"/>
                  <a:gd name="connsiteX8" fmla="*/ 2249729 w 2254431"/>
                  <a:gd name="connsiteY8" fmla="*/ 929116 h 1867634"/>
                  <a:gd name="connsiteX9" fmla="*/ 2249729 w 2254431"/>
                  <a:gd name="connsiteY9" fmla="*/ 679292 h 1867634"/>
                  <a:gd name="connsiteX10" fmla="*/ 2067926 w 2254431"/>
                  <a:gd name="connsiteY10" fmla="*/ 497490 h 1867634"/>
                  <a:gd name="connsiteX11" fmla="*/ 1818099 w 2254431"/>
                  <a:gd name="connsiteY11" fmla="*/ 497490 h 1867634"/>
                  <a:gd name="connsiteX12" fmla="*/ 1594123 w 2254431"/>
                  <a:gd name="connsiteY12" fmla="*/ 273510 h 1867634"/>
                  <a:gd name="connsiteX13" fmla="*/ 273507 w 2254431"/>
                  <a:gd name="connsiteY13" fmla="*/ 273510 h 1867634"/>
                  <a:gd name="connsiteX14" fmla="*/ 0 w 2254431"/>
                  <a:gd name="connsiteY14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38520 h 1867634"/>
                  <a:gd name="connsiteX7" fmla="*/ 2249729 w 2249729"/>
                  <a:gd name="connsiteY7" fmla="*/ 929116 h 1867634"/>
                  <a:gd name="connsiteX8" fmla="*/ 2249729 w 2249729"/>
                  <a:gd name="connsiteY8" fmla="*/ 679292 h 1867634"/>
                  <a:gd name="connsiteX9" fmla="*/ 2067926 w 2249729"/>
                  <a:gd name="connsiteY9" fmla="*/ 497490 h 1867634"/>
                  <a:gd name="connsiteX10" fmla="*/ 1818099 w 2249729"/>
                  <a:gd name="connsiteY10" fmla="*/ 497490 h 1867634"/>
                  <a:gd name="connsiteX11" fmla="*/ 1594123 w 2249729"/>
                  <a:gd name="connsiteY11" fmla="*/ 273510 h 1867634"/>
                  <a:gd name="connsiteX12" fmla="*/ 273507 w 2249729"/>
                  <a:gd name="connsiteY12" fmla="*/ 273510 h 1867634"/>
                  <a:gd name="connsiteX13" fmla="*/ 0 w 2249729"/>
                  <a:gd name="connsiteY13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929116 h 1867634"/>
                  <a:gd name="connsiteX7" fmla="*/ 2249729 w 2249729"/>
                  <a:gd name="connsiteY7" fmla="*/ 679292 h 1867634"/>
                  <a:gd name="connsiteX8" fmla="*/ 2067926 w 2249729"/>
                  <a:gd name="connsiteY8" fmla="*/ 497490 h 1867634"/>
                  <a:gd name="connsiteX9" fmla="*/ 1818099 w 2249729"/>
                  <a:gd name="connsiteY9" fmla="*/ 497490 h 1867634"/>
                  <a:gd name="connsiteX10" fmla="*/ 1594123 w 2249729"/>
                  <a:gd name="connsiteY10" fmla="*/ 273510 h 1867634"/>
                  <a:gd name="connsiteX11" fmla="*/ 273507 w 2249729"/>
                  <a:gd name="connsiteY11" fmla="*/ 273510 h 1867634"/>
                  <a:gd name="connsiteX12" fmla="*/ 0 w 2249729"/>
                  <a:gd name="connsiteY12" fmla="*/ 933818 h 1867634"/>
                  <a:gd name="connsiteX0" fmla="*/ 0 w 2249729"/>
                  <a:gd name="connsiteY0" fmla="*/ 933818 h 1867634"/>
                  <a:gd name="connsiteX1" fmla="*/ 273507 w 2249729"/>
                  <a:gd name="connsiteY1" fmla="*/ 1594126 h 1867634"/>
                  <a:gd name="connsiteX2" fmla="*/ 1594123 w 2249729"/>
                  <a:gd name="connsiteY2" fmla="*/ 1594126 h 1867634"/>
                  <a:gd name="connsiteX3" fmla="*/ 1818102 w 2249729"/>
                  <a:gd name="connsiteY3" fmla="*/ 1370146 h 1867634"/>
                  <a:gd name="connsiteX4" fmla="*/ 2067929 w 2249729"/>
                  <a:gd name="connsiteY4" fmla="*/ 1370150 h 1867634"/>
                  <a:gd name="connsiteX5" fmla="*/ 2249729 w 2249729"/>
                  <a:gd name="connsiteY5" fmla="*/ 1188348 h 1867634"/>
                  <a:gd name="connsiteX6" fmla="*/ 2249729 w 2249729"/>
                  <a:gd name="connsiteY6" fmla="*/ 679292 h 1867634"/>
                  <a:gd name="connsiteX7" fmla="*/ 2067926 w 2249729"/>
                  <a:gd name="connsiteY7" fmla="*/ 497490 h 1867634"/>
                  <a:gd name="connsiteX8" fmla="*/ 1818099 w 2249729"/>
                  <a:gd name="connsiteY8" fmla="*/ 497490 h 1867634"/>
                  <a:gd name="connsiteX9" fmla="*/ 1594123 w 2249729"/>
                  <a:gd name="connsiteY9" fmla="*/ 273510 h 1867634"/>
                  <a:gd name="connsiteX10" fmla="*/ 273507 w 2249729"/>
                  <a:gd name="connsiteY10" fmla="*/ 273510 h 1867634"/>
                  <a:gd name="connsiteX11" fmla="*/ 0 w 2249729"/>
                  <a:gd name="connsiteY11" fmla="*/ 933818 h 1867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49729" h="1867634">
                    <a:moveTo>
                      <a:pt x="0" y="933818"/>
                    </a:moveTo>
                    <a:cubicBezTo>
                      <a:pt x="0" y="1172804"/>
                      <a:pt x="91169" y="1411786"/>
                      <a:pt x="273507" y="1594126"/>
                    </a:cubicBezTo>
                    <a:cubicBezTo>
                      <a:pt x="638186" y="1958804"/>
                      <a:pt x="1229447" y="1958804"/>
                      <a:pt x="1594123" y="1594126"/>
                    </a:cubicBezTo>
                    <a:lnTo>
                      <a:pt x="1818102" y="1370146"/>
                    </a:lnTo>
                    <a:lnTo>
                      <a:pt x="2067929" y="1370150"/>
                    </a:lnTo>
                    <a:cubicBezTo>
                      <a:pt x="2168336" y="1370146"/>
                      <a:pt x="2249729" y="1288752"/>
                      <a:pt x="2249729" y="1188348"/>
                    </a:cubicBezTo>
                    <a:lnTo>
                      <a:pt x="2249729" y="679292"/>
                    </a:lnTo>
                    <a:cubicBezTo>
                      <a:pt x="2249729" y="578884"/>
                      <a:pt x="2168334" y="497490"/>
                      <a:pt x="2067926" y="497490"/>
                    </a:cubicBezTo>
                    <a:lnTo>
                      <a:pt x="1818099" y="497490"/>
                    </a:lnTo>
                    <a:lnTo>
                      <a:pt x="1594123" y="273510"/>
                    </a:lnTo>
                    <a:cubicBezTo>
                      <a:pt x="1229444" y="-91169"/>
                      <a:pt x="638186" y="-91169"/>
                      <a:pt x="273507" y="273510"/>
                    </a:cubicBezTo>
                    <a:cubicBezTo>
                      <a:pt x="91169" y="455848"/>
                      <a:pt x="0" y="694834"/>
                      <a:pt x="0" y="933818"/>
                    </a:cubicBezTo>
                    <a:close/>
                  </a:path>
                </a:pathLst>
              </a:custGeom>
              <a:solidFill>
                <a:schemeClr val="bg1"/>
              </a:solidFill>
              <a:ln w="444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xmlns="" id="{6DBEC21B-8490-4613-893F-081AAB39C3FB}"/>
                  </a:ext>
                </a:extLst>
              </p:cNvPr>
              <p:cNvSpPr/>
              <p:nvPr/>
            </p:nvSpPr>
            <p:spPr>
              <a:xfrm>
                <a:off x="10573107" y="2486534"/>
                <a:ext cx="805533" cy="687929"/>
              </a:xfrm>
              <a:custGeom>
                <a:avLst/>
                <a:gdLst>
                  <a:gd name="connsiteX0" fmla="*/ 184600 w 805532"/>
                  <a:gd name="connsiteY0" fmla="*/ 520107 h 687929"/>
                  <a:gd name="connsiteX1" fmla="*/ 620929 w 805532"/>
                  <a:gd name="connsiteY1" fmla="*/ 520110 h 687929"/>
                  <a:gd name="connsiteX2" fmla="*/ 704838 w 805532"/>
                  <a:gd name="connsiteY2" fmla="*/ 604019 h 687929"/>
                  <a:gd name="connsiteX3" fmla="*/ 620926 w 805532"/>
                  <a:gd name="connsiteY3" fmla="*/ 687929 h 687929"/>
                  <a:gd name="connsiteX4" fmla="*/ 184600 w 805532"/>
                  <a:gd name="connsiteY4" fmla="*/ 687926 h 687929"/>
                  <a:gd name="connsiteX5" fmla="*/ 100691 w 805532"/>
                  <a:gd name="connsiteY5" fmla="*/ 604019 h 687929"/>
                  <a:gd name="connsiteX6" fmla="*/ 184600 w 805532"/>
                  <a:gd name="connsiteY6" fmla="*/ 520107 h 687929"/>
                  <a:gd name="connsiteX7" fmla="*/ 117472 w 805532"/>
                  <a:gd name="connsiteY7" fmla="*/ 260053 h 687929"/>
                  <a:gd name="connsiteX8" fmla="*/ 688057 w 805532"/>
                  <a:gd name="connsiteY8" fmla="*/ 260053 h 687929"/>
                  <a:gd name="connsiteX9" fmla="*/ 771967 w 805532"/>
                  <a:gd name="connsiteY9" fmla="*/ 343963 h 687929"/>
                  <a:gd name="connsiteX10" fmla="*/ 688057 w 805532"/>
                  <a:gd name="connsiteY10" fmla="*/ 427875 h 687929"/>
                  <a:gd name="connsiteX11" fmla="*/ 117472 w 805532"/>
                  <a:gd name="connsiteY11" fmla="*/ 427872 h 687929"/>
                  <a:gd name="connsiteX12" fmla="*/ 33563 w 805532"/>
                  <a:gd name="connsiteY12" fmla="*/ 343963 h 687929"/>
                  <a:gd name="connsiteX13" fmla="*/ 117472 w 805532"/>
                  <a:gd name="connsiteY13" fmla="*/ 260053 h 687929"/>
                  <a:gd name="connsiteX14" fmla="*/ 83910 w 805532"/>
                  <a:gd name="connsiteY14" fmla="*/ 0 h 687929"/>
                  <a:gd name="connsiteX15" fmla="*/ 721623 w 805532"/>
                  <a:gd name="connsiteY15" fmla="*/ 0 h 687929"/>
                  <a:gd name="connsiteX16" fmla="*/ 805532 w 805532"/>
                  <a:gd name="connsiteY16" fmla="*/ 83910 h 687929"/>
                  <a:gd name="connsiteX17" fmla="*/ 805529 w 805532"/>
                  <a:gd name="connsiteY17" fmla="*/ 83910 h 687929"/>
                  <a:gd name="connsiteX18" fmla="*/ 721620 w 805532"/>
                  <a:gd name="connsiteY18" fmla="*/ 167819 h 687929"/>
                  <a:gd name="connsiteX19" fmla="*/ 83910 w 805532"/>
                  <a:gd name="connsiteY19" fmla="*/ 167819 h 687929"/>
                  <a:gd name="connsiteX20" fmla="*/ 0 w 805532"/>
                  <a:gd name="connsiteY20" fmla="*/ 83910 h 687929"/>
                  <a:gd name="connsiteX21" fmla="*/ 83910 w 805532"/>
                  <a:gd name="connsiteY21" fmla="*/ 0 h 687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05532" h="687929">
                    <a:moveTo>
                      <a:pt x="184600" y="520107"/>
                    </a:moveTo>
                    <a:lnTo>
                      <a:pt x="620929" y="520110"/>
                    </a:lnTo>
                    <a:cubicBezTo>
                      <a:pt x="667269" y="520110"/>
                      <a:pt x="704838" y="557676"/>
                      <a:pt x="704838" y="604019"/>
                    </a:cubicBezTo>
                    <a:cubicBezTo>
                      <a:pt x="704838" y="650360"/>
                      <a:pt x="667269" y="687929"/>
                      <a:pt x="620926" y="687929"/>
                    </a:cubicBezTo>
                    <a:lnTo>
                      <a:pt x="184600" y="687926"/>
                    </a:lnTo>
                    <a:cubicBezTo>
                      <a:pt x="138257" y="687926"/>
                      <a:pt x="100691" y="650360"/>
                      <a:pt x="100691" y="604019"/>
                    </a:cubicBezTo>
                    <a:cubicBezTo>
                      <a:pt x="100691" y="557676"/>
                      <a:pt x="138257" y="520107"/>
                      <a:pt x="184600" y="520107"/>
                    </a:cubicBezTo>
                    <a:close/>
                    <a:moveTo>
                      <a:pt x="117472" y="260053"/>
                    </a:moveTo>
                    <a:lnTo>
                      <a:pt x="688057" y="260053"/>
                    </a:lnTo>
                    <a:cubicBezTo>
                      <a:pt x="734401" y="260053"/>
                      <a:pt x="771967" y="297622"/>
                      <a:pt x="771967" y="343963"/>
                    </a:cubicBezTo>
                    <a:cubicBezTo>
                      <a:pt x="771967" y="390306"/>
                      <a:pt x="734398" y="427875"/>
                      <a:pt x="688057" y="427875"/>
                    </a:cubicBezTo>
                    <a:lnTo>
                      <a:pt x="117472" y="427872"/>
                    </a:lnTo>
                    <a:cubicBezTo>
                      <a:pt x="71132" y="427872"/>
                      <a:pt x="33566" y="390306"/>
                      <a:pt x="33563" y="343963"/>
                    </a:cubicBezTo>
                    <a:cubicBezTo>
                      <a:pt x="33566" y="297622"/>
                      <a:pt x="71132" y="260053"/>
                      <a:pt x="117472" y="260053"/>
                    </a:cubicBezTo>
                    <a:close/>
                    <a:moveTo>
                      <a:pt x="83910" y="0"/>
                    </a:moveTo>
                    <a:lnTo>
                      <a:pt x="721623" y="0"/>
                    </a:lnTo>
                    <a:cubicBezTo>
                      <a:pt x="767963" y="0"/>
                      <a:pt x="805532" y="37569"/>
                      <a:pt x="805532" y="83910"/>
                    </a:cubicBezTo>
                    <a:lnTo>
                      <a:pt x="805529" y="83910"/>
                    </a:lnTo>
                    <a:cubicBezTo>
                      <a:pt x="805529" y="130253"/>
                      <a:pt x="767963" y="167819"/>
                      <a:pt x="721620" y="167819"/>
                    </a:cubicBezTo>
                    <a:lnTo>
                      <a:pt x="83910" y="167819"/>
                    </a:lnTo>
                    <a:cubicBezTo>
                      <a:pt x="37569" y="167819"/>
                      <a:pt x="0" y="130253"/>
                      <a:pt x="0" y="83910"/>
                    </a:cubicBezTo>
                    <a:cubicBezTo>
                      <a:pt x="0" y="37566"/>
                      <a:pt x="37569" y="0"/>
                      <a:pt x="83910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3C12866D-7C50-423B-97C6-3A44AEC2FF89}"/>
                  </a:ext>
                </a:extLst>
              </p:cNvPr>
              <p:cNvSpPr/>
              <p:nvPr/>
            </p:nvSpPr>
            <p:spPr>
              <a:xfrm>
                <a:off x="10608146" y="1032479"/>
                <a:ext cx="761035" cy="1312187"/>
              </a:xfrm>
              <a:custGeom>
                <a:avLst/>
                <a:gdLst>
                  <a:gd name="connsiteX0" fmla="*/ 1028878 w 3847556"/>
                  <a:gd name="connsiteY0" fmla="*/ 0 h 6633998"/>
                  <a:gd name="connsiteX1" fmla="*/ 1293726 w 3847556"/>
                  <a:gd name="connsiteY1" fmla="*/ 264865 h 6633998"/>
                  <a:gd name="connsiteX2" fmla="*/ 1293726 w 3847556"/>
                  <a:gd name="connsiteY2" fmla="*/ 664770 h 6633998"/>
                  <a:gd name="connsiteX3" fmla="*/ 1656529 w 3847556"/>
                  <a:gd name="connsiteY3" fmla="*/ 664770 h 6633998"/>
                  <a:gd name="connsiteX4" fmla="*/ 1656545 w 3847556"/>
                  <a:gd name="connsiteY4" fmla="*/ 264865 h 6633998"/>
                  <a:gd name="connsiteX5" fmla="*/ 1921394 w 3847556"/>
                  <a:gd name="connsiteY5" fmla="*/ 0 h 6633998"/>
                  <a:gd name="connsiteX6" fmla="*/ 2186253 w 3847556"/>
                  <a:gd name="connsiteY6" fmla="*/ 264865 h 6633998"/>
                  <a:gd name="connsiteX7" fmla="*/ 2186253 w 3847556"/>
                  <a:gd name="connsiteY7" fmla="*/ 664770 h 6633998"/>
                  <a:gd name="connsiteX8" fmla="*/ 2549056 w 3847556"/>
                  <a:gd name="connsiteY8" fmla="*/ 664770 h 6633998"/>
                  <a:gd name="connsiteX9" fmla="*/ 2549056 w 3847556"/>
                  <a:gd name="connsiteY9" fmla="*/ 264865 h 6633998"/>
                  <a:gd name="connsiteX10" fmla="*/ 2813921 w 3847556"/>
                  <a:gd name="connsiteY10" fmla="*/ 0 h 6633998"/>
                  <a:gd name="connsiteX11" fmla="*/ 3078781 w 3847556"/>
                  <a:gd name="connsiteY11" fmla="*/ 264865 h 6633998"/>
                  <a:gd name="connsiteX12" fmla="*/ 3078764 w 3847556"/>
                  <a:gd name="connsiteY12" fmla="*/ 664770 h 6633998"/>
                  <a:gd name="connsiteX13" fmla="*/ 3512447 w 3847556"/>
                  <a:gd name="connsiteY13" fmla="*/ 664770 h 6633998"/>
                  <a:gd name="connsiteX14" fmla="*/ 3520693 w 3847556"/>
                  <a:gd name="connsiteY14" fmla="*/ 668198 h 6633998"/>
                  <a:gd name="connsiteX15" fmla="*/ 3610357 w 3847556"/>
                  <a:gd name="connsiteY15" fmla="*/ 641623 h 6633998"/>
                  <a:gd name="connsiteX16" fmla="*/ 3846084 w 3847556"/>
                  <a:gd name="connsiteY16" fmla="*/ 932715 h 6633998"/>
                  <a:gd name="connsiteX17" fmla="*/ 3273917 w 3847556"/>
                  <a:gd name="connsiteY17" fmla="*/ 6376417 h 6633998"/>
                  <a:gd name="connsiteX18" fmla="*/ 2982826 w 3847556"/>
                  <a:gd name="connsiteY18" fmla="*/ 6612116 h 6633998"/>
                  <a:gd name="connsiteX19" fmla="*/ 2747105 w 3847556"/>
                  <a:gd name="connsiteY19" fmla="*/ 6321024 h 6633998"/>
                  <a:gd name="connsiteX20" fmla="*/ 3304490 w 3847556"/>
                  <a:gd name="connsiteY20" fmla="*/ 1017914 h 6633998"/>
                  <a:gd name="connsiteX21" fmla="*/ 3078764 w 3847556"/>
                  <a:gd name="connsiteY21" fmla="*/ 1017930 h 6633998"/>
                  <a:gd name="connsiteX22" fmla="*/ 3078764 w 3847556"/>
                  <a:gd name="connsiteY22" fmla="*/ 1417857 h 6633998"/>
                  <a:gd name="connsiteX23" fmla="*/ 2813921 w 3847556"/>
                  <a:gd name="connsiteY23" fmla="*/ 1682700 h 6633998"/>
                  <a:gd name="connsiteX24" fmla="*/ 2549056 w 3847556"/>
                  <a:gd name="connsiteY24" fmla="*/ 1417841 h 6633998"/>
                  <a:gd name="connsiteX25" fmla="*/ 2549056 w 3847556"/>
                  <a:gd name="connsiteY25" fmla="*/ 1017930 h 6633998"/>
                  <a:gd name="connsiteX26" fmla="*/ 2186253 w 3847556"/>
                  <a:gd name="connsiteY26" fmla="*/ 1017930 h 6633998"/>
                  <a:gd name="connsiteX27" fmla="*/ 2186237 w 3847556"/>
                  <a:gd name="connsiteY27" fmla="*/ 1417841 h 6633998"/>
                  <a:gd name="connsiteX28" fmla="*/ 1921394 w 3847556"/>
                  <a:gd name="connsiteY28" fmla="*/ 1682700 h 6633998"/>
                  <a:gd name="connsiteX29" fmla="*/ 1656529 w 3847556"/>
                  <a:gd name="connsiteY29" fmla="*/ 1417841 h 6633998"/>
                  <a:gd name="connsiteX30" fmla="*/ 1656529 w 3847556"/>
                  <a:gd name="connsiteY30" fmla="*/ 1017930 h 6633998"/>
                  <a:gd name="connsiteX31" fmla="*/ 1293726 w 3847556"/>
                  <a:gd name="connsiteY31" fmla="*/ 1017930 h 6633998"/>
                  <a:gd name="connsiteX32" fmla="*/ 1293726 w 3847556"/>
                  <a:gd name="connsiteY32" fmla="*/ 1417841 h 6633998"/>
                  <a:gd name="connsiteX33" fmla="*/ 1216149 w 3847556"/>
                  <a:gd name="connsiteY33" fmla="*/ 1605128 h 6633998"/>
                  <a:gd name="connsiteX34" fmla="*/ 1028872 w 3847556"/>
                  <a:gd name="connsiteY34" fmla="*/ 1682700 h 6633998"/>
                  <a:gd name="connsiteX35" fmla="*/ 841580 w 3847556"/>
                  <a:gd name="connsiteY35" fmla="*/ 1605122 h 6633998"/>
                  <a:gd name="connsiteX36" fmla="*/ 764018 w 3847556"/>
                  <a:gd name="connsiteY36" fmla="*/ 1417841 h 6633998"/>
                  <a:gd name="connsiteX37" fmla="*/ 764018 w 3847556"/>
                  <a:gd name="connsiteY37" fmla="*/ 1017914 h 6633998"/>
                  <a:gd name="connsiteX38" fmla="*/ 539645 w 3847556"/>
                  <a:gd name="connsiteY38" fmla="*/ 1017930 h 6633998"/>
                  <a:gd name="connsiteX39" fmla="*/ 1005791 w 3847556"/>
                  <a:gd name="connsiteY39" fmla="*/ 6346040 h 6633998"/>
                  <a:gd name="connsiteX40" fmla="*/ 765023 w 3847556"/>
                  <a:gd name="connsiteY40" fmla="*/ 6632976 h 6633998"/>
                  <a:gd name="connsiteX41" fmla="*/ 478087 w 3847556"/>
                  <a:gd name="connsiteY41" fmla="*/ 6392208 h 6633998"/>
                  <a:gd name="connsiteX42" fmla="*/ 1023 w 3847556"/>
                  <a:gd name="connsiteY42" fmla="*/ 939358 h 6633998"/>
                  <a:gd name="connsiteX43" fmla="*/ 241807 w 3847556"/>
                  <a:gd name="connsiteY43" fmla="*/ 652422 h 6633998"/>
                  <a:gd name="connsiteX44" fmla="*/ 311187 w 3847556"/>
                  <a:gd name="connsiteY44" fmla="*/ 674309 h 6633998"/>
                  <a:gd name="connsiteX45" fmla="*/ 334193 w 3847556"/>
                  <a:gd name="connsiteY45" fmla="*/ 664770 h 6633998"/>
                  <a:gd name="connsiteX46" fmla="*/ 764018 w 3847556"/>
                  <a:gd name="connsiteY46" fmla="*/ 664770 h 6633998"/>
                  <a:gd name="connsiteX47" fmla="*/ 764018 w 3847556"/>
                  <a:gd name="connsiteY47" fmla="*/ 264865 h 6633998"/>
                  <a:gd name="connsiteX48" fmla="*/ 1028878 w 3847556"/>
                  <a:gd name="connsiteY48" fmla="*/ 0 h 6633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847556" h="6633998">
                    <a:moveTo>
                      <a:pt x="1028878" y="0"/>
                    </a:moveTo>
                    <a:cubicBezTo>
                      <a:pt x="1175157" y="0"/>
                      <a:pt x="1293726" y="118591"/>
                      <a:pt x="1293726" y="264865"/>
                    </a:cubicBezTo>
                    <a:lnTo>
                      <a:pt x="1293726" y="664770"/>
                    </a:lnTo>
                    <a:lnTo>
                      <a:pt x="1656529" y="664770"/>
                    </a:lnTo>
                    <a:lnTo>
                      <a:pt x="1656545" y="264865"/>
                    </a:lnTo>
                    <a:cubicBezTo>
                      <a:pt x="1656529" y="118591"/>
                      <a:pt x="1775115" y="17"/>
                      <a:pt x="1921394" y="0"/>
                    </a:cubicBezTo>
                    <a:cubicBezTo>
                      <a:pt x="2067668" y="17"/>
                      <a:pt x="2186237" y="118591"/>
                      <a:pt x="2186253" y="264865"/>
                    </a:cubicBezTo>
                    <a:lnTo>
                      <a:pt x="2186253" y="664770"/>
                    </a:lnTo>
                    <a:lnTo>
                      <a:pt x="2549056" y="664770"/>
                    </a:lnTo>
                    <a:lnTo>
                      <a:pt x="2549056" y="264865"/>
                    </a:lnTo>
                    <a:cubicBezTo>
                      <a:pt x="2549056" y="118575"/>
                      <a:pt x="2667642" y="0"/>
                      <a:pt x="2813921" y="0"/>
                    </a:cubicBezTo>
                    <a:cubicBezTo>
                      <a:pt x="2960211" y="0"/>
                      <a:pt x="3078781" y="118591"/>
                      <a:pt x="3078781" y="264865"/>
                    </a:cubicBezTo>
                    <a:lnTo>
                      <a:pt x="3078764" y="664770"/>
                    </a:lnTo>
                    <a:lnTo>
                      <a:pt x="3512447" y="664770"/>
                    </a:lnTo>
                    <a:lnTo>
                      <a:pt x="3520693" y="668198"/>
                    </a:lnTo>
                    <a:cubicBezTo>
                      <a:pt x="3545659" y="640863"/>
                      <a:pt x="3577628" y="638174"/>
                      <a:pt x="3610357" y="641623"/>
                    </a:cubicBezTo>
                    <a:cubicBezTo>
                      <a:pt x="3755838" y="656915"/>
                      <a:pt x="3861375" y="787234"/>
                      <a:pt x="3846084" y="932715"/>
                    </a:cubicBezTo>
                    <a:cubicBezTo>
                      <a:pt x="3655380" y="2747282"/>
                      <a:pt x="3464643" y="4561839"/>
                      <a:pt x="3273917" y="6376417"/>
                    </a:cubicBezTo>
                    <a:cubicBezTo>
                      <a:pt x="3258626" y="6521887"/>
                      <a:pt x="3128312" y="6627419"/>
                      <a:pt x="2982826" y="6612116"/>
                    </a:cubicBezTo>
                    <a:cubicBezTo>
                      <a:pt x="2837361" y="6596835"/>
                      <a:pt x="2731824" y="6466505"/>
                      <a:pt x="2747105" y="6321024"/>
                    </a:cubicBezTo>
                    <a:lnTo>
                      <a:pt x="3304490" y="1017914"/>
                    </a:lnTo>
                    <a:lnTo>
                      <a:pt x="3078764" y="1017930"/>
                    </a:lnTo>
                    <a:cubicBezTo>
                      <a:pt x="3078764" y="1151232"/>
                      <a:pt x="3078764" y="1284539"/>
                      <a:pt x="3078764" y="1417857"/>
                    </a:cubicBezTo>
                    <a:cubicBezTo>
                      <a:pt x="3078764" y="1564114"/>
                      <a:pt x="2960195" y="1682700"/>
                      <a:pt x="2813921" y="1682700"/>
                    </a:cubicBezTo>
                    <a:cubicBezTo>
                      <a:pt x="2667631" y="1682700"/>
                      <a:pt x="2549056" y="1564131"/>
                      <a:pt x="2549056" y="1417841"/>
                    </a:cubicBezTo>
                    <a:lnTo>
                      <a:pt x="2549056" y="1017930"/>
                    </a:lnTo>
                    <a:lnTo>
                      <a:pt x="2186253" y="1017930"/>
                    </a:lnTo>
                    <a:cubicBezTo>
                      <a:pt x="2186237" y="1151221"/>
                      <a:pt x="2186237" y="1284555"/>
                      <a:pt x="2186237" y="1417841"/>
                    </a:cubicBezTo>
                    <a:cubicBezTo>
                      <a:pt x="2186237" y="1564131"/>
                      <a:pt x="2067651" y="1682700"/>
                      <a:pt x="1921394" y="1682700"/>
                    </a:cubicBezTo>
                    <a:cubicBezTo>
                      <a:pt x="1775115" y="1682700"/>
                      <a:pt x="1656529" y="1564131"/>
                      <a:pt x="1656529" y="1417841"/>
                    </a:cubicBezTo>
                    <a:lnTo>
                      <a:pt x="1656529" y="1017930"/>
                    </a:lnTo>
                    <a:lnTo>
                      <a:pt x="1293726" y="1017930"/>
                    </a:lnTo>
                    <a:cubicBezTo>
                      <a:pt x="1293710" y="1151221"/>
                      <a:pt x="1293726" y="1284539"/>
                      <a:pt x="1293726" y="1417841"/>
                    </a:cubicBezTo>
                    <a:cubicBezTo>
                      <a:pt x="1293726" y="1490986"/>
                      <a:pt x="1264077" y="1557199"/>
                      <a:pt x="1216149" y="1605128"/>
                    </a:cubicBezTo>
                    <a:lnTo>
                      <a:pt x="1028872" y="1682700"/>
                    </a:lnTo>
                    <a:lnTo>
                      <a:pt x="841580" y="1605122"/>
                    </a:lnTo>
                    <a:cubicBezTo>
                      <a:pt x="793651" y="1557199"/>
                      <a:pt x="764007" y="1490986"/>
                      <a:pt x="764018" y="1417841"/>
                    </a:cubicBezTo>
                    <a:lnTo>
                      <a:pt x="764018" y="1017914"/>
                    </a:lnTo>
                    <a:lnTo>
                      <a:pt x="539645" y="1017930"/>
                    </a:lnTo>
                    <a:cubicBezTo>
                      <a:pt x="695040" y="2793967"/>
                      <a:pt x="850418" y="4570003"/>
                      <a:pt x="1005791" y="6346040"/>
                    </a:cubicBezTo>
                    <a:cubicBezTo>
                      <a:pt x="1018529" y="6491754"/>
                      <a:pt x="910743" y="6620221"/>
                      <a:pt x="765023" y="6632976"/>
                    </a:cubicBezTo>
                    <a:cubicBezTo>
                      <a:pt x="619293" y="6645714"/>
                      <a:pt x="490842" y="6537928"/>
                      <a:pt x="478087" y="6392208"/>
                    </a:cubicBezTo>
                    <a:lnTo>
                      <a:pt x="1023" y="939358"/>
                    </a:lnTo>
                    <a:cubicBezTo>
                      <a:pt x="-11716" y="793639"/>
                      <a:pt x="96076" y="665177"/>
                      <a:pt x="241807" y="652422"/>
                    </a:cubicBezTo>
                    <a:lnTo>
                      <a:pt x="311187" y="674309"/>
                    </a:lnTo>
                    <a:cubicBezTo>
                      <a:pt x="317983" y="665335"/>
                      <a:pt x="326028" y="664770"/>
                      <a:pt x="334193" y="664770"/>
                    </a:cubicBezTo>
                    <a:lnTo>
                      <a:pt x="764018" y="664770"/>
                    </a:lnTo>
                    <a:lnTo>
                      <a:pt x="764018" y="264865"/>
                    </a:lnTo>
                    <a:cubicBezTo>
                      <a:pt x="764018" y="118591"/>
                      <a:pt x="882588" y="0"/>
                      <a:pt x="1028878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91F9EF7-4F87-415C-8160-7E56B60DA9F9}"/>
                </a:ext>
              </a:extLst>
            </p:cNvPr>
            <p:cNvGrpSpPr/>
            <p:nvPr/>
          </p:nvGrpSpPr>
          <p:grpSpPr>
            <a:xfrm>
              <a:off x="0" y="6374086"/>
              <a:ext cx="11401431" cy="237804"/>
              <a:chOff x="0" y="6374086"/>
              <a:chExt cx="11401431" cy="23780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5AE59EE2-572E-4B51-AE32-612BBCC09DE1}"/>
                  </a:ext>
                </a:extLst>
              </p:cNvPr>
              <p:cNvSpPr/>
              <p:nvPr/>
            </p:nvSpPr>
            <p:spPr>
              <a:xfrm>
                <a:off x="0" y="6566170"/>
                <a:ext cx="11311128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4CB77414-9E89-4E91-A109-7F250477ACA9}"/>
                  </a:ext>
                </a:extLst>
              </p:cNvPr>
              <p:cNvSpPr/>
              <p:nvPr/>
            </p:nvSpPr>
            <p:spPr>
              <a:xfrm>
                <a:off x="11355711" y="6374086"/>
                <a:ext cx="45720" cy="15544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5F4ACB2E-D9DA-474D-ACD0-6D4C5B5B69E1}"/>
                  </a:ext>
                </a:extLst>
              </p:cNvPr>
              <p:cNvSpPr/>
              <p:nvPr/>
            </p:nvSpPr>
            <p:spPr>
              <a:xfrm>
                <a:off x="11229678" y="6440137"/>
                <a:ext cx="171753" cy="171753"/>
              </a:xfrm>
              <a:prstGeom prst="blockArc">
                <a:avLst>
                  <a:gd name="adj1" fmla="val 21339429"/>
                  <a:gd name="adj2" fmla="val 6091498"/>
                  <a:gd name="adj3" fmla="val 2709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8406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917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22C4117-2946-4CAF-A97C-C090DC94FE1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7FA6D39-9DFD-4F67-94B9-4D1042BB36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43" r:id="rId2"/>
    <p:sldLayoutId id="2147483742" r:id="rId3"/>
    <p:sldLayoutId id="2147483731" r:id="rId4"/>
    <p:sldLayoutId id="2147483732" r:id="rId5"/>
    <p:sldLayoutId id="2147483736" r:id="rId6"/>
    <p:sldLayoutId id="2147483737" r:id="rId7"/>
    <p:sldLayoutId id="2147483740" r:id="rId8"/>
    <p:sldLayoutId id="2147483739" r:id="rId9"/>
    <p:sldLayoutId id="2147483744" r:id="rId10"/>
    <p:sldLayoutId id="2147483745" r:id="rId11"/>
    <p:sldLayoutId id="2147483748" r:id="rId12"/>
    <p:sldLayoutId id="2147483749" r:id="rId13"/>
    <p:sldLayoutId id="2147483750" r:id="rId14"/>
    <p:sldLayoutId id="2147483746" r:id="rId15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microsoft.com/office/2007/relationships/hdphoto" Target="../media/hdphoto1.wdp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2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image" Target="../media/image13.png"/><Relationship Id="rId10" Type="http://schemas.microsoft.com/office/2007/relationships/diagramDrawing" Target="../diagrams/drawing4.xml"/><Relationship Id="rId4" Type="http://schemas.microsoft.com/office/2007/relationships/hdphoto" Target="../media/hdphoto1.wdp"/><Relationship Id="rId9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B9CA9A-F494-40FC-9630-AA91FCF302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2125" y="336118"/>
            <a:ext cx="10429727" cy="65358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50F8743-FFB4-4FAE-8605-DEE70EC88649}"/>
              </a:ext>
            </a:extLst>
          </p:cNvPr>
          <p:cNvSpPr/>
          <p:nvPr/>
        </p:nvSpPr>
        <p:spPr>
          <a:xfrm>
            <a:off x="0" y="510363"/>
            <a:ext cx="12191999" cy="206835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78000"/>
                </a:schemeClr>
              </a:gs>
              <a:gs pos="27000">
                <a:schemeClr val="accent1">
                  <a:alpha val="52000"/>
                </a:schemeClr>
              </a:gs>
              <a:gs pos="86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7F0BBC1-A9C6-4A87-855B-8689719EAA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978957"/>
            <a:ext cx="1027602" cy="35429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221F751-3C5B-4561-AD14-8637C5B66736}"/>
              </a:ext>
            </a:extLst>
          </p:cNvPr>
          <p:cNvSpPr txBox="1"/>
          <p:nvPr/>
        </p:nvSpPr>
        <p:spPr>
          <a:xfrm>
            <a:off x="618976" y="929116"/>
            <a:ext cx="10334773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 smtClean="0">
                <a:solidFill>
                  <a:schemeClr val="bg1"/>
                </a:solidFill>
                <a:cs typeface="Arial" pitchFamily="34" charset="0"/>
              </a:rPr>
              <a:t>MANAJEMEN PERUBAHAN</a:t>
            </a:r>
            <a:endParaRPr lang="en-US" altLang="ko-KR" sz="5400" b="1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2800" dirty="0" err="1" smtClean="0">
                <a:solidFill>
                  <a:schemeClr val="bg1"/>
                </a:solidFill>
                <a:cs typeface="Arial" pitchFamily="34" charset="0"/>
              </a:rPr>
              <a:t>Pertemuan</a:t>
            </a:r>
            <a:r>
              <a:rPr lang="en-US" altLang="ko-KR" sz="2800" dirty="0" smtClean="0">
                <a:solidFill>
                  <a:schemeClr val="bg1"/>
                </a:solidFill>
                <a:cs typeface="Arial" pitchFamily="34" charset="0"/>
              </a:rPr>
              <a:t> ke-5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885" y="5081668"/>
            <a:ext cx="1964450" cy="1690521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FE2E544-CBAB-4131-A323-A45470337F22}"/>
              </a:ext>
            </a:extLst>
          </p:cNvPr>
          <p:cNvGrpSpPr/>
          <p:nvPr/>
        </p:nvGrpSpPr>
        <p:grpSpPr>
          <a:xfrm flipH="1">
            <a:off x="66675" y="2124075"/>
            <a:ext cx="2962275" cy="4662320"/>
            <a:chOff x="8317149" y="1752616"/>
            <a:chExt cx="3205576" cy="5105385"/>
          </a:xfrm>
        </p:grpSpPr>
        <p:sp>
          <p:nvSpPr>
            <p:cNvPr id="3" name="Freeform: Shape 7">
              <a:extLst>
                <a:ext uri="{FF2B5EF4-FFF2-40B4-BE49-F238E27FC236}">
                  <a16:creationId xmlns:a16="http://schemas.microsoft.com/office/drawing/2014/main" xmlns="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8">
              <a:extLst>
                <a:ext uri="{FF2B5EF4-FFF2-40B4-BE49-F238E27FC236}">
                  <a16:creationId xmlns:a16="http://schemas.microsoft.com/office/drawing/2014/main" xmlns="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xmlns="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6">
              <a:extLst>
                <a:ext uri="{FF2B5EF4-FFF2-40B4-BE49-F238E27FC236}">
                  <a16:creationId xmlns:a16="http://schemas.microsoft.com/office/drawing/2014/main" xmlns="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xmlns="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xmlns="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xmlns="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6">
              <a:extLst>
                <a:ext uri="{FF2B5EF4-FFF2-40B4-BE49-F238E27FC236}">
                  <a16:creationId xmlns:a16="http://schemas.microsoft.com/office/drawing/2014/main" xmlns="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xmlns="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xmlns="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9">
              <a:extLst>
                <a:ext uri="{FF2B5EF4-FFF2-40B4-BE49-F238E27FC236}">
                  <a16:creationId xmlns:a16="http://schemas.microsoft.com/office/drawing/2014/main" xmlns="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0">
              <a:extLst>
                <a:ext uri="{FF2B5EF4-FFF2-40B4-BE49-F238E27FC236}">
                  <a16:creationId xmlns:a16="http://schemas.microsoft.com/office/drawing/2014/main" xmlns="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27" name="Freeform: Shape 33">
                <a:extLst>
                  <a:ext uri="{FF2B5EF4-FFF2-40B4-BE49-F238E27FC236}">
                    <a16:creationId xmlns:a16="http://schemas.microsoft.com/office/drawing/2014/main" xmlns="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4">
                <a:extLst>
                  <a:ext uri="{FF2B5EF4-FFF2-40B4-BE49-F238E27FC236}">
                    <a16:creationId xmlns:a16="http://schemas.microsoft.com/office/drawing/2014/main" xmlns="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5">
                <a:extLst>
                  <a:ext uri="{FF2B5EF4-FFF2-40B4-BE49-F238E27FC236}">
                    <a16:creationId xmlns:a16="http://schemas.microsoft.com/office/drawing/2014/main" xmlns="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6">
                <a:extLst>
                  <a:ext uri="{FF2B5EF4-FFF2-40B4-BE49-F238E27FC236}">
                    <a16:creationId xmlns:a16="http://schemas.microsoft.com/office/drawing/2014/main" xmlns="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7">
                <a:extLst>
                  <a:ext uri="{FF2B5EF4-FFF2-40B4-BE49-F238E27FC236}">
                    <a16:creationId xmlns:a16="http://schemas.microsoft.com/office/drawing/2014/main" xmlns="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8">
                <a:extLst>
                  <a:ext uri="{FF2B5EF4-FFF2-40B4-BE49-F238E27FC236}">
                    <a16:creationId xmlns:a16="http://schemas.microsoft.com/office/drawing/2014/main" xmlns="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22">
              <a:extLst>
                <a:ext uri="{FF2B5EF4-FFF2-40B4-BE49-F238E27FC236}">
                  <a16:creationId xmlns:a16="http://schemas.microsoft.com/office/drawing/2014/main" xmlns="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3">
              <a:extLst>
                <a:ext uri="{FF2B5EF4-FFF2-40B4-BE49-F238E27FC236}">
                  <a16:creationId xmlns:a16="http://schemas.microsoft.com/office/drawing/2014/main" xmlns="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4">
              <a:extLst>
                <a:ext uri="{FF2B5EF4-FFF2-40B4-BE49-F238E27FC236}">
                  <a16:creationId xmlns:a16="http://schemas.microsoft.com/office/drawing/2014/main" xmlns="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xmlns="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6">
              <a:extLst>
                <a:ext uri="{FF2B5EF4-FFF2-40B4-BE49-F238E27FC236}">
                  <a16:creationId xmlns:a16="http://schemas.microsoft.com/office/drawing/2014/main" xmlns="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7">
              <a:extLst>
                <a:ext uri="{FF2B5EF4-FFF2-40B4-BE49-F238E27FC236}">
                  <a16:creationId xmlns:a16="http://schemas.microsoft.com/office/drawing/2014/main" xmlns="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8">
              <a:extLst>
                <a:ext uri="{FF2B5EF4-FFF2-40B4-BE49-F238E27FC236}">
                  <a16:creationId xmlns:a16="http://schemas.microsoft.com/office/drawing/2014/main" xmlns="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9">
              <a:extLst>
                <a:ext uri="{FF2B5EF4-FFF2-40B4-BE49-F238E27FC236}">
                  <a16:creationId xmlns:a16="http://schemas.microsoft.com/office/drawing/2014/main" xmlns="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0">
              <a:extLst>
                <a:ext uri="{FF2B5EF4-FFF2-40B4-BE49-F238E27FC236}">
                  <a16:creationId xmlns:a16="http://schemas.microsoft.com/office/drawing/2014/main" xmlns="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1">
              <a:extLst>
                <a:ext uri="{FF2B5EF4-FFF2-40B4-BE49-F238E27FC236}">
                  <a16:creationId xmlns:a16="http://schemas.microsoft.com/office/drawing/2014/main" xmlns="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">
              <a:extLst>
                <a:ext uri="{FF2B5EF4-FFF2-40B4-BE49-F238E27FC236}">
                  <a16:creationId xmlns:a16="http://schemas.microsoft.com/office/drawing/2014/main" xmlns="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629134" y="692497"/>
            <a:ext cx="9987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2060"/>
                </a:solidFill>
                <a:cs typeface="Arial" pitchFamily="34" charset="0"/>
              </a:rPr>
              <a:t>PERAN DAN TANGGUNGJAWAB MANAJER DALAM PERUBAHAN</a:t>
            </a:r>
            <a:endParaRPr lang="ko-KR" altLang="en-US" sz="36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7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4"/>
          <p:cNvSpPr txBox="1">
            <a:spLocks noChangeArrowheads="1"/>
          </p:cNvSpPr>
          <p:nvPr/>
        </p:nvSpPr>
        <p:spPr bwMode="auto">
          <a:xfrm>
            <a:off x="3481626" y="2239582"/>
            <a:ext cx="4659876" cy="389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lvl="0" indent="-45720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id-ID" sz="2800" kern="0" dirty="0">
                <a:solidFill>
                  <a:prstClr val="black"/>
                </a:solidFill>
              </a:rPr>
              <a:t>Change Advocates</a:t>
            </a:r>
            <a:endParaRPr kumimoji="0" lang="id-ID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457200" marR="0" lvl="0" indent="-4572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Sponsor</a:t>
            </a:r>
            <a:endParaRPr kumimoji="0" lang="id-ID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457200" marR="0" lvl="0" indent="-4572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Change Agents</a:t>
            </a:r>
          </a:p>
          <a:p>
            <a:pPr marL="457200" marR="0" lvl="0" indent="-4572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kern="0" dirty="0" smtClean="0">
                <a:solidFill>
                  <a:prstClr val="black"/>
                </a:solidFill>
              </a:rPr>
              <a:t>Target</a:t>
            </a:r>
          </a:p>
          <a:p>
            <a:pPr marL="457200" marR="0" lvl="0" indent="-4572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Stakeholders</a:t>
            </a:r>
          </a:p>
          <a:p>
            <a:pPr marL="457200" marR="0" lvl="0" indent="-457200" defTabSz="91440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kern="0" dirty="0" smtClean="0">
                <a:solidFill>
                  <a:prstClr val="black"/>
                </a:solidFill>
              </a:rPr>
              <a:t>Relationships</a:t>
            </a:r>
            <a:endParaRPr kumimoji="0" lang="id-ID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2717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9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제목 3">
            <a:extLst>
              <a:ext uri="{FF2B5EF4-FFF2-40B4-BE49-F238E27FC236}">
                <a16:creationId xmlns:a16="http://schemas.microsoft.com/office/drawing/2014/main" xmlns="" id="{0C7B140C-4A13-4136-AB20-68851F665BEA}"/>
              </a:ext>
            </a:extLst>
          </p:cNvPr>
          <p:cNvSpPr txBox="1">
            <a:spLocks/>
          </p:cNvSpPr>
          <p:nvPr/>
        </p:nvSpPr>
        <p:spPr>
          <a:xfrm>
            <a:off x="275303" y="1383137"/>
            <a:ext cx="5112774" cy="166486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 smtClean="0">
                <a:solidFill>
                  <a:srgbClr val="B2F4E6"/>
                </a:solidFill>
              </a:rPr>
              <a:t>PENDEKATAN PERUBAHAN</a:t>
            </a:r>
            <a:endParaRPr lang="ko-KR" altLang="en-US" sz="5400" b="1" dirty="0">
              <a:solidFill>
                <a:srgbClr val="B2F4E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48578" y="2413337"/>
            <a:ext cx="46175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d-ID" sz="2000" dirty="0"/>
              <a:t>Menurut Abrahamson (2004) terdapat 5 faktor yang penting dalam melakukan pendekatan perubahan</a:t>
            </a:r>
            <a:r>
              <a:rPr lang="id-ID" sz="2000" dirty="0" smtClean="0"/>
              <a:t>:</a:t>
            </a:r>
            <a:endParaRPr lang="id-ID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7281751" y="3577357"/>
            <a:ext cx="1775583" cy="523220"/>
            <a:chOff x="6729237" y="5730621"/>
            <a:chExt cx="1775583" cy="523220"/>
          </a:xfrm>
        </p:grpSpPr>
        <p:sp>
          <p:nvSpPr>
            <p:cNvPr id="18" name="Chevron 2">
              <a:extLst>
                <a:ext uri="{FF2B5EF4-FFF2-40B4-BE49-F238E27FC236}">
                  <a16:creationId xmlns:a16="http://schemas.microsoft.com/office/drawing/2014/main" xmlns="" id="{394C9E99-0CD6-4B0C-BC30-D37305EBB2DC}"/>
                </a:ext>
              </a:extLst>
            </p:cNvPr>
            <p:cNvSpPr/>
            <p:nvPr/>
          </p:nvSpPr>
          <p:spPr>
            <a:xfrm rot="5400000">
              <a:off x="6740109" y="5839322"/>
              <a:ext cx="288916" cy="310660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99655" y="5730621"/>
              <a:ext cx="13051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People</a:t>
              </a:r>
              <a:endParaRPr lang="en-U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281751" y="4100577"/>
            <a:ext cx="2153892" cy="523220"/>
            <a:chOff x="6729237" y="5730621"/>
            <a:chExt cx="2153892" cy="523220"/>
          </a:xfrm>
        </p:grpSpPr>
        <p:sp>
          <p:nvSpPr>
            <p:cNvPr id="24" name="Chevron 2">
              <a:extLst>
                <a:ext uri="{FF2B5EF4-FFF2-40B4-BE49-F238E27FC236}">
                  <a16:creationId xmlns:a16="http://schemas.microsoft.com/office/drawing/2014/main" xmlns="" id="{394C9E99-0CD6-4B0C-BC30-D37305EBB2DC}"/>
                </a:ext>
              </a:extLst>
            </p:cNvPr>
            <p:cNvSpPr/>
            <p:nvPr/>
          </p:nvSpPr>
          <p:spPr>
            <a:xfrm rot="5400000">
              <a:off x="6740109" y="5839322"/>
              <a:ext cx="288916" cy="310660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199655" y="5730621"/>
              <a:ext cx="16834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Networks</a:t>
              </a:r>
              <a:endParaRPr lang="en-US" sz="28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283659" y="4657423"/>
            <a:ext cx="1815658" cy="523220"/>
            <a:chOff x="6729237" y="5730621"/>
            <a:chExt cx="1815658" cy="523220"/>
          </a:xfrm>
        </p:grpSpPr>
        <p:sp>
          <p:nvSpPr>
            <p:cNvPr id="27" name="Chevron 2">
              <a:extLst>
                <a:ext uri="{FF2B5EF4-FFF2-40B4-BE49-F238E27FC236}">
                  <a16:creationId xmlns:a16="http://schemas.microsoft.com/office/drawing/2014/main" xmlns="" id="{394C9E99-0CD6-4B0C-BC30-D37305EBB2DC}"/>
                </a:ext>
              </a:extLst>
            </p:cNvPr>
            <p:cNvSpPr/>
            <p:nvPr/>
          </p:nvSpPr>
          <p:spPr>
            <a:xfrm rot="5400000">
              <a:off x="6740109" y="5839322"/>
              <a:ext cx="288916" cy="310660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199655" y="5730621"/>
              <a:ext cx="13452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Culture</a:t>
              </a:r>
              <a:endParaRPr lang="en-US" sz="28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283659" y="5214269"/>
            <a:ext cx="2333429" cy="523220"/>
            <a:chOff x="6729237" y="5730621"/>
            <a:chExt cx="2333429" cy="523220"/>
          </a:xfrm>
        </p:grpSpPr>
        <p:sp>
          <p:nvSpPr>
            <p:cNvPr id="30" name="Chevron 2">
              <a:extLst>
                <a:ext uri="{FF2B5EF4-FFF2-40B4-BE49-F238E27FC236}">
                  <a16:creationId xmlns:a16="http://schemas.microsoft.com/office/drawing/2014/main" xmlns="" id="{394C9E99-0CD6-4B0C-BC30-D37305EBB2DC}"/>
                </a:ext>
              </a:extLst>
            </p:cNvPr>
            <p:cNvSpPr/>
            <p:nvPr/>
          </p:nvSpPr>
          <p:spPr>
            <a:xfrm rot="5400000">
              <a:off x="6740109" y="5839322"/>
              <a:ext cx="288916" cy="310660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199655" y="5730621"/>
              <a:ext cx="18630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Processes</a:t>
              </a:r>
              <a:endParaRPr lang="en-US" sz="2800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281751" y="5771115"/>
            <a:ext cx="2113817" cy="523220"/>
            <a:chOff x="6729237" y="5730621"/>
            <a:chExt cx="2113817" cy="523220"/>
          </a:xfrm>
        </p:grpSpPr>
        <p:sp>
          <p:nvSpPr>
            <p:cNvPr id="33" name="Chevron 2">
              <a:extLst>
                <a:ext uri="{FF2B5EF4-FFF2-40B4-BE49-F238E27FC236}">
                  <a16:creationId xmlns:a16="http://schemas.microsoft.com/office/drawing/2014/main" xmlns="" id="{394C9E99-0CD6-4B0C-BC30-D37305EBB2DC}"/>
                </a:ext>
              </a:extLst>
            </p:cNvPr>
            <p:cNvSpPr/>
            <p:nvPr/>
          </p:nvSpPr>
          <p:spPr>
            <a:xfrm rot="5400000">
              <a:off x="6740109" y="5839322"/>
              <a:ext cx="288916" cy="310660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99655" y="5730621"/>
              <a:ext cx="16433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Structure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036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9C2C176E-E246-4BBC-B0FB-8706F699C9DB}"/>
              </a:ext>
            </a:extLst>
          </p:cNvPr>
          <p:cNvGrpSpPr/>
          <p:nvPr/>
        </p:nvGrpSpPr>
        <p:grpSpPr>
          <a:xfrm>
            <a:off x="8521328" y="3984219"/>
            <a:ext cx="2485728" cy="2546226"/>
            <a:chOff x="2265079" y="1581548"/>
            <a:chExt cx="3028217" cy="3029891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284A45A4-8AD6-4CC6-BF88-4855531DBC9D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31E39169-71B6-43B0-9067-E72AC4DE671D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B748CEDB-8AD7-4710-8BAA-D296049EC930}"/>
              </a:ext>
            </a:extLst>
          </p:cNvPr>
          <p:cNvSpPr/>
          <p:nvPr/>
        </p:nvSpPr>
        <p:spPr>
          <a:xfrm>
            <a:off x="8023123" y="2045109"/>
            <a:ext cx="2118496" cy="3125607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chemeClr val="bg1"/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78D63F8-E2AF-445F-9DCD-3C2EC5529DD4}"/>
              </a:ext>
            </a:extLst>
          </p:cNvPr>
          <p:cNvGrpSpPr/>
          <p:nvPr/>
        </p:nvGrpSpPr>
        <p:grpSpPr>
          <a:xfrm>
            <a:off x="7781367" y="5249072"/>
            <a:ext cx="1366359" cy="1186517"/>
            <a:chOff x="431983" y="4908978"/>
            <a:chExt cx="1791643" cy="1519698"/>
          </a:xfrm>
        </p:grpSpPr>
        <p:sp>
          <p:nvSpPr>
            <p:cNvPr id="75" name="Rectangle 112">
              <a:extLst>
                <a:ext uri="{FF2B5EF4-FFF2-40B4-BE49-F238E27FC236}">
                  <a16:creationId xmlns:a16="http://schemas.microsoft.com/office/drawing/2014/main" xmlns="" id="{1AD6FCFC-A4C5-4F34-8A3F-59EA25185DA8}"/>
                </a:ext>
              </a:extLst>
            </p:cNvPr>
            <p:cNvSpPr/>
            <p:nvPr/>
          </p:nvSpPr>
          <p:spPr>
            <a:xfrm rot="10800000" flipH="1">
              <a:off x="431983" y="6207029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6" name="Rectangle 98">
              <a:extLst>
                <a:ext uri="{FF2B5EF4-FFF2-40B4-BE49-F238E27FC236}">
                  <a16:creationId xmlns:a16="http://schemas.microsoft.com/office/drawing/2014/main" xmlns="" id="{8BDD0985-68F5-4E35-A196-2B9C0288E59F}"/>
                </a:ext>
              </a:extLst>
            </p:cNvPr>
            <p:cNvSpPr/>
            <p:nvPr/>
          </p:nvSpPr>
          <p:spPr>
            <a:xfrm rot="10800000" flipH="1">
              <a:off x="477202" y="5975783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7" name="Rectangle 97">
              <a:extLst>
                <a:ext uri="{FF2B5EF4-FFF2-40B4-BE49-F238E27FC236}">
                  <a16:creationId xmlns:a16="http://schemas.microsoft.com/office/drawing/2014/main" xmlns="" id="{7A22BA94-8175-4B99-B3B3-8451D869E8A2}"/>
                </a:ext>
              </a:extLst>
            </p:cNvPr>
            <p:cNvSpPr/>
            <p:nvPr/>
          </p:nvSpPr>
          <p:spPr>
            <a:xfrm rot="10800000" flipH="1">
              <a:off x="608469" y="5777017"/>
              <a:ext cx="1438672" cy="17798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8" name="Rectangle 26">
              <a:extLst>
                <a:ext uri="{FF2B5EF4-FFF2-40B4-BE49-F238E27FC236}">
                  <a16:creationId xmlns:a16="http://schemas.microsoft.com/office/drawing/2014/main" xmlns="" id="{B2D87D39-0714-4524-9E0D-2A364D836A4A}"/>
                </a:ext>
              </a:extLst>
            </p:cNvPr>
            <p:cNvSpPr/>
            <p:nvPr/>
          </p:nvSpPr>
          <p:spPr>
            <a:xfrm flipH="1" flipV="1">
              <a:off x="501262" y="5570427"/>
              <a:ext cx="1653085" cy="20450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9" name="Rectangle 39">
              <a:extLst>
                <a:ext uri="{FF2B5EF4-FFF2-40B4-BE49-F238E27FC236}">
                  <a16:creationId xmlns:a16="http://schemas.microsoft.com/office/drawing/2014/main" xmlns="" id="{E3B4C681-8919-4CB0-AE58-7519A6D77234}"/>
                </a:ext>
              </a:extLst>
            </p:cNvPr>
            <p:cNvSpPr/>
            <p:nvPr/>
          </p:nvSpPr>
          <p:spPr>
            <a:xfrm rot="10800000" flipV="1">
              <a:off x="523586" y="5358778"/>
              <a:ext cx="1608437" cy="198982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bg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0" name="Rectangle 112">
              <a:extLst>
                <a:ext uri="{FF2B5EF4-FFF2-40B4-BE49-F238E27FC236}">
                  <a16:creationId xmlns:a16="http://schemas.microsoft.com/office/drawing/2014/main" xmlns="" id="{71DA8745-0441-4F55-B09E-469645FA072A}"/>
                </a:ext>
              </a:extLst>
            </p:cNvPr>
            <p:cNvSpPr/>
            <p:nvPr/>
          </p:nvSpPr>
          <p:spPr>
            <a:xfrm rot="10800000" flipH="1">
              <a:off x="431983" y="5132611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1" name="Rectangle 98">
              <a:extLst>
                <a:ext uri="{FF2B5EF4-FFF2-40B4-BE49-F238E27FC236}">
                  <a16:creationId xmlns:a16="http://schemas.microsoft.com/office/drawing/2014/main" xmlns="" id="{CDD46143-73D7-4FC5-A52C-E87C81EC2C26}"/>
                </a:ext>
              </a:extLst>
            </p:cNvPr>
            <p:cNvSpPr/>
            <p:nvPr/>
          </p:nvSpPr>
          <p:spPr>
            <a:xfrm rot="10800000" flipH="1">
              <a:off x="477202" y="4908978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DD5DD56-E624-4DC2-B17E-E3BBA7332D93}"/>
              </a:ext>
            </a:extLst>
          </p:cNvPr>
          <p:cNvGrpSpPr/>
          <p:nvPr/>
        </p:nvGrpSpPr>
        <p:grpSpPr>
          <a:xfrm>
            <a:off x="10386595" y="5461242"/>
            <a:ext cx="1083014" cy="964823"/>
            <a:chOff x="4075906" y="5137696"/>
            <a:chExt cx="1420106" cy="1235751"/>
          </a:xfrm>
        </p:grpSpPr>
        <p:sp>
          <p:nvSpPr>
            <p:cNvPr id="83" name="Round Same Side Corner Rectangle 51">
              <a:extLst>
                <a:ext uri="{FF2B5EF4-FFF2-40B4-BE49-F238E27FC236}">
                  <a16:creationId xmlns:a16="http://schemas.microsoft.com/office/drawing/2014/main" xmlns="" id="{0CDE2D98-654E-4702-98C7-2136B6AC1DA7}"/>
                </a:ext>
              </a:extLst>
            </p:cNvPr>
            <p:cNvSpPr/>
            <p:nvPr/>
          </p:nvSpPr>
          <p:spPr>
            <a:xfrm rot="5400000" flipH="1">
              <a:off x="4674379" y="5298426"/>
              <a:ext cx="223160" cy="142010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4" name="Round Same Side Corner Rectangle 51">
              <a:extLst>
                <a:ext uri="{FF2B5EF4-FFF2-40B4-BE49-F238E27FC236}">
                  <a16:creationId xmlns:a16="http://schemas.microsoft.com/office/drawing/2014/main" xmlns="" id="{7A9C4189-21B1-4BBD-84F9-FD25FF5F0017}"/>
                </a:ext>
              </a:extLst>
            </p:cNvPr>
            <p:cNvSpPr/>
            <p:nvPr/>
          </p:nvSpPr>
          <p:spPr>
            <a:xfrm rot="16200000" flipH="1">
              <a:off x="4680603" y="5597643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5" name="Round Same Side Corner Rectangle 51">
              <a:extLst>
                <a:ext uri="{FF2B5EF4-FFF2-40B4-BE49-F238E27FC236}">
                  <a16:creationId xmlns:a16="http://schemas.microsoft.com/office/drawing/2014/main" xmlns="" id="{D680304C-F5FD-431E-83A5-2E9386999FC0}"/>
                </a:ext>
              </a:extLst>
            </p:cNvPr>
            <p:cNvSpPr/>
            <p:nvPr/>
          </p:nvSpPr>
          <p:spPr>
            <a:xfrm rot="16200000" flipH="1">
              <a:off x="4680603" y="5077728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6" name="Round Same Side Corner Rectangle 51">
              <a:extLst>
                <a:ext uri="{FF2B5EF4-FFF2-40B4-BE49-F238E27FC236}">
                  <a16:creationId xmlns:a16="http://schemas.microsoft.com/office/drawing/2014/main" xmlns="" id="{30A9CAEE-04EC-47B4-8527-E5EE80E920ED}"/>
                </a:ext>
              </a:extLst>
            </p:cNvPr>
            <p:cNvSpPr/>
            <p:nvPr/>
          </p:nvSpPr>
          <p:spPr>
            <a:xfrm rot="16200000" flipH="1">
              <a:off x="4662514" y="4825671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87" name="Round Same Side Corner Rectangle 51">
              <a:extLst>
                <a:ext uri="{FF2B5EF4-FFF2-40B4-BE49-F238E27FC236}">
                  <a16:creationId xmlns:a16="http://schemas.microsoft.com/office/drawing/2014/main" xmlns="" id="{93C44BBF-8AC6-48F1-96C4-F165AD8C6060}"/>
                </a:ext>
              </a:extLst>
            </p:cNvPr>
            <p:cNvSpPr/>
            <p:nvPr/>
          </p:nvSpPr>
          <p:spPr>
            <a:xfrm rot="5400000" flipH="1">
              <a:off x="4697692" y="4572604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851625" y="479917"/>
            <a:ext cx="9147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KOMUNIKASI DALAM PERUBAHAN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71289" y="1655569"/>
            <a:ext cx="74547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sv-SE" sz="2400" b="1" dirty="0">
                <a:solidFill>
                  <a:schemeClr val="bg1"/>
                </a:solidFill>
              </a:rPr>
              <a:t>Menurut Greenberg dan Baron (2004), komunikasi yang baik untuk melakukan perubahan, yaitu:</a:t>
            </a:r>
            <a:endParaRPr lang="id-ID" sz="24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9758" y="2771973"/>
            <a:ext cx="74547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err="1">
                <a:solidFill>
                  <a:schemeClr val="bg1"/>
                </a:solidFill>
              </a:rPr>
              <a:t>Menggunakan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bahasa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</a:rPr>
              <a:t>sederhana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</a:rPr>
              <a:t>Menjadi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pendengar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aktif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penuh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perhatian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</a:rPr>
              <a:t>Menghindari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informasi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</a:rPr>
              <a:t>berlebihan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</a:rPr>
              <a:t>Memberi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menerima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umpan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balik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</a:rPr>
              <a:t>Menjadi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komunikator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pendukung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err="1" smtClean="0">
                <a:solidFill>
                  <a:schemeClr val="bg1"/>
                </a:solidFill>
              </a:rPr>
              <a:t>Menggunakan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taktik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komunikasi</a:t>
            </a:r>
            <a:r>
              <a:rPr lang="en-US" sz="2400" b="1" dirty="0">
                <a:solidFill>
                  <a:schemeClr val="bg1"/>
                </a:solidFill>
              </a:rPr>
              <a:t> inspirational</a:t>
            </a:r>
          </a:p>
        </p:txBody>
      </p:sp>
      <p:pic>
        <p:nvPicPr>
          <p:cNvPr id="39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7" y="5727638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91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1821602" y="820966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KOMITMEN DALAM PERUBAHAN</a:t>
            </a:r>
            <a:endParaRPr lang="ko-KR" alt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0612" y="2112399"/>
            <a:ext cx="969893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id-ID" sz="2800" dirty="0"/>
              <a:t>Menurut Daryl R. Conner (1992) terdapat beberapa tahapan dalam membentuk komitmen untuk menjalani perubahan, yaitu: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687196" y="3797959"/>
            <a:ext cx="2674518" cy="523220"/>
            <a:chOff x="2817906" y="3699637"/>
            <a:chExt cx="2674518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3267135" y="3699637"/>
              <a:ext cx="22252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Preparations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817906" y="3778090"/>
              <a:ext cx="314633" cy="337605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87196" y="4321179"/>
            <a:ext cx="2512614" cy="523220"/>
            <a:chOff x="2817906" y="3699637"/>
            <a:chExt cx="2512614" cy="523220"/>
          </a:xfrm>
        </p:grpSpPr>
        <p:sp>
          <p:nvSpPr>
            <p:cNvPr id="22" name="TextBox 21"/>
            <p:cNvSpPr txBox="1"/>
            <p:nvPr/>
          </p:nvSpPr>
          <p:spPr>
            <a:xfrm>
              <a:off x="3267135" y="3699637"/>
              <a:ext cx="20633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Acceptance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817906" y="3778090"/>
              <a:ext cx="314633" cy="337605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687196" y="4844399"/>
            <a:ext cx="2672915" cy="523220"/>
            <a:chOff x="2817906" y="3699637"/>
            <a:chExt cx="2672915" cy="523220"/>
          </a:xfrm>
        </p:grpSpPr>
        <p:sp>
          <p:nvSpPr>
            <p:cNvPr id="25" name="TextBox 24"/>
            <p:cNvSpPr txBox="1"/>
            <p:nvPr/>
          </p:nvSpPr>
          <p:spPr>
            <a:xfrm>
              <a:off x="3267135" y="3699637"/>
              <a:ext cx="22236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Commitment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817906" y="3778090"/>
              <a:ext cx="314633" cy="337605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687196" y="5367619"/>
            <a:ext cx="2874893" cy="523220"/>
            <a:chOff x="2817906" y="3699637"/>
            <a:chExt cx="2874893" cy="523220"/>
          </a:xfrm>
        </p:grpSpPr>
        <p:sp>
          <p:nvSpPr>
            <p:cNvPr id="28" name="TextBox 27"/>
            <p:cNvSpPr txBox="1"/>
            <p:nvPr/>
          </p:nvSpPr>
          <p:spPr>
            <a:xfrm>
              <a:off x="3267135" y="3699637"/>
              <a:ext cx="24256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Internalization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817906" y="3778090"/>
              <a:ext cx="314633" cy="337605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603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57FD9577-DE76-4EFB-9CC0-0393310F3736}"/>
              </a:ext>
            </a:extLst>
          </p:cNvPr>
          <p:cNvSpPr/>
          <p:nvPr/>
        </p:nvSpPr>
        <p:spPr>
          <a:xfrm>
            <a:off x="1" y="0"/>
            <a:ext cx="9441743" cy="6858000"/>
          </a:xfrm>
          <a:custGeom>
            <a:avLst/>
            <a:gdLst>
              <a:gd name="connsiteX0" fmla="*/ 0 w 9441743"/>
              <a:gd name="connsiteY0" fmla="*/ 0 h 6858000"/>
              <a:gd name="connsiteX1" fmla="*/ 3015206 w 9441743"/>
              <a:gd name="connsiteY1" fmla="*/ 0 h 6858000"/>
              <a:gd name="connsiteX2" fmla="*/ 9441743 w 9441743"/>
              <a:gd name="connsiteY2" fmla="*/ 6858000 h 6858000"/>
              <a:gd name="connsiteX3" fmla="*/ 0 w 944174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41743" h="6858000">
                <a:moveTo>
                  <a:pt x="0" y="0"/>
                </a:moveTo>
                <a:lnTo>
                  <a:pt x="3015206" y="0"/>
                </a:lnTo>
                <a:lnTo>
                  <a:pt x="94417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F691C40-340A-44BC-A6B3-C3A20A9ED913}"/>
              </a:ext>
            </a:extLst>
          </p:cNvPr>
          <p:cNvSpPr txBox="1"/>
          <p:nvPr/>
        </p:nvSpPr>
        <p:spPr>
          <a:xfrm>
            <a:off x="1" y="4265990"/>
            <a:ext cx="671543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96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9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12D7251-4B39-427F-842D-01C8272FFCCA}"/>
              </a:ext>
            </a:extLst>
          </p:cNvPr>
          <p:cNvSpPr/>
          <p:nvPr/>
        </p:nvSpPr>
        <p:spPr>
          <a:xfrm>
            <a:off x="5905500" y="0"/>
            <a:ext cx="62865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123263" y="453151"/>
            <a:ext cx="569721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 smtClean="0">
                <a:solidFill>
                  <a:schemeClr val="bg1"/>
                </a:solidFill>
                <a:cs typeface="Arial" pitchFamily="34" charset="0"/>
              </a:rPr>
              <a:t>OUTLINE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34376" y="1548526"/>
            <a:ext cx="6028747" cy="500983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Pengertian Manajemen Perubahan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Model Manajemen Perubahan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Mempersiapkan Perubahan Organisasional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Perubahan Oleh Manajer Menengah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Peran dan Tanggung Jawab Manajer Menengah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Komunikasi Dalam Perubahan</a:t>
            </a:r>
          </a:p>
          <a:p>
            <a:pPr marL="447675" indent="-447675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Komitmen Dalam Perubahan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6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0F0BBD-798D-4EDD-B1FA-3C49412B6AD2}"/>
              </a:ext>
            </a:extLst>
          </p:cNvPr>
          <p:cNvSpPr txBox="1"/>
          <p:nvPr/>
        </p:nvSpPr>
        <p:spPr>
          <a:xfrm>
            <a:off x="569373" y="2158699"/>
            <a:ext cx="6869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accent1"/>
                </a:solidFill>
                <a:cs typeface="Arial" pitchFamily="34" charset="0"/>
              </a:rPr>
              <a:t>MANAJEMEN PERUBAHAN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DDF1E0CE-93C9-47B4-992E-2B88D78DFE7A}"/>
              </a:ext>
            </a:extLst>
          </p:cNvPr>
          <p:cNvSpPr txBox="1">
            <a:spLocks/>
          </p:cNvSpPr>
          <p:nvPr/>
        </p:nvSpPr>
        <p:spPr>
          <a:xfrm>
            <a:off x="7612870" y="749617"/>
            <a:ext cx="3562231" cy="8505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dirty="0" smtClean="0">
                <a:solidFill>
                  <a:schemeClr val="bg1"/>
                </a:solidFill>
                <a:latin typeface="+mj-lt"/>
              </a:rPr>
              <a:t>Definition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10F0BBD-798D-4EDD-B1FA-3C49412B6AD2}"/>
              </a:ext>
            </a:extLst>
          </p:cNvPr>
          <p:cNvSpPr txBox="1"/>
          <p:nvPr/>
        </p:nvSpPr>
        <p:spPr>
          <a:xfrm>
            <a:off x="588424" y="2743474"/>
            <a:ext cx="54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altLang="ko-KR" sz="2400" b="1" dirty="0">
                <a:solidFill>
                  <a:schemeClr val="accent1"/>
                </a:solidFill>
                <a:cs typeface="Arial" pitchFamily="34" charset="0"/>
              </a:rPr>
              <a:t>Menurut Potts dan LaMarsh (2004):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52187" y="3471184"/>
            <a:ext cx="6534425" cy="2568691"/>
            <a:chOff x="595037" y="2990847"/>
            <a:chExt cx="6534425" cy="256869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FF77D99D-4238-4FD4-8116-EACA10442B11}"/>
                </a:ext>
              </a:extLst>
            </p:cNvPr>
            <p:cNvSpPr/>
            <p:nvPr/>
          </p:nvSpPr>
          <p:spPr>
            <a:xfrm rot="10800000">
              <a:off x="5274573" y="5248107"/>
              <a:ext cx="383276" cy="311431"/>
            </a:xfrm>
            <a:custGeom>
              <a:avLst/>
              <a:gdLst/>
              <a:ahLst/>
              <a:cxnLst/>
              <a:rect l="l" t="t" r="r" b="b"/>
              <a:pathLst>
                <a:path w="173794" h="160734">
                  <a:moveTo>
                    <a:pt x="159060" y="0"/>
                  </a:moveTo>
                  <a:lnTo>
                    <a:pt x="173794" y="23440"/>
                  </a:lnTo>
                  <a:cubicBezTo>
                    <a:pt x="161516" y="28575"/>
                    <a:pt x="152474" y="36221"/>
                    <a:pt x="146670" y="46379"/>
                  </a:cubicBezTo>
                  <a:cubicBezTo>
                    <a:pt x="140866" y="56536"/>
                    <a:pt x="137629" y="71326"/>
                    <a:pt x="136959" y="90748"/>
                  </a:cubicBezTo>
                  <a:lnTo>
                    <a:pt x="168436" y="90748"/>
                  </a:lnTo>
                  <a:lnTo>
                    <a:pt x="168436" y="160734"/>
                  </a:lnTo>
                  <a:lnTo>
                    <a:pt x="103807" y="160734"/>
                  </a:lnTo>
                  <a:lnTo>
                    <a:pt x="103807" y="105482"/>
                  </a:lnTo>
                  <a:cubicBezTo>
                    <a:pt x="103807" y="75567"/>
                    <a:pt x="107379" y="53913"/>
                    <a:pt x="114523" y="40518"/>
                  </a:cubicBezTo>
                  <a:cubicBezTo>
                    <a:pt x="123899" y="22659"/>
                    <a:pt x="138745" y="9153"/>
                    <a:pt x="159060" y="0"/>
                  </a:cubicBezTo>
                  <a:close/>
                  <a:moveTo>
                    <a:pt x="55252" y="0"/>
                  </a:moveTo>
                  <a:lnTo>
                    <a:pt x="69986" y="23440"/>
                  </a:lnTo>
                  <a:cubicBezTo>
                    <a:pt x="57708" y="28575"/>
                    <a:pt x="48667" y="36221"/>
                    <a:pt x="42862" y="46379"/>
                  </a:cubicBezTo>
                  <a:cubicBezTo>
                    <a:pt x="37058" y="56536"/>
                    <a:pt x="33821" y="71326"/>
                    <a:pt x="33151" y="90748"/>
                  </a:cubicBezTo>
                  <a:lnTo>
                    <a:pt x="64628" y="90748"/>
                  </a:lnTo>
                  <a:lnTo>
                    <a:pt x="64628" y="160734"/>
                  </a:lnTo>
                  <a:lnTo>
                    <a:pt x="0" y="160734"/>
                  </a:lnTo>
                  <a:lnTo>
                    <a:pt x="0" y="105482"/>
                  </a:lnTo>
                  <a:cubicBezTo>
                    <a:pt x="0" y="75567"/>
                    <a:pt x="3572" y="53913"/>
                    <a:pt x="10715" y="40518"/>
                  </a:cubicBezTo>
                  <a:cubicBezTo>
                    <a:pt x="20092" y="22659"/>
                    <a:pt x="34937" y="9153"/>
                    <a:pt x="55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EFB393F-ABD3-4A7D-8382-AF347E478E7B}"/>
                </a:ext>
              </a:extLst>
            </p:cNvPr>
            <p:cNvSpPr txBox="1"/>
            <p:nvPr/>
          </p:nvSpPr>
          <p:spPr>
            <a:xfrm>
              <a:off x="993236" y="3337774"/>
              <a:ext cx="613622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Suatu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proses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sistematis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dalam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menerapkan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pengetahuan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,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sarana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sumber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daya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yang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diperlukan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untuk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mempengaruhi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perubahan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pada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orang yang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akan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terkena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dampak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dari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 proses </a:t>
              </a:r>
              <a:r>
                <a:rPr lang="en-US" altLang="ko-KR" sz="2400" dirty="0" err="1">
                  <a:solidFill>
                    <a:schemeClr val="bg1"/>
                  </a:solidFill>
                  <a:cs typeface="Arial" pitchFamily="34" charset="0"/>
                </a:rPr>
                <a:t>tersebut</a:t>
              </a:r>
              <a:endParaRPr lang="en-US" altLang="ko-KR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xmlns="" id="{EEA0A3E2-8014-4A7E-A406-E8364C69E84F}"/>
                </a:ext>
              </a:extLst>
            </p:cNvPr>
            <p:cNvSpPr/>
            <p:nvPr/>
          </p:nvSpPr>
          <p:spPr>
            <a:xfrm>
              <a:off x="595037" y="2990847"/>
              <a:ext cx="398199" cy="346928"/>
            </a:xfrm>
            <a:custGeom>
              <a:avLst/>
              <a:gdLst/>
              <a:ahLst/>
              <a:cxnLst/>
              <a:rect l="l" t="t" r="r" b="b"/>
              <a:pathLst>
                <a:path w="173794" h="160734">
                  <a:moveTo>
                    <a:pt x="159060" y="0"/>
                  </a:moveTo>
                  <a:lnTo>
                    <a:pt x="173794" y="23440"/>
                  </a:lnTo>
                  <a:cubicBezTo>
                    <a:pt x="161516" y="28575"/>
                    <a:pt x="152474" y="36221"/>
                    <a:pt x="146670" y="46379"/>
                  </a:cubicBezTo>
                  <a:cubicBezTo>
                    <a:pt x="140866" y="56536"/>
                    <a:pt x="137629" y="71326"/>
                    <a:pt x="136959" y="90748"/>
                  </a:cubicBezTo>
                  <a:lnTo>
                    <a:pt x="168436" y="90748"/>
                  </a:lnTo>
                  <a:lnTo>
                    <a:pt x="168436" y="160734"/>
                  </a:lnTo>
                  <a:lnTo>
                    <a:pt x="103807" y="160734"/>
                  </a:lnTo>
                  <a:lnTo>
                    <a:pt x="103807" y="105482"/>
                  </a:lnTo>
                  <a:cubicBezTo>
                    <a:pt x="103807" y="75567"/>
                    <a:pt x="107379" y="53913"/>
                    <a:pt x="114523" y="40518"/>
                  </a:cubicBezTo>
                  <a:cubicBezTo>
                    <a:pt x="123899" y="22659"/>
                    <a:pt x="138745" y="9153"/>
                    <a:pt x="159060" y="0"/>
                  </a:cubicBezTo>
                  <a:close/>
                  <a:moveTo>
                    <a:pt x="55252" y="0"/>
                  </a:moveTo>
                  <a:lnTo>
                    <a:pt x="69986" y="23440"/>
                  </a:lnTo>
                  <a:cubicBezTo>
                    <a:pt x="57708" y="28575"/>
                    <a:pt x="48667" y="36221"/>
                    <a:pt x="42862" y="46379"/>
                  </a:cubicBezTo>
                  <a:cubicBezTo>
                    <a:pt x="37058" y="56536"/>
                    <a:pt x="33821" y="71326"/>
                    <a:pt x="33151" y="90748"/>
                  </a:cubicBezTo>
                  <a:lnTo>
                    <a:pt x="64628" y="90748"/>
                  </a:lnTo>
                  <a:lnTo>
                    <a:pt x="64628" y="160734"/>
                  </a:lnTo>
                  <a:lnTo>
                    <a:pt x="0" y="160734"/>
                  </a:lnTo>
                  <a:lnTo>
                    <a:pt x="0" y="105482"/>
                  </a:lnTo>
                  <a:cubicBezTo>
                    <a:pt x="0" y="75567"/>
                    <a:pt x="3572" y="53913"/>
                    <a:pt x="10715" y="40518"/>
                  </a:cubicBezTo>
                  <a:cubicBezTo>
                    <a:pt x="20092" y="22659"/>
                    <a:pt x="34937" y="9153"/>
                    <a:pt x="55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045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2405429" y="932391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MODEL MANAJEMEN PERUBAHAN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Shape 10"/>
          <p:cNvSpPr/>
          <p:nvPr/>
        </p:nvSpPr>
        <p:spPr>
          <a:xfrm rot="4396374">
            <a:off x="3684728" y="2310686"/>
            <a:ext cx="4418247" cy="3081176"/>
          </a:xfrm>
          <a:prstGeom prst="swooshArrow">
            <a:avLst>
              <a:gd name="adj1" fmla="val 16310"/>
              <a:gd name="adj2" fmla="val 31370"/>
            </a:avLst>
          </a:prstGeom>
          <a:scene3d>
            <a:camera prst="perspectiveLeft" zoom="91000"/>
            <a:lightRig rig="threePt" dir="t">
              <a:rot lat="0" lon="0" rev="20640000"/>
            </a:lightRig>
          </a:scene3d>
          <a:sp3d extrusionH="50600" prstMaterial="metal">
            <a:bevelT w="101600" h="80600" prst="relaxedInset"/>
            <a:bevelB w="80600" h="80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2" name="Oval 11"/>
          <p:cNvSpPr/>
          <p:nvPr/>
        </p:nvSpPr>
        <p:spPr>
          <a:xfrm>
            <a:off x="6024977" y="3279583"/>
            <a:ext cx="111574" cy="111574"/>
          </a:xfrm>
          <a:prstGeom prst="ellipse">
            <a:avLst/>
          </a:prstGeom>
          <a:scene3d>
            <a:camera prst="perspectiveLeft" zoom="91000"/>
            <a:lightRig rig="threePt" dir="t">
              <a:rot lat="0" lon="0" rev="20640000"/>
            </a:lightRig>
          </a:scene3d>
          <a:sp3d z="57200" extrusionH="600" contourW="3000" prstMaterial="plastic">
            <a:bevelT w="80600" h="18600" prst="relaxedInset"/>
            <a:bevelB w="80600" h="86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2"/>
          <p:cNvSpPr/>
          <p:nvPr/>
        </p:nvSpPr>
        <p:spPr>
          <a:xfrm>
            <a:off x="2590212" y="2022202"/>
            <a:ext cx="3303639" cy="463806"/>
          </a:xfrm>
          <a:custGeom>
            <a:avLst/>
            <a:gdLst>
              <a:gd name="connsiteX0" fmla="*/ 0 w 3303639"/>
              <a:gd name="connsiteY0" fmla="*/ 0 h 463806"/>
              <a:gd name="connsiteX1" fmla="*/ 3303639 w 3303639"/>
              <a:gd name="connsiteY1" fmla="*/ 0 h 463806"/>
              <a:gd name="connsiteX2" fmla="*/ 3303639 w 3303639"/>
              <a:gd name="connsiteY2" fmla="*/ 463806 h 463806"/>
              <a:gd name="connsiteX3" fmla="*/ 0 w 3303639"/>
              <a:gd name="connsiteY3" fmla="*/ 463806 h 463806"/>
              <a:gd name="connsiteX4" fmla="*/ 0 w 3303639"/>
              <a:gd name="connsiteY4" fmla="*/ 0 h 46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3639" h="463806">
                <a:moveTo>
                  <a:pt x="0" y="0"/>
                </a:moveTo>
                <a:lnTo>
                  <a:pt x="3303639" y="0"/>
                </a:lnTo>
                <a:lnTo>
                  <a:pt x="3303639" y="463806"/>
                </a:lnTo>
                <a:lnTo>
                  <a:pt x="0" y="46380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3020" tIns="33020" rIns="33020" bIns="33020" numCol="1" spcCol="1270" anchor="b" anchorCtr="0">
            <a:noAutofit/>
          </a:bodyPr>
          <a:lstStyle/>
          <a:p>
            <a:pPr lvl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3200" b="1" kern="1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Calibri"/>
                <a:ea typeface="+mn-ea"/>
                <a:cs typeface="+mn-cs"/>
              </a:rPr>
              <a:t>The Choice Process</a:t>
            </a:r>
            <a:endParaRPr lang="id-ID" sz="3200" b="1" kern="1200" dirty="0">
              <a:solidFill>
                <a:schemeClr val="accent5">
                  <a:lumMod val="20000"/>
                  <a:lumOff val="8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5893851" y="2862299"/>
            <a:ext cx="4114725" cy="579528"/>
          </a:xfrm>
          <a:custGeom>
            <a:avLst/>
            <a:gdLst>
              <a:gd name="connsiteX0" fmla="*/ 0 w 3324250"/>
              <a:gd name="connsiteY0" fmla="*/ 0 h 818896"/>
              <a:gd name="connsiteX1" fmla="*/ 3324250 w 3324250"/>
              <a:gd name="connsiteY1" fmla="*/ 0 h 818896"/>
              <a:gd name="connsiteX2" fmla="*/ 3324250 w 3324250"/>
              <a:gd name="connsiteY2" fmla="*/ 818896 h 818896"/>
              <a:gd name="connsiteX3" fmla="*/ 0 w 3324250"/>
              <a:gd name="connsiteY3" fmla="*/ 818896 h 818896"/>
              <a:gd name="connsiteX4" fmla="*/ 0 w 3324250"/>
              <a:gd name="connsiteY4" fmla="*/ 0 h 818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4250" h="818896">
                <a:moveTo>
                  <a:pt x="0" y="0"/>
                </a:moveTo>
                <a:lnTo>
                  <a:pt x="3324250" y="0"/>
                </a:lnTo>
                <a:lnTo>
                  <a:pt x="3324250" y="818896"/>
                </a:lnTo>
                <a:lnTo>
                  <a:pt x="0" y="8188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3020" tIns="33020" rIns="33020" bIns="33020" numCol="1" spcCol="1270" anchor="ctr" anchorCtr="0">
            <a:noAutofit/>
          </a:bodyPr>
          <a:lstStyle/>
          <a:p>
            <a:pPr lvl="0" algn="l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3200" b="1" kern="1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Calibri"/>
                <a:ea typeface="+mn-ea"/>
                <a:cs typeface="+mn-cs"/>
              </a:rPr>
              <a:t>The Trajectory Process</a:t>
            </a:r>
            <a:endParaRPr lang="id-ID" sz="3200" b="1" kern="1200" dirty="0">
              <a:solidFill>
                <a:schemeClr val="accent2">
                  <a:lumMod val="20000"/>
                  <a:lumOff val="80000"/>
                </a:scheme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5525023" y="5553329"/>
            <a:ext cx="4483553" cy="523621"/>
          </a:xfrm>
          <a:custGeom>
            <a:avLst/>
            <a:gdLst>
              <a:gd name="connsiteX0" fmla="*/ 0 w 2814955"/>
              <a:gd name="connsiteY0" fmla="*/ 0 h 818896"/>
              <a:gd name="connsiteX1" fmla="*/ 2814955 w 2814955"/>
              <a:gd name="connsiteY1" fmla="*/ 0 h 818896"/>
              <a:gd name="connsiteX2" fmla="*/ 2814955 w 2814955"/>
              <a:gd name="connsiteY2" fmla="*/ 818896 h 818896"/>
              <a:gd name="connsiteX3" fmla="*/ 0 w 2814955"/>
              <a:gd name="connsiteY3" fmla="*/ 818896 h 818896"/>
              <a:gd name="connsiteX4" fmla="*/ 0 w 2814955"/>
              <a:gd name="connsiteY4" fmla="*/ 0 h 818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4955" h="818896">
                <a:moveTo>
                  <a:pt x="0" y="0"/>
                </a:moveTo>
                <a:lnTo>
                  <a:pt x="2814955" y="0"/>
                </a:lnTo>
                <a:lnTo>
                  <a:pt x="2814955" y="818896"/>
                </a:lnTo>
                <a:lnTo>
                  <a:pt x="0" y="818896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Left" zoom="91000"/>
            <a:lightRig rig="threePt" dir="t">
              <a:rot lat="0" lon="0" rev="20640000"/>
            </a:lightRig>
          </a:scene3d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35560" rIns="35560" bIns="35560" numCol="1" spcCol="1270" anchor="t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d-ID" sz="3200" b="1" kern="1200" dirty="0" smtClean="0">
                <a:solidFill>
                  <a:schemeClr val="bg1"/>
                </a:solidFill>
                <a:latin typeface="Calibri"/>
                <a:ea typeface="+mn-ea"/>
                <a:cs typeface="+mn-cs"/>
              </a:rPr>
              <a:t>The Change Process</a:t>
            </a:r>
            <a:endParaRPr lang="id-ID" sz="3200" b="1" kern="1200" dirty="0">
              <a:solidFill>
                <a:schemeClr val="bg1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5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2415261" y="938281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MODEL MANAJEMEN PERUBAHAN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FE2E544-CBAB-4131-A323-A45470337F22}"/>
              </a:ext>
            </a:extLst>
          </p:cNvPr>
          <p:cNvGrpSpPr/>
          <p:nvPr/>
        </p:nvGrpSpPr>
        <p:grpSpPr>
          <a:xfrm>
            <a:off x="8907083" y="1752615"/>
            <a:ext cx="3205576" cy="5105385"/>
            <a:chOff x="8317149" y="1752616"/>
            <a:chExt cx="3205576" cy="5105385"/>
          </a:xfrm>
        </p:grpSpPr>
        <p:sp>
          <p:nvSpPr>
            <p:cNvPr id="3" name="Freeform: Shape 7">
              <a:extLst>
                <a:ext uri="{FF2B5EF4-FFF2-40B4-BE49-F238E27FC236}">
                  <a16:creationId xmlns:a16="http://schemas.microsoft.com/office/drawing/2014/main" xmlns="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8">
              <a:extLst>
                <a:ext uri="{FF2B5EF4-FFF2-40B4-BE49-F238E27FC236}">
                  <a16:creationId xmlns:a16="http://schemas.microsoft.com/office/drawing/2014/main" xmlns="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xmlns="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6">
              <a:extLst>
                <a:ext uri="{FF2B5EF4-FFF2-40B4-BE49-F238E27FC236}">
                  <a16:creationId xmlns:a16="http://schemas.microsoft.com/office/drawing/2014/main" xmlns="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xmlns="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xmlns="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xmlns="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6">
              <a:extLst>
                <a:ext uri="{FF2B5EF4-FFF2-40B4-BE49-F238E27FC236}">
                  <a16:creationId xmlns:a16="http://schemas.microsoft.com/office/drawing/2014/main" xmlns="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xmlns="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xmlns="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9">
              <a:extLst>
                <a:ext uri="{FF2B5EF4-FFF2-40B4-BE49-F238E27FC236}">
                  <a16:creationId xmlns:a16="http://schemas.microsoft.com/office/drawing/2014/main" xmlns="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0">
              <a:extLst>
                <a:ext uri="{FF2B5EF4-FFF2-40B4-BE49-F238E27FC236}">
                  <a16:creationId xmlns:a16="http://schemas.microsoft.com/office/drawing/2014/main" xmlns="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27" name="Freeform: Shape 33">
                <a:extLst>
                  <a:ext uri="{FF2B5EF4-FFF2-40B4-BE49-F238E27FC236}">
                    <a16:creationId xmlns:a16="http://schemas.microsoft.com/office/drawing/2014/main" xmlns="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4">
                <a:extLst>
                  <a:ext uri="{FF2B5EF4-FFF2-40B4-BE49-F238E27FC236}">
                    <a16:creationId xmlns:a16="http://schemas.microsoft.com/office/drawing/2014/main" xmlns="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5">
                <a:extLst>
                  <a:ext uri="{FF2B5EF4-FFF2-40B4-BE49-F238E27FC236}">
                    <a16:creationId xmlns:a16="http://schemas.microsoft.com/office/drawing/2014/main" xmlns="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6">
                <a:extLst>
                  <a:ext uri="{FF2B5EF4-FFF2-40B4-BE49-F238E27FC236}">
                    <a16:creationId xmlns:a16="http://schemas.microsoft.com/office/drawing/2014/main" xmlns="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7">
                <a:extLst>
                  <a:ext uri="{FF2B5EF4-FFF2-40B4-BE49-F238E27FC236}">
                    <a16:creationId xmlns:a16="http://schemas.microsoft.com/office/drawing/2014/main" xmlns="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8">
                <a:extLst>
                  <a:ext uri="{FF2B5EF4-FFF2-40B4-BE49-F238E27FC236}">
                    <a16:creationId xmlns:a16="http://schemas.microsoft.com/office/drawing/2014/main" xmlns="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22">
              <a:extLst>
                <a:ext uri="{FF2B5EF4-FFF2-40B4-BE49-F238E27FC236}">
                  <a16:creationId xmlns:a16="http://schemas.microsoft.com/office/drawing/2014/main" xmlns="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3">
              <a:extLst>
                <a:ext uri="{FF2B5EF4-FFF2-40B4-BE49-F238E27FC236}">
                  <a16:creationId xmlns:a16="http://schemas.microsoft.com/office/drawing/2014/main" xmlns="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4">
              <a:extLst>
                <a:ext uri="{FF2B5EF4-FFF2-40B4-BE49-F238E27FC236}">
                  <a16:creationId xmlns:a16="http://schemas.microsoft.com/office/drawing/2014/main" xmlns="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xmlns="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6">
              <a:extLst>
                <a:ext uri="{FF2B5EF4-FFF2-40B4-BE49-F238E27FC236}">
                  <a16:creationId xmlns:a16="http://schemas.microsoft.com/office/drawing/2014/main" xmlns="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7">
              <a:extLst>
                <a:ext uri="{FF2B5EF4-FFF2-40B4-BE49-F238E27FC236}">
                  <a16:creationId xmlns:a16="http://schemas.microsoft.com/office/drawing/2014/main" xmlns="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8">
              <a:extLst>
                <a:ext uri="{FF2B5EF4-FFF2-40B4-BE49-F238E27FC236}">
                  <a16:creationId xmlns:a16="http://schemas.microsoft.com/office/drawing/2014/main" xmlns="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9">
              <a:extLst>
                <a:ext uri="{FF2B5EF4-FFF2-40B4-BE49-F238E27FC236}">
                  <a16:creationId xmlns:a16="http://schemas.microsoft.com/office/drawing/2014/main" xmlns="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0">
              <a:extLst>
                <a:ext uri="{FF2B5EF4-FFF2-40B4-BE49-F238E27FC236}">
                  <a16:creationId xmlns:a16="http://schemas.microsoft.com/office/drawing/2014/main" xmlns="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1">
              <a:extLst>
                <a:ext uri="{FF2B5EF4-FFF2-40B4-BE49-F238E27FC236}">
                  <a16:creationId xmlns:a16="http://schemas.microsoft.com/office/drawing/2014/main" xmlns="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">
              <a:extLst>
                <a:ext uri="{FF2B5EF4-FFF2-40B4-BE49-F238E27FC236}">
                  <a16:creationId xmlns:a16="http://schemas.microsoft.com/office/drawing/2014/main" xmlns="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33" name="Diagram 32"/>
          <p:cNvGraphicFramePr/>
          <p:nvPr>
            <p:extLst>
              <p:ext uri="{D42A27DB-BD31-4B8C-83A1-F6EECF244321}">
                <p14:modId xmlns:p14="http://schemas.microsoft.com/office/powerpoint/2010/main" val="2973882262"/>
              </p:ext>
            </p:extLst>
          </p:nvPr>
        </p:nvGraphicFramePr>
        <p:xfrm>
          <a:off x="1728884" y="1685715"/>
          <a:ext cx="6903441" cy="4905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629134" y="692497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THE CHOICE PROCESS</a:t>
            </a:r>
            <a:endParaRPr lang="ko-KR" alt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7" name="Picture 2" descr="D:\Picture\logo ibi small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3697" y="15609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36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FE2E544-CBAB-4131-A323-A45470337F22}"/>
              </a:ext>
            </a:extLst>
          </p:cNvPr>
          <p:cNvGrpSpPr/>
          <p:nvPr/>
        </p:nvGrpSpPr>
        <p:grpSpPr>
          <a:xfrm flipH="1">
            <a:off x="77408" y="1758411"/>
            <a:ext cx="3205576" cy="5105385"/>
            <a:chOff x="8317149" y="1752616"/>
            <a:chExt cx="3205576" cy="5105385"/>
          </a:xfrm>
        </p:grpSpPr>
        <p:sp>
          <p:nvSpPr>
            <p:cNvPr id="3" name="Freeform: Shape 7">
              <a:extLst>
                <a:ext uri="{FF2B5EF4-FFF2-40B4-BE49-F238E27FC236}">
                  <a16:creationId xmlns:a16="http://schemas.microsoft.com/office/drawing/2014/main" xmlns="" id="{1D08CE27-58F1-4421-838E-21088E66BC98}"/>
                </a:ext>
              </a:extLst>
            </p:cNvPr>
            <p:cNvSpPr/>
            <p:nvPr/>
          </p:nvSpPr>
          <p:spPr>
            <a:xfrm flipH="1">
              <a:off x="9800026" y="2211444"/>
              <a:ext cx="814526" cy="1423068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8">
              <a:extLst>
                <a:ext uri="{FF2B5EF4-FFF2-40B4-BE49-F238E27FC236}">
                  <a16:creationId xmlns:a16="http://schemas.microsoft.com/office/drawing/2014/main" xmlns="" id="{B0DED767-5BC4-446A-B8DF-0C1BFD3F47C6}"/>
                </a:ext>
              </a:extLst>
            </p:cNvPr>
            <p:cNvSpPr/>
            <p:nvPr/>
          </p:nvSpPr>
          <p:spPr>
            <a:xfrm flipH="1">
              <a:off x="9304630" y="2812242"/>
              <a:ext cx="2218095" cy="1955426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xmlns="" id="{A8C032A3-77BC-4F19-9BC9-0CBF46F0ABDE}"/>
                </a:ext>
              </a:extLst>
            </p:cNvPr>
            <p:cNvSpPr/>
            <p:nvPr/>
          </p:nvSpPr>
          <p:spPr>
            <a:xfrm flipH="1">
              <a:off x="8677693" y="4183862"/>
              <a:ext cx="817193" cy="700451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6">
              <a:extLst>
                <a:ext uri="{FF2B5EF4-FFF2-40B4-BE49-F238E27FC236}">
                  <a16:creationId xmlns:a16="http://schemas.microsoft.com/office/drawing/2014/main" xmlns="" id="{CDF89257-34A4-4A29-8F51-B7CA1C422583}"/>
                </a:ext>
              </a:extLst>
            </p:cNvPr>
            <p:cNvSpPr/>
            <p:nvPr/>
          </p:nvSpPr>
          <p:spPr>
            <a:xfrm flipH="1">
              <a:off x="9315548" y="4337390"/>
              <a:ext cx="1685621" cy="2520611"/>
            </a:xfrm>
            <a:custGeom>
              <a:avLst/>
              <a:gdLst>
                <a:gd name="connsiteX0" fmla="*/ 1627980 w 1685621"/>
                <a:gd name="connsiteY0" fmla="*/ 84 h 2520611"/>
                <a:gd name="connsiteX1" fmla="*/ 1574717 w 1685621"/>
                <a:gd name="connsiteY1" fmla="*/ 37660 h 2520611"/>
                <a:gd name="connsiteX2" fmla="*/ 1542612 w 1685621"/>
                <a:gd name="connsiteY2" fmla="*/ 55172 h 2520611"/>
                <a:gd name="connsiteX3" fmla="*/ 786709 w 1685621"/>
                <a:gd name="connsiteY3" fmla="*/ 98950 h 2520611"/>
                <a:gd name="connsiteX4" fmla="*/ 742931 w 1685621"/>
                <a:gd name="connsiteY4" fmla="*/ 125217 h 2520611"/>
                <a:gd name="connsiteX5" fmla="*/ 83339 w 1685621"/>
                <a:gd name="connsiteY5" fmla="*/ 455012 h 2520611"/>
                <a:gd name="connsiteX6" fmla="*/ 59991 w 1685621"/>
                <a:gd name="connsiteY6" fmla="*/ 513383 h 2520611"/>
                <a:gd name="connsiteX7" fmla="*/ 59991 w 1685621"/>
                <a:gd name="connsiteY7" fmla="*/ 600939 h 2520611"/>
                <a:gd name="connsiteX8" fmla="*/ 39561 w 1685621"/>
                <a:gd name="connsiteY8" fmla="*/ 673903 h 2520611"/>
                <a:gd name="connsiteX9" fmla="*/ 16213 w 1685621"/>
                <a:gd name="connsiteY9" fmla="*/ 811075 h 2520611"/>
                <a:gd name="connsiteX10" fmla="*/ 65827 w 1685621"/>
                <a:gd name="connsiteY10" fmla="*/ 869446 h 2520611"/>
                <a:gd name="connsiteX11" fmla="*/ 100850 w 1685621"/>
                <a:gd name="connsiteY11" fmla="*/ 951165 h 2520611"/>
                <a:gd name="connsiteX12" fmla="*/ 92095 w 1685621"/>
                <a:gd name="connsiteY12" fmla="*/ 1301391 h 2520611"/>
                <a:gd name="connsiteX13" fmla="*/ 89177 w 1685621"/>
                <a:gd name="connsiteY13" fmla="*/ 1318901 h 2520611"/>
                <a:gd name="connsiteX14" fmla="*/ 89177 w 1685621"/>
                <a:gd name="connsiteY14" fmla="*/ 1642861 h 2520611"/>
                <a:gd name="connsiteX15" fmla="*/ 83339 w 1685621"/>
                <a:gd name="connsiteY15" fmla="*/ 1823811 h 2520611"/>
                <a:gd name="connsiteX16" fmla="*/ 112525 w 1685621"/>
                <a:gd name="connsiteY16" fmla="*/ 2083561 h 2520611"/>
                <a:gd name="connsiteX17" fmla="*/ 141710 w 1685621"/>
                <a:gd name="connsiteY17" fmla="*/ 2255756 h 2520611"/>
                <a:gd name="connsiteX18" fmla="*/ 179651 w 1685621"/>
                <a:gd name="connsiteY18" fmla="*/ 2468809 h 2520611"/>
                <a:gd name="connsiteX19" fmla="*/ 190396 w 1685621"/>
                <a:gd name="connsiteY19" fmla="*/ 2520611 h 2520611"/>
                <a:gd name="connsiteX20" fmla="*/ 810748 w 1685621"/>
                <a:gd name="connsiteY20" fmla="*/ 2520611 h 2520611"/>
                <a:gd name="connsiteX21" fmla="*/ 815894 w 1685621"/>
                <a:gd name="connsiteY21" fmla="*/ 2448379 h 2520611"/>
                <a:gd name="connsiteX22" fmla="*/ 938474 w 1685621"/>
                <a:gd name="connsiteY22" fmla="*/ 1864670 h 2520611"/>
                <a:gd name="connsiteX23" fmla="*/ 909288 w 1685621"/>
                <a:gd name="connsiteY23" fmla="*/ 2150687 h 2520611"/>
                <a:gd name="connsiteX24" fmla="*/ 877183 w 1685621"/>
                <a:gd name="connsiteY24" fmla="*/ 2413356 h 2520611"/>
                <a:gd name="connsiteX25" fmla="*/ 893646 w 1685621"/>
                <a:gd name="connsiteY25" fmla="*/ 2482307 h 2520611"/>
                <a:gd name="connsiteX26" fmla="*/ 897815 w 1685621"/>
                <a:gd name="connsiteY26" fmla="*/ 2520611 h 2520611"/>
                <a:gd name="connsiteX27" fmla="*/ 1572409 w 1685621"/>
                <a:gd name="connsiteY27" fmla="*/ 2520611 h 2520611"/>
                <a:gd name="connsiteX28" fmla="*/ 1572436 w 1685621"/>
                <a:gd name="connsiteY28" fmla="*/ 2513272 h 2520611"/>
                <a:gd name="connsiteX29" fmla="*/ 1586390 w 1685621"/>
                <a:gd name="connsiteY29" fmla="*/ 2004760 h 2520611"/>
                <a:gd name="connsiteX30" fmla="*/ 1420034 w 1685621"/>
                <a:gd name="connsiteY30" fmla="*/ 1067907 h 2520611"/>
                <a:gd name="connsiteX31" fmla="*/ 1446300 w 1685621"/>
                <a:gd name="connsiteY31" fmla="*/ 837342 h 2520611"/>
                <a:gd name="connsiteX32" fmla="*/ 1431707 w 1685621"/>
                <a:gd name="connsiteY32" fmla="*/ 539650 h 2520611"/>
                <a:gd name="connsiteX33" fmla="*/ 1571798 w 1685621"/>
                <a:gd name="connsiteY33" fmla="*/ 510465 h 2520611"/>
                <a:gd name="connsiteX34" fmla="*/ 1560124 w 1685621"/>
                <a:gd name="connsiteY34" fmla="*/ 490035 h 2520611"/>
                <a:gd name="connsiteX35" fmla="*/ 1533857 w 1685621"/>
                <a:gd name="connsiteY35" fmla="*/ 490035 h 2520611"/>
                <a:gd name="connsiteX36" fmla="*/ 1417115 w 1685621"/>
                <a:gd name="connsiteY36" fmla="*/ 405398 h 2520611"/>
                <a:gd name="connsiteX37" fmla="*/ 1405441 w 1685621"/>
                <a:gd name="connsiteY37" fmla="*/ 338270 h 2520611"/>
                <a:gd name="connsiteX38" fmla="*/ 1414197 w 1685621"/>
                <a:gd name="connsiteY38" fmla="*/ 241958 h 2520611"/>
                <a:gd name="connsiteX39" fmla="*/ 1586390 w 1685621"/>
                <a:gd name="connsiteY39" fmla="*/ 133973 h 2520611"/>
                <a:gd name="connsiteX40" fmla="*/ 1636006 w 1685621"/>
                <a:gd name="connsiteY40" fmla="*/ 43497 h 2520611"/>
                <a:gd name="connsiteX41" fmla="*/ 1671029 w 1685621"/>
                <a:gd name="connsiteY41" fmla="*/ 37660 h 2520611"/>
                <a:gd name="connsiteX42" fmla="*/ 1685621 w 1685621"/>
                <a:gd name="connsiteY42" fmla="*/ 25987 h 2520611"/>
                <a:gd name="connsiteX43" fmla="*/ 1627980 w 1685621"/>
                <a:gd name="connsiteY43" fmla="*/ 84 h 25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85621" h="2520611">
                  <a:moveTo>
                    <a:pt x="1627980" y="84"/>
                  </a:moveTo>
                  <a:cubicBezTo>
                    <a:pt x="1609009" y="-1010"/>
                    <a:pt x="1590768" y="8475"/>
                    <a:pt x="1574717" y="37660"/>
                  </a:cubicBezTo>
                  <a:cubicBezTo>
                    <a:pt x="1568879" y="49335"/>
                    <a:pt x="1557205" y="52253"/>
                    <a:pt x="1542612" y="55172"/>
                  </a:cubicBezTo>
                  <a:cubicBezTo>
                    <a:pt x="1414197" y="66846"/>
                    <a:pt x="795464" y="136891"/>
                    <a:pt x="786709" y="98950"/>
                  </a:cubicBezTo>
                  <a:cubicBezTo>
                    <a:pt x="777954" y="104788"/>
                    <a:pt x="760441" y="116461"/>
                    <a:pt x="742931" y="125217"/>
                  </a:cubicBezTo>
                  <a:cubicBezTo>
                    <a:pt x="532795" y="253633"/>
                    <a:pt x="328497" y="393723"/>
                    <a:pt x="83339" y="455012"/>
                  </a:cubicBezTo>
                  <a:cubicBezTo>
                    <a:pt x="57072" y="466687"/>
                    <a:pt x="68747" y="495872"/>
                    <a:pt x="59991" y="513383"/>
                  </a:cubicBezTo>
                  <a:cubicBezTo>
                    <a:pt x="51235" y="542568"/>
                    <a:pt x="45399" y="574673"/>
                    <a:pt x="59991" y="600939"/>
                  </a:cubicBezTo>
                  <a:cubicBezTo>
                    <a:pt x="86257" y="638880"/>
                    <a:pt x="65827" y="653473"/>
                    <a:pt x="39561" y="673903"/>
                  </a:cubicBezTo>
                  <a:cubicBezTo>
                    <a:pt x="-1299" y="706008"/>
                    <a:pt x="-12972" y="767297"/>
                    <a:pt x="16213" y="811075"/>
                  </a:cubicBezTo>
                  <a:cubicBezTo>
                    <a:pt x="30806" y="831505"/>
                    <a:pt x="48317" y="854853"/>
                    <a:pt x="65827" y="869446"/>
                  </a:cubicBezTo>
                  <a:cubicBezTo>
                    <a:pt x="95013" y="892794"/>
                    <a:pt x="97932" y="916142"/>
                    <a:pt x="100850" y="951165"/>
                  </a:cubicBezTo>
                  <a:cubicBezTo>
                    <a:pt x="103769" y="1067907"/>
                    <a:pt x="51235" y="1184649"/>
                    <a:pt x="92095" y="1301391"/>
                  </a:cubicBezTo>
                  <a:cubicBezTo>
                    <a:pt x="95013" y="1307228"/>
                    <a:pt x="92095" y="1313065"/>
                    <a:pt x="89177" y="1318901"/>
                  </a:cubicBezTo>
                  <a:cubicBezTo>
                    <a:pt x="59991" y="1426889"/>
                    <a:pt x="57072" y="1534874"/>
                    <a:pt x="89177" y="1642861"/>
                  </a:cubicBezTo>
                  <a:cubicBezTo>
                    <a:pt x="106688" y="1704150"/>
                    <a:pt x="95013" y="1765440"/>
                    <a:pt x="83339" y="1823811"/>
                  </a:cubicBezTo>
                  <a:cubicBezTo>
                    <a:pt x="62909" y="1914286"/>
                    <a:pt x="71665" y="1998924"/>
                    <a:pt x="112525" y="2083561"/>
                  </a:cubicBezTo>
                  <a:cubicBezTo>
                    <a:pt x="138791" y="2136095"/>
                    <a:pt x="150466" y="2191547"/>
                    <a:pt x="141710" y="2255756"/>
                  </a:cubicBezTo>
                  <a:cubicBezTo>
                    <a:pt x="132954" y="2328719"/>
                    <a:pt x="159221" y="2398764"/>
                    <a:pt x="179651" y="2468809"/>
                  </a:cubicBezTo>
                  <a:lnTo>
                    <a:pt x="190396" y="2520611"/>
                  </a:lnTo>
                  <a:lnTo>
                    <a:pt x="810748" y="2520611"/>
                  </a:lnTo>
                  <a:lnTo>
                    <a:pt x="815894" y="2448379"/>
                  </a:lnTo>
                  <a:cubicBezTo>
                    <a:pt x="824650" y="2302452"/>
                    <a:pt x="883021" y="1996005"/>
                    <a:pt x="938474" y="1864670"/>
                  </a:cubicBezTo>
                  <a:cubicBezTo>
                    <a:pt x="932636" y="1867589"/>
                    <a:pt x="923881" y="2066050"/>
                    <a:pt x="909288" y="2150687"/>
                  </a:cubicBezTo>
                  <a:cubicBezTo>
                    <a:pt x="894695" y="2249918"/>
                    <a:pt x="883021" y="2317045"/>
                    <a:pt x="877183" y="2413356"/>
                  </a:cubicBezTo>
                  <a:cubicBezTo>
                    <a:pt x="884479" y="2435246"/>
                    <a:pt x="889769" y="2458412"/>
                    <a:pt x="893646" y="2482307"/>
                  </a:cubicBezTo>
                  <a:lnTo>
                    <a:pt x="897815" y="2520611"/>
                  </a:lnTo>
                  <a:lnTo>
                    <a:pt x="1572409" y="2520611"/>
                  </a:lnTo>
                  <a:lnTo>
                    <a:pt x="1572436" y="2513272"/>
                  </a:lnTo>
                  <a:cubicBezTo>
                    <a:pt x="1577088" y="2344589"/>
                    <a:pt x="1590768" y="2175496"/>
                    <a:pt x="1586390" y="2004760"/>
                  </a:cubicBezTo>
                  <a:cubicBezTo>
                    <a:pt x="1577635" y="1683720"/>
                    <a:pt x="1516346" y="1371436"/>
                    <a:pt x="1420034" y="1067907"/>
                  </a:cubicBezTo>
                  <a:cubicBezTo>
                    <a:pt x="1402522" y="1059151"/>
                    <a:pt x="1431707" y="907387"/>
                    <a:pt x="1446300" y="837342"/>
                  </a:cubicBezTo>
                  <a:cubicBezTo>
                    <a:pt x="1463812" y="743949"/>
                    <a:pt x="1463812" y="638880"/>
                    <a:pt x="1431707" y="539650"/>
                  </a:cubicBezTo>
                  <a:cubicBezTo>
                    <a:pt x="1481323" y="533813"/>
                    <a:pt x="1533857" y="554243"/>
                    <a:pt x="1571798" y="510465"/>
                  </a:cubicBezTo>
                  <a:cubicBezTo>
                    <a:pt x="1574717" y="498790"/>
                    <a:pt x="1568879" y="492954"/>
                    <a:pt x="1560124" y="490035"/>
                  </a:cubicBezTo>
                  <a:cubicBezTo>
                    <a:pt x="1551369" y="487117"/>
                    <a:pt x="1542612" y="487117"/>
                    <a:pt x="1533857" y="490035"/>
                  </a:cubicBezTo>
                  <a:cubicBezTo>
                    <a:pt x="1449220" y="498790"/>
                    <a:pt x="1437545" y="490035"/>
                    <a:pt x="1417115" y="405398"/>
                  </a:cubicBezTo>
                  <a:cubicBezTo>
                    <a:pt x="1411277" y="382048"/>
                    <a:pt x="1408359" y="361620"/>
                    <a:pt x="1405441" y="338270"/>
                  </a:cubicBezTo>
                  <a:cubicBezTo>
                    <a:pt x="1402522" y="306167"/>
                    <a:pt x="1390849" y="271144"/>
                    <a:pt x="1414197" y="241958"/>
                  </a:cubicBezTo>
                  <a:cubicBezTo>
                    <a:pt x="1460893" y="186507"/>
                    <a:pt x="1513427" y="145647"/>
                    <a:pt x="1586390" y="133973"/>
                  </a:cubicBezTo>
                  <a:cubicBezTo>
                    <a:pt x="1668111" y="122298"/>
                    <a:pt x="1673947" y="116461"/>
                    <a:pt x="1636006" y="43497"/>
                  </a:cubicBezTo>
                  <a:cubicBezTo>
                    <a:pt x="1647681" y="34742"/>
                    <a:pt x="1659354" y="40579"/>
                    <a:pt x="1671029" y="37660"/>
                  </a:cubicBezTo>
                  <a:cubicBezTo>
                    <a:pt x="1676866" y="34742"/>
                    <a:pt x="1682703" y="31824"/>
                    <a:pt x="1685621" y="25987"/>
                  </a:cubicBezTo>
                  <a:cubicBezTo>
                    <a:pt x="1666651" y="12853"/>
                    <a:pt x="1646951" y="1179"/>
                    <a:pt x="1627980" y="84"/>
                  </a:cubicBezTo>
                  <a:close/>
                </a:path>
              </a:pathLst>
            </a:custGeom>
            <a:solidFill>
              <a:schemeClr val="accent4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xmlns="" id="{31A99BE3-E43D-4B4E-8F20-953CDDEAD264}"/>
                </a:ext>
              </a:extLst>
            </p:cNvPr>
            <p:cNvSpPr/>
            <p:nvPr/>
          </p:nvSpPr>
          <p:spPr>
            <a:xfrm flipH="1">
              <a:off x="9700710" y="1752616"/>
              <a:ext cx="963121" cy="817193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xmlns="" id="{E5751253-36A2-4625-BA27-4C6EBDEE627D}"/>
                </a:ext>
              </a:extLst>
            </p:cNvPr>
            <p:cNvSpPr/>
            <p:nvPr/>
          </p:nvSpPr>
          <p:spPr>
            <a:xfrm flipH="1">
              <a:off x="10385635" y="2284266"/>
              <a:ext cx="291855" cy="642080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xmlns="" id="{E5A23305-9D33-4FCD-A7CF-688F59C3C824}"/>
                </a:ext>
              </a:extLst>
            </p:cNvPr>
            <p:cNvSpPr/>
            <p:nvPr/>
          </p:nvSpPr>
          <p:spPr>
            <a:xfrm flipH="1">
              <a:off x="10889749" y="4657044"/>
              <a:ext cx="583710" cy="262669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6">
              <a:extLst>
                <a:ext uri="{FF2B5EF4-FFF2-40B4-BE49-F238E27FC236}">
                  <a16:creationId xmlns:a16="http://schemas.microsoft.com/office/drawing/2014/main" xmlns="" id="{36DA5628-8735-4E85-980C-093835A717E5}"/>
                </a:ext>
              </a:extLst>
            </p:cNvPr>
            <p:cNvSpPr/>
            <p:nvPr/>
          </p:nvSpPr>
          <p:spPr>
            <a:xfrm flipH="1">
              <a:off x="9402652" y="4138455"/>
              <a:ext cx="1993821" cy="73834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  <a:gd name="connsiteX0" fmla="*/ 378983 w 1598173"/>
                <a:gd name="connsiteY0" fmla="*/ 526521 h 591825"/>
                <a:gd name="connsiteX1" fmla="*/ 173116 w 1598173"/>
                <a:gd name="connsiteY1" fmla="*/ 577988 h 591825"/>
                <a:gd name="connsiteX2" fmla="*/ 63164 w 1598173"/>
                <a:gd name="connsiteY2" fmla="*/ 568630 h 591825"/>
                <a:gd name="connsiteX3" fmla="*/ 0 w 1598173"/>
                <a:gd name="connsiteY3" fmla="*/ 458678 h 591825"/>
                <a:gd name="connsiteX4" fmla="*/ 123989 w 1598173"/>
                <a:gd name="connsiteY4" fmla="*/ 327672 h 591825"/>
                <a:gd name="connsiteX5" fmla="*/ 460862 w 1598173"/>
                <a:gd name="connsiteY5" fmla="*/ 224738 h 591825"/>
                <a:gd name="connsiteX6" fmla="*/ 673747 w 1598173"/>
                <a:gd name="connsiteY6" fmla="*/ 189647 h 591825"/>
                <a:gd name="connsiteX7" fmla="*/ 926402 w 1598173"/>
                <a:gd name="connsiteY7" fmla="*/ 128823 h 591825"/>
                <a:gd name="connsiteX8" fmla="*/ 1160342 w 1598173"/>
                <a:gd name="connsiteY8" fmla="*/ 18871 h 591825"/>
                <a:gd name="connsiteX9" fmla="*/ 1583774 w 1598173"/>
                <a:gd name="connsiteY9" fmla="*/ 39926 h 591825"/>
                <a:gd name="connsiteX10" fmla="*/ 1597810 w 1598173"/>
                <a:gd name="connsiteY10" fmla="*/ 51623 h 591825"/>
                <a:gd name="connsiteX11" fmla="*/ 1581434 w 1598173"/>
                <a:gd name="connsiteY11" fmla="*/ 67999 h 591825"/>
                <a:gd name="connsiteX12" fmla="*/ 1508913 w 1598173"/>
                <a:gd name="connsiteY12" fmla="*/ 75017 h 591825"/>
                <a:gd name="connsiteX13" fmla="*/ 1424694 w 1598173"/>
                <a:gd name="connsiteY13" fmla="*/ 60981 h 591825"/>
                <a:gd name="connsiteX14" fmla="*/ 1326440 w 1598173"/>
                <a:gd name="connsiteY14" fmla="*/ 56302 h 591825"/>
                <a:gd name="connsiteX15" fmla="*/ 1424694 w 1598173"/>
                <a:gd name="connsiteY15" fmla="*/ 79696 h 591825"/>
                <a:gd name="connsiteX16" fmla="*/ 1373228 w 1598173"/>
                <a:gd name="connsiteY16" fmla="*/ 112447 h 591825"/>
                <a:gd name="connsiteX17" fmla="*/ 1270294 w 1598173"/>
                <a:gd name="connsiteY17" fmla="*/ 100750 h 591825"/>
                <a:gd name="connsiteX18" fmla="*/ 1228185 w 1598173"/>
                <a:gd name="connsiteY18" fmla="*/ 110108 h 591825"/>
                <a:gd name="connsiteX19" fmla="*/ 1270294 w 1598173"/>
                <a:gd name="connsiteY19" fmla="*/ 112447 h 591825"/>
                <a:gd name="connsiteX20" fmla="*/ 1340476 w 1598173"/>
                <a:gd name="connsiteY20" fmla="*/ 131163 h 591825"/>
                <a:gd name="connsiteX21" fmla="*/ 1188415 w 1598173"/>
                <a:gd name="connsiteY21" fmla="*/ 173272 h 591825"/>
                <a:gd name="connsiteX22" fmla="*/ 994245 w 1598173"/>
                <a:gd name="connsiteY22" fmla="*/ 206023 h 591825"/>
                <a:gd name="connsiteX23" fmla="*/ 986231 w 1598173"/>
                <a:gd name="connsiteY23" fmla="*/ 243623 h 591825"/>
                <a:gd name="connsiteX24" fmla="*/ 900669 w 1598173"/>
                <a:gd name="connsiteY24" fmla="*/ 269187 h 591825"/>
                <a:gd name="connsiteX25" fmla="*/ 750947 w 1598173"/>
                <a:gd name="connsiteY25" fmla="*/ 360424 h 591825"/>
                <a:gd name="connsiteX26" fmla="*/ 378983 w 1598173"/>
                <a:gd name="connsiteY26" fmla="*/ 526521 h 591825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986231 w 1598173"/>
                <a:gd name="connsiteY23" fmla="*/ 243623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  <a:gd name="connsiteX0" fmla="*/ 378983 w 1598173"/>
                <a:gd name="connsiteY0" fmla="*/ 526521 h 591826"/>
                <a:gd name="connsiteX1" fmla="*/ 173116 w 1598173"/>
                <a:gd name="connsiteY1" fmla="*/ 577988 h 591826"/>
                <a:gd name="connsiteX2" fmla="*/ 63164 w 1598173"/>
                <a:gd name="connsiteY2" fmla="*/ 568630 h 591826"/>
                <a:gd name="connsiteX3" fmla="*/ 0 w 1598173"/>
                <a:gd name="connsiteY3" fmla="*/ 458678 h 591826"/>
                <a:gd name="connsiteX4" fmla="*/ 123989 w 1598173"/>
                <a:gd name="connsiteY4" fmla="*/ 327672 h 591826"/>
                <a:gd name="connsiteX5" fmla="*/ 460862 w 1598173"/>
                <a:gd name="connsiteY5" fmla="*/ 224738 h 591826"/>
                <a:gd name="connsiteX6" fmla="*/ 673747 w 1598173"/>
                <a:gd name="connsiteY6" fmla="*/ 189647 h 591826"/>
                <a:gd name="connsiteX7" fmla="*/ 926402 w 1598173"/>
                <a:gd name="connsiteY7" fmla="*/ 128823 h 591826"/>
                <a:gd name="connsiteX8" fmla="*/ 1160342 w 1598173"/>
                <a:gd name="connsiteY8" fmla="*/ 18871 h 591826"/>
                <a:gd name="connsiteX9" fmla="*/ 1583774 w 1598173"/>
                <a:gd name="connsiteY9" fmla="*/ 39926 h 591826"/>
                <a:gd name="connsiteX10" fmla="*/ 1597810 w 1598173"/>
                <a:gd name="connsiteY10" fmla="*/ 51623 h 591826"/>
                <a:gd name="connsiteX11" fmla="*/ 1581434 w 1598173"/>
                <a:gd name="connsiteY11" fmla="*/ 67999 h 591826"/>
                <a:gd name="connsiteX12" fmla="*/ 1508913 w 1598173"/>
                <a:gd name="connsiteY12" fmla="*/ 75017 h 591826"/>
                <a:gd name="connsiteX13" fmla="*/ 1424694 w 1598173"/>
                <a:gd name="connsiteY13" fmla="*/ 60981 h 591826"/>
                <a:gd name="connsiteX14" fmla="*/ 1326440 w 1598173"/>
                <a:gd name="connsiteY14" fmla="*/ 56302 h 591826"/>
                <a:gd name="connsiteX15" fmla="*/ 1424694 w 1598173"/>
                <a:gd name="connsiteY15" fmla="*/ 79696 h 591826"/>
                <a:gd name="connsiteX16" fmla="*/ 1373228 w 1598173"/>
                <a:gd name="connsiteY16" fmla="*/ 112447 h 591826"/>
                <a:gd name="connsiteX17" fmla="*/ 1270294 w 1598173"/>
                <a:gd name="connsiteY17" fmla="*/ 100750 h 591826"/>
                <a:gd name="connsiteX18" fmla="*/ 1228185 w 1598173"/>
                <a:gd name="connsiteY18" fmla="*/ 110108 h 591826"/>
                <a:gd name="connsiteX19" fmla="*/ 1270294 w 1598173"/>
                <a:gd name="connsiteY19" fmla="*/ 112447 h 591826"/>
                <a:gd name="connsiteX20" fmla="*/ 1340476 w 1598173"/>
                <a:gd name="connsiteY20" fmla="*/ 131163 h 591826"/>
                <a:gd name="connsiteX21" fmla="*/ 1188415 w 1598173"/>
                <a:gd name="connsiteY21" fmla="*/ 173272 h 591826"/>
                <a:gd name="connsiteX22" fmla="*/ 991070 w 1598173"/>
                <a:gd name="connsiteY22" fmla="*/ 193321 h 591826"/>
                <a:gd name="connsiteX23" fmla="*/ 1002108 w 1598173"/>
                <a:gd name="connsiteY23" fmla="*/ 237271 h 591826"/>
                <a:gd name="connsiteX24" fmla="*/ 900669 w 1598173"/>
                <a:gd name="connsiteY24" fmla="*/ 269187 h 591826"/>
                <a:gd name="connsiteX25" fmla="*/ 750947 w 1598173"/>
                <a:gd name="connsiteY25" fmla="*/ 360424 h 591826"/>
                <a:gd name="connsiteX26" fmla="*/ 378983 w 1598173"/>
                <a:gd name="connsiteY26" fmla="*/ 526521 h 591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98173" h="591826">
                  <a:moveTo>
                    <a:pt x="378983" y="526521"/>
                  </a:moveTo>
                  <a:cubicBezTo>
                    <a:pt x="369625" y="528860"/>
                    <a:pt x="252655" y="545236"/>
                    <a:pt x="173116" y="577988"/>
                  </a:cubicBezTo>
                  <a:cubicBezTo>
                    <a:pt x="131007" y="596703"/>
                    <a:pt x="93576" y="599042"/>
                    <a:pt x="63164" y="568630"/>
                  </a:cubicBezTo>
                  <a:cubicBezTo>
                    <a:pt x="32752" y="535879"/>
                    <a:pt x="16376" y="505466"/>
                    <a:pt x="0" y="458678"/>
                  </a:cubicBezTo>
                  <a:cubicBezTo>
                    <a:pt x="77201" y="393175"/>
                    <a:pt x="63164" y="372121"/>
                    <a:pt x="123989" y="327672"/>
                  </a:cubicBezTo>
                  <a:cubicBezTo>
                    <a:pt x="325177" y="203684"/>
                    <a:pt x="409395" y="227078"/>
                    <a:pt x="460862" y="224738"/>
                  </a:cubicBezTo>
                  <a:cubicBezTo>
                    <a:pt x="519347" y="217720"/>
                    <a:pt x="587190" y="217720"/>
                    <a:pt x="673747" y="189647"/>
                  </a:cubicBezTo>
                  <a:cubicBezTo>
                    <a:pt x="788378" y="154556"/>
                    <a:pt x="844523" y="152217"/>
                    <a:pt x="926402" y="128823"/>
                  </a:cubicBezTo>
                  <a:cubicBezTo>
                    <a:pt x="1034015" y="100750"/>
                    <a:pt x="1087821" y="49284"/>
                    <a:pt x="1160342" y="18871"/>
                  </a:cubicBezTo>
                  <a:cubicBezTo>
                    <a:pt x="1324100" y="-13880"/>
                    <a:pt x="1434052" y="-2183"/>
                    <a:pt x="1583774" y="39926"/>
                  </a:cubicBezTo>
                  <a:cubicBezTo>
                    <a:pt x="1590792" y="42265"/>
                    <a:pt x="1597810" y="42265"/>
                    <a:pt x="1597810" y="51623"/>
                  </a:cubicBezTo>
                  <a:cubicBezTo>
                    <a:pt x="1600149" y="63320"/>
                    <a:pt x="1590792" y="65659"/>
                    <a:pt x="1581434" y="67999"/>
                  </a:cubicBezTo>
                  <a:cubicBezTo>
                    <a:pt x="1558040" y="77356"/>
                    <a:pt x="1536986" y="86714"/>
                    <a:pt x="1508913" y="75017"/>
                  </a:cubicBezTo>
                  <a:cubicBezTo>
                    <a:pt x="1483179" y="63320"/>
                    <a:pt x="1452767" y="65659"/>
                    <a:pt x="1424694" y="60981"/>
                  </a:cubicBezTo>
                  <a:cubicBezTo>
                    <a:pt x="1396622" y="49284"/>
                    <a:pt x="1359191" y="46944"/>
                    <a:pt x="1326440" y="56302"/>
                  </a:cubicBezTo>
                  <a:cubicBezTo>
                    <a:pt x="1359191" y="60981"/>
                    <a:pt x="1403640" y="65659"/>
                    <a:pt x="1424694" y="79696"/>
                  </a:cubicBezTo>
                  <a:cubicBezTo>
                    <a:pt x="1427034" y="126484"/>
                    <a:pt x="1391943" y="107769"/>
                    <a:pt x="1373228" y="112447"/>
                  </a:cubicBezTo>
                  <a:cubicBezTo>
                    <a:pt x="1342815" y="105429"/>
                    <a:pt x="1296027" y="96072"/>
                    <a:pt x="1270294" y="100750"/>
                  </a:cubicBezTo>
                  <a:cubicBezTo>
                    <a:pt x="1256258" y="105429"/>
                    <a:pt x="1235203" y="107769"/>
                    <a:pt x="1228185" y="110108"/>
                  </a:cubicBezTo>
                  <a:cubicBezTo>
                    <a:pt x="1235203" y="112447"/>
                    <a:pt x="1253918" y="114787"/>
                    <a:pt x="1270294" y="112447"/>
                  </a:cubicBezTo>
                  <a:cubicBezTo>
                    <a:pt x="1307724" y="107769"/>
                    <a:pt x="1331118" y="110108"/>
                    <a:pt x="1340476" y="131163"/>
                  </a:cubicBezTo>
                  <a:cubicBezTo>
                    <a:pt x="1291349" y="149878"/>
                    <a:pt x="1235203" y="142860"/>
                    <a:pt x="1188415" y="173272"/>
                  </a:cubicBezTo>
                  <a:cubicBezTo>
                    <a:pt x="1122912" y="184969"/>
                    <a:pt x="1056573" y="183964"/>
                    <a:pt x="991070" y="193321"/>
                  </a:cubicBezTo>
                  <a:cubicBezTo>
                    <a:pt x="972355" y="195661"/>
                    <a:pt x="1011466" y="220895"/>
                    <a:pt x="1002108" y="237271"/>
                  </a:cubicBezTo>
                  <a:cubicBezTo>
                    <a:pt x="997429" y="244289"/>
                    <a:pt x="921724" y="255151"/>
                    <a:pt x="900669" y="269187"/>
                  </a:cubicBezTo>
                  <a:lnTo>
                    <a:pt x="750947" y="360424"/>
                  </a:lnTo>
                  <a:cubicBezTo>
                    <a:pt x="633978" y="435284"/>
                    <a:pt x="517008" y="491430"/>
                    <a:pt x="378983" y="5265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xmlns="" id="{31D5626E-06A4-4BB2-9CB0-937CF8E6F6C4}"/>
                </a:ext>
              </a:extLst>
            </p:cNvPr>
            <p:cNvSpPr/>
            <p:nvPr/>
          </p:nvSpPr>
          <p:spPr>
            <a:xfrm flipH="1">
              <a:off x="8703117" y="4196716"/>
              <a:ext cx="963121" cy="700451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xmlns="" id="{0AAB5F03-6A11-4767-AD16-E4F999D576D0}"/>
                </a:ext>
              </a:extLst>
            </p:cNvPr>
            <p:cNvSpPr/>
            <p:nvPr/>
          </p:nvSpPr>
          <p:spPr>
            <a:xfrm flipH="1">
              <a:off x="9176562" y="4295144"/>
              <a:ext cx="204298" cy="175113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9">
              <a:extLst>
                <a:ext uri="{FF2B5EF4-FFF2-40B4-BE49-F238E27FC236}">
                  <a16:creationId xmlns:a16="http://schemas.microsoft.com/office/drawing/2014/main" xmlns="" id="{1AD990DD-E1D9-4F5E-ABFF-87B23D0669F6}"/>
                </a:ext>
              </a:extLst>
            </p:cNvPr>
            <p:cNvSpPr/>
            <p:nvPr/>
          </p:nvSpPr>
          <p:spPr>
            <a:xfrm flipH="1">
              <a:off x="9024798" y="4287699"/>
              <a:ext cx="204298" cy="175113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0">
              <a:extLst>
                <a:ext uri="{FF2B5EF4-FFF2-40B4-BE49-F238E27FC236}">
                  <a16:creationId xmlns:a16="http://schemas.microsoft.com/office/drawing/2014/main" xmlns="" id="{A59B0F52-F70A-46CF-8E48-8972B3F27C26}"/>
                </a:ext>
              </a:extLst>
            </p:cNvPr>
            <p:cNvSpPr/>
            <p:nvPr/>
          </p:nvSpPr>
          <p:spPr>
            <a:xfrm flipH="1">
              <a:off x="8887626" y="4255524"/>
              <a:ext cx="175113" cy="145927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2C0157F0-9480-4753-BD7F-2CFEE8276DF7}"/>
                </a:ext>
              </a:extLst>
            </p:cNvPr>
            <p:cNvGrpSpPr/>
            <p:nvPr/>
          </p:nvGrpSpPr>
          <p:grpSpPr>
            <a:xfrm flipH="1">
              <a:off x="9546893" y="5193607"/>
              <a:ext cx="1399559" cy="393724"/>
              <a:chOff x="8963351" y="2835327"/>
              <a:chExt cx="1121835" cy="315595"/>
            </a:xfrm>
          </p:grpSpPr>
          <p:sp>
            <p:nvSpPr>
              <p:cNvPr id="27" name="Freeform: Shape 33">
                <a:extLst>
                  <a:ext uri="{FF2B5EF4-FFF2-40B4-BE49-F238E27FC236}">
                    <a16:creationId xmlns:a16="http://schemas.microsoft.com/office/drawing/2014/main" xmlns="" id="{86EAB684-6D81-4813-BEC1-DC6617165660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34">
                <a:extLst>
                  <a:ext uri="{FF2B5EF4-FFF2-40B4-BE49-F238E27FC236}">
                    <a16:creationId xmlns:a16="http://schemas.microsoft.com/office/drawing/2014/main" xmlns="" id="{614244C1-0360-4B35-87E7-B575762441A7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35">
                <a:extLst>
                  <a:ext uri="{FF2B5EF4-FFF2-40B4-BE49-F238E27FC236}">
                    <a16:creationId xmlns:a16="http://schemas.microsoft.com/office/drawing/2014/main" xmlns="" id="{0F9A0E55-7826-475A-B18F-2AEA43F6145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6">
                <a:extLst>
                  <a:ext uri="{FF2B5EF4-FFF2-40B4-BE49-F238E27FC236}">
                    <a16:creationId xmlns:a16="http://schemas.microsoft.com/office/drawing/2014/main" xmlns="" id="{6A4346B5-F365-4DF3-9D5F-45FFAF3956E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7">
                <a:extLst>
                  <a:ext uri="{FF2B5EF4-FFF2-40B4-BE49-F238E27FC236}">
                    <a16:creationId xmlns:a16="http://schemas.microsoft.com/office/drawing/2014/main" xmlns="" id="{4E610D78-F3DB-4C7A-A3FE-B7E941E7E19F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8">
                <a:extLst>
                  <a:ext uri="{FF2B5EF4-FFF2-40B4-BE49-F238E27FC236}">
                    <a16:creationId xmlns:a16="http://schemas.microsoft.com/office/drawing/2014/main" xmlns="" id="{922ECF1D-98B4-40C2-82F4-996A27DDDFD6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22">
              <a:extLst>
                <a:ext uri="{FF2B5EF4-FFF2-40B4-BE49-F238E27FC236}">
                  <a16:creationId xmlns:a16="http://schemas.microsoft.com/office/drawing/2014/main" xmlns="" id="{C9149687-B31B-4962-969C-7E2724D793E1}"/>
                </a:ext>
              </a:extLst>
            </p:cNvPr>
            <p:cNvSpPr/>
            <p:nvPr/>
          </p:nvSpPr>
          <p:spPr>
            <a:xfrm flipH="1">
              <a:off x="9801847" y="4826319"/>
              <a:ext cx="145927" cy="145927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3">
              <a:extLst>
                <a:ext uri="{FF2B5EF4-FFF2-40B4-BE49-F238E27FC236}">
                  <a16:creationId xmlns:a16="http://schemas.microsoft.com/office/drawing/2014/main" xmlns="" id="{139B438C-84D2-49FD-8DA5-A791E7415B57}"/>
                </a:ext>
              </a:extLst>
            </p:cNvPr>
            <p:cNvSpPr/>
            <p:nvPr/>
          </p:nvSpPr>
          <p:spPr>
            <a:xfrm flipH="1">
              <a:off x="9777783" y="5222682"/>
              <a:ext cx="145927" cy="145927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4">
              <a:extLst>
                <a:ext uri="{FF2B5EF4-FFF2-40B4-BE49-F238E27FC236}">
                  <a16:creationId xmlns:a16="http://schemas.microsoft.com/office/drawing/2014/main" xmlns="" id="{A5CBFA0A-7779-49AE-AABD-0CBC0B95A849}"/>
                </a:ext>
              </a:extLst>
            </p:cNvPr>
            <p:cNvSpPr/>
            <p:nvPr/>
          </p:nvSpPr>
          <p:spPr>
            <a:xfrm flipH="1">
              <a:off x="9880491" y="4449267"/>
              <a:ext cx="145927" cy="145927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5">
              <a:extLst>
                <a:ext uri="{FF2B5EF4-FFF2-40B4-BE49-F238E27FC236}">
                  <a16:creationId xmlns:a16="http://schemas.microsoft.com/office/drawing/2014/main" xmlns="" id="{7C8C00CC-2DB5-41C7-9C01-1A5AA31AEFF9}"/>
                </a:ext>
              </a:extLst>
            </p:cNvPr>
            <p:cNvSpPr/>
            <p:nvPr/>
          </p:nvSpPr>
          <p:spPr>
            <a:xfrm flipH="1">
              <a:off x="9736923" y="2240488"/>
              <a:ext cx="700452" cy="904749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6">
              <a:extLst>
                <a:ext uri="{FF2B5EF4-FFF2-40B4-BE49-F238E27FC236}">
                  <a16:creationId xmlns:a16="http://schemas.microsoft.com/office/drawing/2014/main" xmlns="" id="{A4905853-5CC7-4A82-AEF2-7D7FE9B6AD38}"/>
                </a:ext>
              </a:extLst>
            </p:cNvPr>
            <p:cNvSpPr/>
            <p:nvPr/>
          </p:nvSpPr>
          <p:spPr>
            <a:xfrm flipH="1">
              <a:off x="9661041" y="4212695"/>
              <a:ext cx="262669" cy="145927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7">
              <a:extLst>
                <a:ext uri="{FF2B5EF4-FFF2-40B4-BE49-F238E27FC236}">
                  <a16:creationId xmlns:a16="http://schemas.microsoft.com/office/drawing/2014/main" xmlns="" id="{5E1D624B-958F-4A2F-A86E-3BA146052051}"/>
                </a:ext>
              </a:extLst>
            </p:cNvPr>
            <p:cNvSpPr/>
            <p:nvPr/>
          </p:nvSpPr>
          <p:spPr>
            <a:xfrm flipH="1">
              <a:off x="9845265" y="4434879"/>
              <a:ext cx="204298" cy="963120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8">
              <a:extLst>
                <a:ext uri="{FF2B5EF4-FFF2-40B4-BE49-F238E27FC236}">
                  <a16:creationId xmlns:a16="http://schemas.microsoft.com/office/drawing/2014/main" xmlns="" id="{0389E70A-55EE-41DA-82F2-923101E0456E}"/>
                </a:ext>
              </a:extLst>
            </p:cNvPr>
            <p:cNvSpPr/>
            <p:nvPr/>
          </p:nvSpPr>
          <p:spPr>
            <a:xfrm flipH="1">
              <a:off x="10058319" y="3573908"/>
              <a:ext cx="87556" cy="671266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9">
              <a:extLst>
                <a:ext uri="{FF2B5EF4-FFF2-40B4-BE49-F238E27FC236}">
                  <a16:creationId xmlns:a16="http://schemas.microsoft.com/office/drawing/2014/main" xmlns="" id="{450F30FD-F4D3-45D5-AF72-35602DEB4ECD}"/>
                </a:ext>
              </a:extLst>
            </p:cNvPr>
            <p:cNvSpPr/>
            <p:nvPr/>
          </p:nvSpPr>
          <p:spPr>
            <a:xfrm flipH="1">
              <a:off x="9984999" y="3708516"/>
              <a:ext cx="145927" cy="145927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0">
              <a:extLst>
                <a:ext uri="{FF2B5EF4-FFF2-40B4-BE49-F238E27FC236}">
                  <a16:creationId xmlns:a16="http://schemas.microsoft.com/office/drawing/2014/main" xmlns="" id="{6594F277-B7E4-4EBB-B0E0-19BE54B691E2}"/>
                </a:ext>
              </a:extLst>
            </p:cNvPr>
            <p:cNvSpPr/>
            <p:nvPr/>
          </p:nvSpPr>
          <p:spPr>
            <a:xfrm flipH="1">
              <a:off x="9567647" y="4149043"/>
              <a:ext cx="233484" cy="116742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1">
              <a:extLst>
                <a:ext uri="{FF2B5EF4-FFF2-40B4-BE49-F238E27FC236}">
                  <a16:creationId xmlns:a16="http://schemas.microsoft.com/office/drawing/2014/main" xmlns="" id="{B99237F6-B5C1-42DF-9FF1-E6DD3CA20992}"/>
                </a:ext>
              </a:extLst>
            </p:cNvPr>
            <p:cNvSpPr/>
            <p:nvPr/>
          </p:nvSpPr>
          <p:spPr>
            <a:xfrm flipH="1">
              <a:off x="10453379" y="2417724"/>
              <a:ext cx="145927" cy="175113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">
              <a:extLst>
                <a:ext uri="{FF2B5EF4-FFF2-40B4-BE49-F238E27FC236}">
                  <a16:creationId xmlns:a16="http://schemas.microsoft.com/office/drawing/2014/main" xmlns="" id="{D89C2185-0927-4A01-92E6-B53CED5E2318}"/>
                </a:ext>
              </a:extLst>
            </p:cNvPr>
            <p:cNvSpPr/>
            <p:nvPr/>
          </p:nvSpPr>
          <p:spPr>
            <a:xfrm flipH="1">
              <a:off x="8317149" y="4140849"/>
              <a:ext cx="1838945" cy="332227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  <a:gd name="connsiteX0" fmla="*/ 704159 w 1609507"/>
                <a:gd name="connsiteY0" fmla="*/ 1081755 h 1254870"/>
                <a:gd name="connsiteX1" fmla="*/ 772002 w 1609507"/>
                <a:gd name="connsiteY1" fmla="*/ 997536 h 1254870"/>
                <a:gd name="connsiteX2" fmla="*/ 858560 w 1609507"/>
                <a:gd name="connsiteY2" fmla="*/ 68795 h 1254870"/>
                <a:gd name="connsiteX3" fmla="*/ 1551022 w 1609507"/>
                <a:gd name="connsiteY3" fmla="*/ 68795 h 1254870"/>
                <a:gd name="connsiteX4" fmla="*/ 1609507 w 1609507"/>
                <a:gd name="connsiteY4" fmla="*/ 80492 h 1254870"/>
                <a:gd name="connsiteX5" fmla="*/ 1609507 w 1609507"/>
                <a:gd name="connsiteY5" fmla="*/ 262965 h 1254870"/>
                <a:gd name="connsiteX6" fmla="*/ 1560380 w 1609507"/>
                <a:gd name="connsiteY6" fmla="*/ 992857 h 1254870"/>
                <a:gd name="connsiteX7" fmla="*/ 1520610 w 1609507"/>
                <a:gd name="connsiteY7" fmla="*/ 1044324 h 1254870"/>
                <a:gd name="connsiteX8" fmla="*/ 1211809 w 1609507"/>
                <a:gd name="connsiteY8" fmla="*/ 1109827 h 1254870"/>
                <a:gd name="connsiteX9" fmla="*/ 1169700 w 1609507"/>
                <a:gd name="connsiteY9" fmla="*/ 1095791 h 1254870"/>
                <a:gd name="connsiteX10" fmla="*/ 1136948 w 1609507"/>
                <a:gd name="connsiteY10" fmla="*/ 1086433 h 1254870"/>
                <a:gd name="connsiteX11" fmla="*/ 1026997 w 1609507"/>
                <a:gd name="connsiteY11" fmla="*/ 1123864 h 1254870"/>
                <a:gd name="connsiteX12" fmla="*/ 949796 w 1609507"/>
                <a:gd name="connsiteY12" fmla="*/ 1154276 h 1254870"/>
                <a:gd name="connsiteX13" fmla="*/ 900669 w 1609507"/>
                <a:gd name="connsiteY13" fmla="*/ 1156615 h 1254870"/>
                <a:gd name="connsiteX14" fmla="*/ 872596 w 1609507"/>
                <a:gd name="connsiteY14" fmla="*/ 1158955 h 1254870"/>
                <a:gd name="connsiteX15" fmla="*/ 837505 w 1609507"/>
                <a:gd name="connsiteY15" fmla="*/ 1156615 h 1254870"/>
                <a:gd name="connsiteX16" fmla="*/ 776681 w 1609507"/>
                <a:gd name="connsiteY16" fmla="*/ 1158955 h 1254870"/>
                <a:gd name="connsiteX17" fmla="*/ 715856 w 1609507"/>
                <a:gd name="connsiteY17" fmla="*/ 1170652 h 1254870"/>
                <a:gd name="connsiteX18" fmla="*/ 638656 w 1609507"/>
                <a:gd name="connsiteY18" fmla="*/ 1182349 h 1254870"/>
                <a:gd name="connsiteX19" fmla="*/ 591868 w 1609507"/>
                <a:gd name="connsiteY19" fmla="*/ 1198725 h 1254870"/>
                <a:gd name="connsiteX20" fmla="*/ 173116 w 1609507"/>
                <a:gd name="connsiteY20" fmla="*/ 1243173 h 1254870"/>
                <a:gd name="connsiteX21" fmla="*/ 63164 w 1609507"/>
                <a:gd name="connsiteY21" fmla="*/ 1254870 h 1254870"/>
                <a:gd name="connsiteX22" fmla="*/ 0 w 1609507"/>
                <a:gd name="connsiteY22" fmla="*/ 1215100 h 1254870"/>
                <a:gd name="connsiteX23" fmla="*/ 51467 w 1609507"/>
                <a:gd name="connsiteY23" fmla="*/ 1172991 h 1254870"/>
                <a:gd name="connsiteX24" fmla="*/ 240958 w 1609507"/>
                <a:gd name="connsiteY24" fmla="*/ 1142579 h 1254870"/>
                <a:gd name="connsiteX25" fmla="*/ 704159 w 1609507"/>
                <a:gd name="connsiteY25" fmla="*/ 1081755 h 1254870"/>
                <a:gd name="connsiteX0" fmla="*/ 704159 w 1627491"/>
                <a:gd name="connsiteY0" fmla="*/ 1080978 h 1254093"/>
                <a:gd name="connsiteX1" fmla="*/ 772002 w 1627491"/>
                <a:gd name="connsiteY1" fmla="*/ 996759 h 1254093"/>
                <a:gd name="connsiteX2" fmla="*/ 1551022 w 1627491"/>
                <a:gd name="connsiteY2" fmla="*/ 68018 h 1254093"/>
                <a:gd name="connsiteX3" fmla="*/ 1609507 w 1627491"/>
                <a:gd name="connsiteY3" fmla="*/ 79715 h 1254093"/>
                <a:gd name="connsiteX4" fmla="*/ 1609507 w 1627491"/>
                <a:gd name="connsiteY4" fmla="*/ 262188 h 1254093"/>
                <a:gd name="connsiteX5" fmla="*/ 1560380 w 1627491"/>
                <a:gd name="connsiteY5" fmla="*/ 992080 h 1254093"/>
                <a:gd name="connsiteX6" fmla="*/ 1520610 w 1627491"/>
                <a:gd name="connsiteY6" fmla="*/ 1043547 h 1254093"/>
                <a:gd name="connsiteX7" fmla="*/ 1211809 w 1627491"/>
                <a:gd name="connsiteY7" fmla="*/ 1109050 h 1254093"/>
                <a:gd name="connsiteX8" fmla="*/ 1169700 w 1627491"/>
                <a:gd name="connsiteY8" fmla="*/ 1095014 h 1254093"/>
                <a:gd name="connsiteX9" fmla="*/ 1136948 w 1627491"/>
                <a:gd name="connsiteY9" fmla="*/ 1085656 h 1254093"/>
                <a:gd name="connsiteX10" fmla="*/ 1026997 w 1627491"/>
                <a:gd name="connsiteY10" fmla="*/ 1123087 h 1254093"/>
                <a:gd name="connsiteX11" fmla="*/ 949796 w 1627491"/>
                <a:gd name="connsiteY11" fmla="*/ 1153499 h 1254093"/>
                <a:gd name="connsiteX12" fmla="*/ 900669 w 1627491"/>
                <a:gd name="connsiteY12" fmla="*/ 1155838 h 1254093"/>
                <a:gd name="connsiteX13" fmla="*/ 872596 w 1627491"/>
                <a:gd name="connsiteY13" fmla="*/ 1158178 h 1254093"/>
                <a:gd name="connsiteX14" fmla="*/ 837505 w 1627491"/>
                <a:gd name="connsiteY14" fmla="*/ 1155838 h 1254093"/>
                <a:gd name="connsiteX15" fmla="*/ 776681 w 1627491"/>
                <a:gd name="connsiteY15" fmla="*/ 1158178 h 1254093"/>
                <a:gd name="connsiteX16" fmla="*/ 715856 w 1627491"/>
                <a:gd name="connsiteY16" fmla="*/ 1169875 h 1254093"/>
                <a:gd name="connsiteX17" fmla="*/ 638656 w 1627491"/>
                <a:gd name="connsiteY17" fmla="*/ 1181572 h 1254093"/>
                <a:gd name="connsiteX18" fmla="*/ 591868 w 1627491"/>
                <a:gd name="connsiteY18" fmla="*/ 1197948 h 1254093"/>
                <a:gd name="connsiteX19" fmla="*/ 173116 w 1627491"/>
                <a:gd name="connsiteY19" fmla="*/ 1242396 h 1254093"/>
                <a:gd name="connsiteX20" fmla="*/ 63164 w 1627491"/>
                <a:gd name="connsiteY20" fmla="*/ 1254093 h 1254093"/>
                <a:gd name="connsiteX21" fmla="*/ 0 w 1627491"/>
                <a:gd name="connsiteY21" fmla="*/ 1214323 h 1254093"/>
                <a:gd name="connsiteX22" fmla="*/ 51467 w 1627491"/>
                <a:gd name="connsiteY22" fmla="*/ 1172214 h 1254093"/>
                <a:gd name="connsiteX23" fmla="*/ 240958 w 1627491"/>
                <a:gd name="connsiteY23" fmla="*/ 1141802 h 1254093"/>
                <a:gd name="connsiteX24" fmla="*/ 704159 w 1627491"/>
                <a:gd name="connsiteY24" fmla="*/ 1080978 h 1254093"/>
                <a:gd name="connsiteX0" fmla="*/ 704159 w 1609507"/>
                <a:gd name="connsiteY0" fmla="*/ 1001263 h 1174378"/>
                <a:gd name="connsiteX1" fmla="*/ 772002 w 1609507"/>
                <a:gd name="connsiteY1" fmla="*/ 917044 h 1174378"/>
                <a:gd name="connsiteX2" fmla="*/ 1609507 w 1609507"/>
                <a:gd name="connsiteY2" fmla="*/ 0 h 1174378"/>
                <a:gd name="connsiteX3" fmla="*/ 1609507 w 1609507"/>
                <a:gd name="connsiteY3" fmla="*/ 182473 h 1174378"/>
                <a:gd name="connsiteX4" fmla="*/ 1560380 w 1609507"/>
                <a:gd name="connsiteY4" fmla="*/ 912365 h 1174378"/>
                <a:gd name="connsiteX5" fmla="*/ 1520610 w 1609507"/>
                <a:gd name="connsiteY5" fmla="*/ 963832 h 1174378"/>
                <a:gd name="connsiteX6" fmla="*/ 1211809 w 1609507"/>
                <a:gd name="connsiteY6" fmla="*/ 1029335 h 1174378"/>
                <a:gd name="connsiteX7" fmla="*/ 1169700 w 1609507"/>
                <a:gd name="connsiteY7" fmla="*/ 1015299 h 1174378"/>
                <a:gd name="connsiteX8" fmla="*/ 1136948 w 1609507"/>
                <a:gd name="connsiteY8" fmla="*/ 1005941 h 1174378"/>
                <a:gd name="connsiteX9" fmla="*/ 1026997 w 1609507"/>
                <a:gd name="connsiteY9" fmla="*/ 1043372 h 1174378"/>
                <a:gd name="connsiteX10" fmla="*/ 949796 w 1609507"/>
                <a:gd name="connsiteY10" fmla="*/ 1073784 h 1174378"/>
                <a:gd name="connsiteX11" fmla="*/ 900669 w 1609507"/>
                <a:gd name="connsiteY11" fmla="*/ 1076123 h 1174378"/>
                <a:gd name="connsiteX12" fmla="*/ 872596 w 1609507"/>
                <a:gd name="connsiteY12" fmla="*/ 1078463 h 1174378"/>
                <a:gd name="connsiteX13" fmla="*/ 837505 w 1609507"/>
                <a:gd name="connsiteY13" fmla="*/ 1076123 h 1174378"/>
                <a:gd name="connsiteX14" fmla="*/ 776681 w 1609507"/>
                <a:gd name="connsiteY14" fmla="*/ 1078463 h 1174378"/>
                <a:gd name="connsiteX15" fmla="*/ 715856 w 1609507"/>
                <a:gd name="connsiteY15" fmla="*/ 1090160 h 1174378"/>
                <a:gd name="connsiteX16" fmla="*/ 638656 w 1609507"/>
                <a:gd name="connsiteY16" fmla="*/ 1101857 h 1174378"/>
                <a:gd name="connsiteX17" fmla="*/ 591868 w 1609507"/>
                <a:gd name="connsiteY17" fmla="*/ 1118233 h 1174378"/>
                <a:gd name="connsiteX18" fmla="*/ 173116 w 1609507"/>
                <a:gd name="connsiteY18" fmla="*/ 1162681 h 1174378"/>
                <a:gd name="connsiteX19" fmla="*/ 63164 w 1609507"/>
                <a:gd name="connsiteY19" fmla="*/ 1174378 h 1174378"/>
                <a:gd name="connsiteX20" fmla="*/ 0 w 1609507"/>
                <a:gd name="connsiteY20" fmla="*/ 1134608 h 1174378"/>
                <a:gd name="connsiteX21" fmla="*/ 51467 w 1609507"/>
                <a:gd name="connsiteY21" fmla="*/ 1092499 h 1174378"/>
                <a:gd name="connsiteX22" fmla="*/ 240958 w 1609507"/>
                <a:gd name="connsiteY22" fmla="*/ 1062087 h 1174378"/>
                <a:gd name="connsiteX23" fmla="*/ 704159 w 1609507"/>
                <a:gd name="connsiteY23" fmla="*/ 1001263 h 1174378"/>
                <a:gd name="connsiteX0" fmla="*/ 704159 w 1609507"/>
                <a:gd name="connsiteY0" fmla="*/ 818790 h 991905"/>
                <a:gd name="connsiteX1" fmla="*/ 772002 w 1609507"/>
                <a:gd name="connsiteY1" fmla="*/ 734571 h 991905"/>
                <a:gd name="connsiteX2" fmla="*/ 1609507 w 1609507"/>
                <a:gd name="connsiteY2" fmla="*/ 0 h 991905"/>
                <a:gd name="connsiteX3" fmla="*/ 1560380 w 1609507"/>
                <a:gd name="connsiteY3" fmla="*/ 729892 h 991905"/>
                <a:gd name="connsiteX4" fmla="*/ 1520610 w 1609507"/>
                <a:gd name="connsiteY4" fmla="*/ 781359 h 991905"/>
                <a:gd name="connsiteX5" fmla="*/ 1211809 w 1609507"/>
                <a:gd name="connsiteY5" fmla="*/ 846862 h 991905"/>
                <a:gd name="connsiteX6" fmla="*/ 1169700 w 1609507"/>
                <a:gd name="connsiteY6" fmla="*/ 832826 h 991905"/>
                <a:gd name="connsiteX7" fmla="*/ 1136948 w 1609507"/>
                <a:gd name="connsiteY7" fmla="*/ 823468 h 991905"/>
                <a:gd name="connsiteX8" fmla="*/ 1026997 w 1609507"/>
                <a:gd name="connsiteY8" fmla="*/ 860899 h 991905"/>
                <a:gd name="connsiteX9" fmla="*/ 949796 w 1609507"/>
                <a:gd name="connsiteY9" fmla="*/ 891311 h 991905"/>
                <a:gd name="connsiteX10" fmla="*/ 900669 w 1609507"/>
                <a:gd name="connsiteY10" fmla="*/ 893650 h 991905"/>
                <a:gd name="connsiteX11" fmla="*/ 872596 w 1609507"/>
                <a:gd name="connsiteY11" fmla="*/ 895990 h 991905"/>
                <a:gd name="connsiteX12" fmla="*/ 837505 w 1609507"/>
                <a:gd name="connsiteY12" fmla="*/ 893650 h 991905"/>
                <a:gd name="connsiteX13" fmla="*/ 776681 w 1609507"/>
                <a:gd name="connsiteY13" fmla="*/ 895990 h 991905"/>
                <a:gd name="connsiteX14" fmla="*/ 715856 w 1609507"/>
                <a:gd name="connsiteY14" fmla="*/ 907687 h 991905"/>
                <a:gd name="connsiteX15" fmla="*/ 638656 w 1609507"/>
                <a:gd name="connsiteY15" fmla="*/ 919384 h 991905"/>
                <a:gd name="connsiteX16" fmla="*/ 591868 w 1609507"/>
                <a:gd name="connsiteY16" fmla="*/ 935760 h 991905"/>
                <a:gd name="connsiteX17" fmla="*/ 173116 w 1609507"/>
                <a:gd name="connsiteY17" fmla="*/ 980208 h 991905"/>
                <a:gd name="connsiteX18" fmla="*/ 63164 w 1609507"/>
                <a:gd name="connsiteY18" fmla="*/ 991905 h 991905"/>
                <a:gd name="connsiteX19" fmla="*/ 0 w 1609507"/>
                <a:gd name="connsiteY19" fmla="*/ 952135 h 991905"/>
                <a:gd name="connsiteX20" fmla="*/ 51467 w 1609507"/>
                <a:gd name="connsiteY20" fmla="*/ 910026 h 991905"/>
                <a:gd name="connsiteX21" fmla="*/ 240958 w 1609507"/>
                <a:gd name="connsiteY21" fmla="*/ 879614 h 991905"/>
                <a:gd name="connsiteX22" fmla="*/ 704159 w 1609507"/>
                <a:gd name="connsiteY22" fmla="*/ 818790 h 991905"/>
                <a:gd name="connsiteX0" fmla="*/ 704159 w 1561719"/>
                <a:gd name="connsiteY0" fmla="*/ 217224 h 390339"/>
                <a:gd name="connsiteX1" fmla="*/ 772002 w 1561719"/>
                <a:gd name="connsiteY1" fmla="*/ 133005 h 390339"/>
                <a:gd name="connsiteX2" fmla="*/ 1512419 w 1561719"/>
                <a:gd name="connsiteY2" fmla="*/ 15907 h 390339"/>
                <a:gd name="connsiteX3" fmla="*/ 1560380 w 1561719"/>
                <a:gd name="connsiteY3" fmla="*/ 128326 h 390339"/>
                <a:gd name="connsiteX4" fmla="*/ 1520610 w 1561719"/>
                <a:gd name="connsiteY4" fmla="*/ 179793 h 390339"/>
                <a:gd name="connsiteX5" fmla="*/ 1211809 w 1561719"/>
                <a:gd name="connsiteY5" fmla="*/ 245296 h 390339"/>
                <a:gd name="connsiteX6" fmla="*/ 1169700 w 1561719"/>
                <a:gd name="connsiteY6" fmla="*/ 231260 h 390339"/>
                <a:gd name="connsiteX7" fmla="*/ 1136948 w 1561719"/>
                <a:gd name="connsiteY7" fmla="*/ 221902 h 390339"/>
                <a:gd name="connsiteX8" fmla="*/ 1026997 w 1561719"/>
                <a:gd name="connsiteY8" fmla="*/ 259333 h 390339"/>
                <a:gd name="connsiteX9" fmla="*/ 949796 w 1561719"/>
                <a:gd name="connsiteY9" fmla="*/ 289745 h 390339"/>
                <a:gd name="connsiteX10" fmla="*/ 900669 w 1561719"/>
                <a:gd name="connsiteY10" fmla="*/ 292084 h 390339"/>
                <a:gd name="connsiteX11" fmla="*/ 872596 w 1561719"/>
                <a:gd name="connsiteY11" fmla="*/ 294424 h 390339"/>
                <a:gd name="connsiteX12" fmla="*/ 837505 w 1561719"/>
                <a:gd name="connsiteY12" fmla="*/ 292084 h 390339"/>
                <a:gd name="connsiteX13" fmla="*/ 776681 w 1561719"/>
                <a:gd name="connsiteY13" fmla="*/ 294424 h 390339"/>
                <a:gd name="connsiteX14" fmla="*/ 715856 w 1561719"/>
                <a:gd name="connsiteY14" fmla="*/ 306121 h 390339"/>
                <a:gd name="connsiteX15" fmla="*/ 638656 w 1561719"/>
                <a:gd name="connsiteY15" fmla="*/ 317818 h 390339"/>
                <a:gd name="connsiteX16" fmla="*/ 591868 w 1561719"/>
                <a:gd name="connsiteY16" fmla="*/ 334194 h 390339"/>
                <a:gd name="connsiteX17" fmla="*/ 173116 w 1561719"/>
                <a:gd name="connsiteY17" fmla="*/ 378642 h 390339"/>
                <a:gd name="connsiteX18" fmla="*/ 63164 w 1561719"/>
                <a:gd name="connsiteY18" fmla="*/ 390339 h 390339"/>
                <a:gd name="connsiteX19" fmla="*/ 0 w 1561719"/>
                <a:gd name="connsiteY19" fmla="*/ 350569 h 390339"/>
                <a:gd name="connsiteX20" fmla="*/ 51467 w 1561719"/>
                <a:gd name="connsiteY20" fmla="*/ 308460 h 390339"/>
                <a:gd name="connsiteX21" fmla="*/ 240958 w 1561719"/>
                <a:gd name="connsiteY21" fmla="*/ 278048 h 390339"/>
                <a:gd name="connsiteX22" fmla="*/ 704159 w 1561719"/>
                <a:gd name="connsiteY22" fmla="*/ 217224 h 390339"/>
                <a:gd name="connsiteX0" fmla="*/ 704159 w 1561864"/>
                <a:gd name="connsiteY0" fmla="*/ 221134 h 394249"/>
                <a:gd name="connsiteX1" fmla="*/ 772002 w 1561864"/>
                <a:gd name="connsiteY1" fmla="*/ 136915 h 394249"/>
                <a:gd name="connsiteX2" fmla="*/ 1512419 w 1561864"/>
                <a:gd name="connsiteY2" fmla="*/ 19817 h 394249"/>
                <a:gd name="connsiteX3" fmla="*/ 1560380 w 1561864"/>
                <a:gd name="connsiteY3" fmla="*/ 132236 h 394249"/>
                <a:gd name="connsiteX4" fmla="*/ 1520610 w 1561864"/>
                <a:gd name="connsiteY4" fmla="*/ 183703 h 394249"/>
                <a:gd name="connsiteX5" fmla="*/ 1211809 w 1561864"/>
                <a:gd name="connsiteY5" fmla="*/ 249206 h 394249"/>
                <a:gd name="connsiteX6" fmla="*/ 1169700 w 1561864"/>
                <a:gd name="connsiteY6" fmla="*/ 235170 h 394249"/>
                <a:gd name="connsiteX7" fmla="*/ 1136948 w 1561864"/>
                <a:gd name="connsiteY7" fmla="*/ 225812 h 394249"/>
                <a:gd name="connsiteX8" fmla="*/ 1026997 w 1561864"/>
                <a:gd name="connsiteY8" fmla="*/ 263243 h 394249"/>
                <a:gd name="connsiteX9" fmla="*/ 949796 w 1561864"/>
                <a:gd name="connsiteY9" fmla="*/ 293655 h 394249"/>
                <a:gd name="connsiteX10" fmla="*/ 900669 w 1561864"/>
                <a:gd name="connsiteY10" fmla="*/ 295994 h 394249"/>
                <a:gd name="connsiteX11" fmla="*/ 872596 w 1561864"/>
                <a:gd name="connsiteY11" fmla="*/ 298334 h 394249"/>
                <a:gd name="connsiteX12" fmla="*/ 837505 w 1561864"/>
                <a:gd name="connsiteY12" fmla="*/ 295994 h 394249"/>
                <a:gd name="connsiteX13" fmla="*/ 776681 w 1561864"/>
                <a:gd name="connsiteY13" fmla="*/ 298334 h 394249"/>
                <a:gd name="connsiteX14" fmla="*/ 715856 w 1561864"/>
                <a:gd name="connsiteY14" fmla="*/ 310031 h 394249"/>
                <a:gd name="connsiteX15" fmla="*/ 638656 w 1561864"/>
                <a:gd name="connsiteY15" fmla="*/ 321728 h 394249"/>
                <a:gd name="connsiteX16" fmla="*/ 591868 w 1561864"/>
                <a:gd name="connsiteY16" fmla="*/ 338104 h 394249"/>
                <a:gd name="connsiteX17" fmla="*/ 173116 w 1561864"/>
                <a:gd name="connsiteY17" fmla="*/ 382552 h 394249"/>
                <a:gd name="connsiteX18" fmla="*/ 63164 w 1561864"/>
                <a:gd name="connsiteY18" fmla="*/ 394249 h 394249"/>
                <a:gd name="connsiteX19" fmla="*/ 0 w 1561864"/>
                <a:gd name="connsiteY19" fmla="*/ 354479 h 394249"/>
                <a:gd name="connsiteX20" fmla="*/ 51467 w 1561864"/>
                <a:gd name="connsiteY20" fmla="*/ 312370 h 394249"/>
                <a:gd name="connsiteX21" fmla="*/ 240958 w 1561864"/>
                <a:gd name="connsiteY21" fmla="*/ 281958 h 394249"/>
                <a:gd name="connsiteX22" fmla="*/ 704159 w 1561864"/>
                <a:gd name="connsiteY22" fmla="*/ 221134 h 394249"/>
                <a:gd name="connsiteX0" fmla="*/ 704159 w 1561111"/>
                <a:gd name="connsiteY0" fmla="*/ 201952 h 375067"/>
                <a:gd name="connsiteX1" fmla="*/ 772002 w 1561111"/>
                <a:gd name="connsiteY1" fmla="*/ 117733 h 375067"/>
                <a:gd name="connsiteX2" fmla="*/ 1512419 w 1561111"/>
                <a:gd name="connsiteY2" fmla="*/ 635 h 375067"/>
                <a:gd name="connsiteX3" fmla="*/ 1560380 w 1561111"/>
                <a:gd name="connsiteY3" fmla="*/ 113054 h 375067"/>
                <a:gd name="connsiteX4" fmla="*/ 1520610 w 1561111"/>
                <a:gd name="connsiteY4" fmla="*/ 164521 h 375067"/>
                <a:gd name="connsiteX5" fmla="*/ 1211809 w 1561111"/>
                <a:gd name="connsiteY5" fmla="*/ 230024 h 375067"/>
                <a:gd name="connsiteX6" fmla="*/ 1169700 w 1561111"/>
                <a:gd name="connsiteY6" fmla="*/ 215988 h 375067"/>
                <a:gd name="connsiteX7" fmla="*/ 1136948 w 1561111"/>
                <a:gd name="connsiteY7" fmla="*/ 206630 h 375067"/>
                <a:gd name="connsiteX8" fmla="*/ 1026997 w 1561111"/>
                <a:gd name="connsiteY8" fmla="*/ 244061 h 375067"/>
                <a:gd name="connsiteX9" fmla="*/ 949796 w 1561111"/>
                <a:gd name="connsiteY9" fmla="*/ 274473 h 375067"/>
                <a:gd name="connsiteX10" fmla="*/ 900669 w 1561111"/>
                <a:gd name="connsiteY10" fmla="*/ 276812 h 375067"/>
                <a:gd name="connsiteX11" fmla="*/ 872596 w 1561111"/>
                <a:gd name="connsiteY11" fmla="*/ 279152 h 375067"/>
                <a:gd name="connsiteX12" fmla="*/ 837505 w 1561111"/>
                <a:gd name="connsiteY12" fmla="*/ 276812 h 375067"/>
                <a:gd name="connsiteX13" fmla="*/ 776681 w 1561111"/>
                <a:gd name="connsiteY13" fmla="*/ 279152 h 375067"/>
                <a:gd name="connsiteX14" fmla="*/ 715856 w 1561111"/>
                <a:gd name="connsiteY14" fmla="*/ 290849 h 375067"/>
                <a:gd name="connsiteX15" fmla="*/ 638656 w 1561111"/>
                <a:gd name="connsiteY15" fmla="*/ 302546 h 375067"/>
                <a:gd name="connsiteX16" fmla="*/ 591868 w 1561111"/>
                <a:gd name="connsiteY16" fmla="*/ 318922 h 375067"/>
                <a:gd name="connsiteX17" fmla="*/ 173116 w 1561111"/>
                <a:gd name="connsiteY17" fmla="*/ 363370 h 375067"/>
                <a:gd name="connsiteX18" fmla="*/ 63164 w 1561111"/>
                <a:gd name="connsiteY18" fmla="*/ 375067 h 375067"/>
                <a:gd name="connsiteX19" fmla="*/ 0 w 1561111"/>
                <a:gd name="connsiteY19" fmla="*/ 335297 h 375067"/>
                <a:gd name="connsiteX20" fmla="*/ 51467 w 1561111"/>
                <a:gd name="connsiteY20" fmla="*/ 293188 h 375067"/>
                <a:gd name="connsiteX21" fmla="*/ 240958 w 1561111"/>
                <a:gd name="connsiteY21" fmla="*/ 262776 h 375067"/>
                <a:gd name="connsiteX22" fmla="*/ 704159 w 1561111"/>
                <a:gd name="connsiteY22" fmla="*/ 201952 h 375067"/>
                <a:gd name="connsiteX0" fmla="*/ 704159 w 1563254"/>
                <a:gd name="connsiteY0" fmla="*/ 172385 h 345500"/>
                <a:gd name="connsiteX1" fmla="*/ 772002 w 1563254"/>
                <a:gd name="connsiteY1" fmla="*/ 88166 h 345500"/>
                <a:gd name="connsiteX2" fmla="*/ 1559020 w 1563254"/>
                <a:gd name="connsiteY2" fmla="*/ 13786 h 345500"/>
                <a:gd name="connsiteX3" fmla="*/ 1560380 w 1563254"/>
                <a:gd name="connsiteY3" fmla="*/ 83487 h 345500"/>
                <a:gd name="connsiteX4" fmla="*/ 1520610 w 1563254"/>
                <a:gd name="connsiteY4" fmla="*/ 134954 h 345500"/>
                <a:gd name="connsiteX5" fmla="*/ 1211809 w 1563254"/>
                <a:gd name="connsiteY5" fmla="*/ 200457 h 345500"/>
                <a:gd name="connsiteX6" fmla="*/ 1169700 w 1563254"/>
                <a:gd name="connsiteY6" fmla="*/ 186421 h 345500"/>
                <a:gd name="connsiteX7" fmla="*/ 1136948 w 1563254"/>
                <a:gd name="connsiteY7" fmla="*/ 177063 h 345500"/>
                <a:gd name="connsiteX8" fmla="*/ 1026997 w 1563254"/>
                <a:gd name="connsiteY8" fmla="*/ 214494 h 345500"/>
                <a:gd name="connsiteX9" fmla="*/ 949796 w 1563254"/>
                <a:gd name="connsiteY9" fmla="*/ 244906 h 345500"/>
                <a:gd name="connsiteX10" fmla="*/ 900669 w 1563254"/>
                <a:gd name="connsiteY10" fmla="*/ 247245 h 345500"/>
                <a:gd name="connsiteX11" fmla="*/ 872596 w 1563254"/>
                <a:gd name="connsiteY11" fmla="*/ 249585 h 345500"/>
                <a:gd name="connsiteX12" fmla="*/ 837505 w 1563254"/>
                <a:gd name="connsiteY12" fmla="*/ 247245 h 345500"/>
                <a:gd name="connsiteX13" fmla="*/ 776681 w 1563254"/>
                <a:gd name="connsiteY13" fmla="*/ 249585 h 345500"/>
                <a:gd name="connsiteX14" fmla="*/ 715856 w 1563254"/>
                <a:gd name="connsiteY14" fmla="*/ 261282 h 345500"/>
                <a:gd name="connsiteX15" fmla="*/ 638656 w 1563254"/>
                <a:gd name="connsiteY15" fmla="*/ 272979 h 345500"/>
                <a:gd name="connsiteX16" fmla="*/ 591868 w 1563254"/>
                <a:gd name="connsiteY16" fmla="*/ 289355 h 345500"/>
                <a:gd name="connsiteX17" fmla="*/ 173116 w 1563254"/>
                <a:gd name="connsiteY17" fmla="*/ 333803 h 345500"/>
                <a:gd name="connsiteX18" fmla="*/ 63164 w 1563254"/>
                <a:gd name="connsiteY18" fmla="*/ 345500 h 345500"/>
                <a:gd name="connsiteX19" fmla="*/ 0 w 1563254"/>
                <a:gd name="connsiteY19" fmla="*/ 305730 h 345500"/>
                <a:gd name="connsiteX20" fmla="*/ 51467 w 1563254"/>
                <a:gd name="connsiteY20" fmla="*/ 263621 h 345500"/>
                <a:gd name="connsiteX21" fmla="*/ 240958 w 1563254"/>
                <a:gd name="connsiteY21" fmla="*/ 233209 h 345500"/>
                <a:gd name="connsiteX22" fmla="*/ 704159 w 1563254"/>
                <a:gd name="connsiteY22" fmla="*/ 172385 h 345500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04159 w 1563254"/>
                <a:gd name="connsiteY0" fmla="*/ 16457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04159 w 1563254"/>
                <a:gd name="connsiteY22" fmla="*/ 16457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20610 w 1563254"/>
                <a:gd name="connsiteY4" fmla="*/ 127143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563254"/>
                <a:gd name="connsiteY0" fmla="*/ 98554 h 337689"/>
                <a:gd name="connsiteX1" fmla="*/ 830254 w 1563254"/>
                <a:gd name="connsiteY1" fmla="*/ 99773 h 337689"/>
                <a:gd name="connsiteX2" fmla="*/ 1559020 w 1563254"/>
                <a:gd name="connsiteY2" fmla="*/ 5975 h 337689"/>
                <a:gd name="connsiteX3" fmla="*/ 1560380 w 1563254"/>
                <a:gd name="connsiteY3" fmla="*/ 75676 h 337689"/>
                <a:gd name="connsiteX4" fmla="*/ 1505076 w 1563254"/>
                <a:gd name="connsiteY4" fmla="*/ 165978 h 337689"/>
                <a:gd name="connsiteX5" fmla="*/ 1211809 w 1563254"/>
                <a:gd name="connsiteY5" fmla="*/ 192646 h 337689"/>
                <a:gd name="connsiteX6" fmla="*/ 1169700 w 1563254"/>
                <a:gd name="connsiteY6" fmla="*/ 178610 h 337689"/>
                <a:gd name="connsiteX7" fmla="*/ 1136948 w 1563254"/>
                <a:gd name="connsiteY7" fmla="*/ 169252 h 337689"/>
                <a:gd name="connsiteX8" fmla="*/ 1026997 w 1563254"/>
                <a:gd name="connsiteY8" fmla="*/ 206683 h 337689"/>
                <a:gd name="connsiteX9" fmla="*/ 949796 w 1563254"/>
                <a:gd name="connsiteY9" fmla="*/ 237095 h 337689"/>
                <a:gd name="connsiteX10" fmla="*/ 900669 w 1563254"/>
                <a:gd name="connsiteY10" fmla="*/ 239434 h 337689"/>
                <a:gd name="connsiteX11" fmla="*/ 872596 w 1563254"/>
                <a:gd name="connsiteY11" fmla="*/ 241774 h 337689"/>
                <a:gd name="connsiteX12" fmla="*/ 837505 w 1563254"/>
                <a:gd name="connsiteY12" fmla="*/ 239434 h 337689"/>
                <a:gd name="connsiteX13" fmla="*/ 776681 w 1563254"/>
                <a:gd name="connsiteY13" fmla="*/ 241774 h 337689"/>
                <a:gd name="connsiteX14" fmla="*/ 715856 w 1563254"/>
                <a:gd name="connsiteY14" fmla="*/ 253471 h 337689"/>
                <a:gd name="connsiteX15" fmla="*/ 638656 w 1563254"/>
                <a:gd name="connsiteY15" fmla="*/ 265168 h 337689"/>
                <a:gd name="connsiteX16" fmla="*/ 591868 w 1563254"/>
                <a:gd name="connsiteY16" fmla="*/ 281544 h 337689"/>
                <a:gd name="connsiteX17" fmla="*/ 173116 w 1563254"/>
                <a:gd name="connsiteY17" fmla="*/ 325992 h 337689"/>
                <a:gd name="connsiteX18" fmla="*/ 63164 w 1563254"/>
                <a:gd name="connsiteY18" fmla="*/ 337689 h 337689"/>
                <a:gd name="connsiteX19" fmla="*/ 0 w 1563254"/>
                <a:gd name="connsiteY19" fmla="*/ 297919 h 337689"/>
                <a:gd name="connsiteX20" fmla="*/ 51467 w 1563254"/>
                <a:gd name="connsiteY20" fmla="*/ 255810 h 337689"/>
                <a:gd name="connsiteX21" fmla="*/ 240958 w 1563254"/>
                <a:gd name="connsiteY21" fmla="*/ 225398 h 337689"/>
                <a:gd name="connsiteX22" fmla="*/ 731342 w 1563254"/>
                <a:gd name="connsiteY22" fmla="*/ 98554 h 337689"/>
                <a:gd name="connsiteX0" fmla="*/ 731342 w 1608004"/>
                <a:gd name="connsiteY0" fmla="*/ 98554 h 337689"/>
                <a:gd name="connsiteX1" fmla="*/ 830254 w 1608004"/>
                <a:gd name="connsiteY1" fmla="*/ 99773 h 337689"/>
                <a:gd name="connsiteX2" fmla="*/ 1559020 w 1608004"/>
                <a:gd name="connsiteY2" fmla="*/ 5975 h 337689"/>
                <a:gd name="connsiteX3" fmla="*/ 1505076 w 1608004"/>
                <a:gd name="connsiteY3" fmla="*/ 165978 h 337689"/>
                <a:gd name="connsiteX4" fmla="*/ 1211809 w 1608004"/>
                <a:gd name="connsiteY4" fmla="*/ 192646 h 337689"/>
                <a:gd name="connsiteX5" fmla="*/ 1169700 w 1608004"/>
                <a:gd name="connsiteY5" fmla="*/ 178610 h 337689"/>
                <a:gd name="connsiteX6" fmla="*/ 1136948 w 1608004"/>
                <a:gd name="connsiteY6" fmla="*/ 169252 h 337689"/>
                <a:gd name="connsiteX7" fmla="*/ 1026997 w 1608004"/>
                <a:gd name="connsiteY7" fmla="*/ 206683 h 337689"/>
                <a:gd name="connsiteX8" fmla="*/ 949796 w 1608004"/>
                <a:gd name="connsiteY8" fmla="*/ 237095 h 337689"/>
                <a:gd name="connsiteX9" fmla="*/ 900669 w 1608004"/>
                <a:gd name="connsiteY9" fmla="*/ 239434 h 337689"/>
                <a:gd name="connsiteX10" fmla="*/ 872596 w 1608004"/>
                <a:gd name="connsiteY10" fmla="*/ 241774 h 337689"/>
                <a:gd name="connsiteX11" fmla="*/ 837505 w 1608004"/>
                <a:gd name="connsiteY11" fmla="*/ 239434 h 337689"/>
                <a:gd name="connsiteX12" fmla="*/ 776681 w 1608004"/>
                <a:gd name="connsiteY12" fmla="*/ 241774 h 337689"/>
                <a:gd name="connsiteX13" fmla="*/ 715856 w 1608004"/>
                <a:gd name="connsiteY13" fmla="*/ 253471 h 337689"/>
                <a:gd name="connsiteX14" fmla="*/ 638656 w 1608004"/>
                <a:gd name="connsiteY14" fmla="*/ 265168 h 337689"/>
                <a:gd name="connsiteX15" fmla="*/ 591868 w 1608004"/>
                <a:gd name="connsiteY15" fmla="*/ 281544 h 337689"/>
                <a:gd name="connsiteX16" fmla="*/ 173116 w 1608004"/>
                <a:gd name="connsiteY16" fmla="*/ 325992 h 337689"/>
                <a:gd name="connsiteX17" fmla="*/ 63164 w 1608004"/>
                <a:gd name="connsiteY17" fmla="*/ 337689 h 337689"/>
                <a:gd name="connsiteX18" fmla="*/ 0 w 1608004"/>
                <a:gd name="connsiteY18" fmla="*/ 297919 h 337689"/>
                <a:gd name="connsiteX19" fmla="*/ 51467 w 1608004"/>
                <a:gd name="connsiteY19" fmla="*/ 255810 h 337689"/>
                <a:gd name="connsiteX20" fmla="*/ 240958 w 1608004"/>
                <a:gd name="connsiteY20" fmla="*/ 225398 h 337689"/>
                <a:gd name="connsiteX21" fmla="*/ 731342 w 1608004"/>
                <a:gd name="connsiteY21" fmla="*/ 98554 h 337689"/>
                <a:gd name="connsiteX0" fmla="*/ 731342 w 1559019"/>
                <a:gd name="connsiteY0" fmla="*/ 98554 h 337689"/>
                <a:gd name="connsiteX1" fmla="*/ 830254 w 1559019"/>
                <a:gd name="connsiteY1" fmla="*/ 99773 h 337689"/>
                <a:gd name="connsiteX2" fmla="*/ 1559020 w 1559019"/>
                <a:gd name="connsiteY2" fmla="*/ 5975 h 337689"/>
                <a:gd name="connsiteX3" fmla="*/ 1505076 w 1559019"/>
                <a:gd name="connsiteY3" fmla="*/ 165978 h 337689"/>
                <a:gd name="connsiteX4" fmla="*/ 1211809 w 1559019"/>
                <a:gd name="connsiteY4" fmla="*/ 192646 h 337689"/>
                <a:gd name="connsiteX5" fmla="*/ 1169700 w 1559019"/>
                <a:gd name="connsiteY5" fmla="*/ 178610 h 337689"/>
                <a:gd name="connsiteX6" fmla="*/ 1136948 w 1559019"/>
                <a:gd name="connsiteY6" fmla="*/ 169252 h 337689"/>
                <a:gd name="connsiteX7" fmla="*/ 1026997 w 1559019"/>
                <a:gd name="connsiteY7" fmla="*/ 206683 h 337689"/>
                <a:gd name="connsiteX8" fmla="*/ 949796 w 1559019"/>
                <a:gd name="connsiteY8" fmla="*/ 237095 h 337689"/>
                <a:gd name="connsiteX9" fmla="*/ 900669 w 1559019"/>
                <a:gd name="connsiteY9" fmla="*/ 239434 h 337689"/>
                <a:gd name="connsiteX10" fmla="*/ 872596 w 1559019"/>
                <a:gd name="connsiteY10" fmla="*/ 241774 h 337689"/>
                <a:gd name="connsiteX11" fmla="*/ 837505 w 1559019"/>
                <a:gd name="connsiteY11" fmla="*/ 239434 h 337689"/>
                <a:gd name="connsiteX12" fmla="*/ 776681 w 1559019"/>
                <a:gd name="connsiteY12" fmla="*/ 241774 h 337689"/>
                <a:gd name="connsiteX13" fmla="*/ 715856 w 1559019"/>
                <a:gd name="connsiteY13" fmla="*/ 253471 h 337689"/>
                <a:gd name="connsiteX14" fmla="*/ 638656 w 1559019"/>
                <a:gd name="connsiteY14" fmla="*/ 265168 h 337689"/>
                <a:gd name="connsiteX15" fmla="*/ 591868 w 1559019"/>
                <a:gd name="connsiteY15" fmla="*/ 281544 h 337689"/>
                <a:gd name="connsiteX16" fmla="*/ 173116 w 1559019"/>
                <a:gd name="connsiteY16" fmla="*/ 325992 h 337689"/>
                <a:gd name="connsiteX17" fmla="*/ 63164 w 1559019"/>
                <a:gd name="connsiteY17" fmla="*/ 337689 h 337689"/>
                <a:gd name="connsiteX18" fmla="*/ 0 w 1559019"/>
                <a:gd name="connsiteY18" fmla="*/ 297919 h 337689"/>
                <a:gd name="connsiteX19" fmla="*/ 51467 w 1559019"/>
                <a:gd name="connsiteY19" fmla="*/ 255810 h 337689"/>
                <a:gd name="connsiteX20" fmla="*/ 240958 w 1559019"/>
                <a:gd name="connsiteY20" fmla="*/ 225398 h 337689"/>
                <a:gd name="connsiteX21" fmla="*/ 731342 w 1559019"/>
                <a:gd name="connsiteY21" fmla="*/ 98554 h 337689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66107 h 305242"/>
                <a:gd name="connsiteX1" fmla="*/ 830254 w 1525495"/>
                <a:gd name="connsiteY1" fmla="*/ 67326 h 305242"/>
                <a:gd name="connsiteX2" fmla="*/ 1524069 w 1525495"/>
                <a:gd name="connsiteY2" fmla="*/ 43430 h 305242"/>
                <a:gd name="connsiteX3" fmla="*/ 1505076 w 1525495"/>
                <a:gd name="connsiteY3" fmla="*/ 133531 h 305242"/>
                <a:gd name="connsiteX4" fmla="*/ 1211809 w 1525495"/>
                <a:gd name="connsiteY4" fmla="*/ 160199 h 305242"/>
                <a:gd name="connsiteX5" fmla="*/ 1169700 w 1525495"/>
                <a:gd name="connsiteY5" fmla="*/ 146163 h 305242"/>
                <a:gd name="connsiteX6" fmla="*/ 1136948 w 1525495"/>
                <a:gd name="connsiteY6" fmla="*/ 136805 h 305242"/>
                <a:gd name="connsiteX7" fmla="*/ 1026997 w 1525495"/>
                <a:gd name="connsiteY7" fmla="*/ 174236 h 305242"/>
                <a:gd name="connsiteX8" fmla="*/ 949796 w 1525495"/>
                <a:gd name="connsiteY8" fmla="*/ 204648 h 305242"/>
                <a:gd name="connsiteX9" fmla="*/ 900669 w 1525495"/>
                <a:gd name="connsiteY9" fmla="*/ 206987 h 305242"/>
                <a:gd name="connsiteX10" fmla="*/ 872596 w 1525495"/>
                <a:gd name="connsiteY10" fmla="*/ 209327 h 305242"/>
                <a:gd name="connsiteX11" fmla="*/ 837505 w 1525495"/>
                <a:gd name="connsiteY11" fmla="*/ 206987 h 305242"/>
                <a:gd name="connsiteX12" fmla="*/ 776681 w 1525495"/>
                <a:gd name="connsiteY12" fmla="*/ 209327 h 305242"/>
                <a:gd name="connsiteX13" fmla="*/ 715856 w 1525495"/>
                <a:gd name="connsiteY13" fmla="*/ 221024 h 305242"/>
                <a:gd name="connsiteX14" fmla="*/ 638656 w 1525495"/>
                <a:gd name="connsiteY14" fmla="*/ 232721 h 305242"/>
                <a:gd name="connsiteX15" fmla="*/ 591868 w 1525495"/>
                <a:gd name="connsiteY15" fmla="*/ 249097 h 305242"/>
                <a:gd name="connsiteX16" fmla="*/ 173116 w 1525495"/>
                <a:gd name="connsiteY16" fmla="*/ 293545 h 305242"/>
                <a:gd name="connsiteX17" fmla="*/ 63164 w 1525495"/>
                <a:gd name="connsiteY17" fmla="*/ 305242 h 305242"/>
                <a:gd name="connsiteX18" fmla="*/ 0 w 1525495"/>
                <a:gd name="connsiteY18" fmla="*/ 265472 h 305242"/>
                <a:gd name="connsiteX19" fmla="*/ 51467 w 1525495"/>
                <a:gd name="connsiteY19" fmla="*/ 223363 h 305242"/>
                <a:gd name="connsiteX20" fmla="*/ 240958 w 1525495"/>
                <a:gd name="connsiteY20" fmla="*/ 192951 h 305242"/>
                <a:gd name="connsiteX21" fmla="*/ 731342 w 1525495"/>
                <a:gd name="connsiteY21" fmla="*/ 66107 h 305242"/>
                <a:gd name="connsiteX0" fmla="*/ 731342 w 1525495"/>
                <a:gd name="connsiteY0" fmla="*/ 51104 h 290239"/>
                <a:gd name="connsiteX1" fmla="*/ 865206 w 1525495"/>
                <a:gd name="connsiteY1" fmla="*/ 75625 h 290239"/>
                <a:gd name="connsiteX2" fmla="*/ 1524069 w 1525495"/>
                <a:gd name="connsiteY2" fmla="*/ 28427 h 290239"/>
                <a:gd name="connsiteX3" fmla="*/ 1505076 w 1525495"/>
                <a:gd name="connsiteY3" fmla="*/ 118528 h 290239"/>
                <a:gd name="connsiteX4" fmla="*/ 1211809 w 1525495"/>
                <a:gd name="connsiteY4" fmla="*/ 145196 h 290239"/>
                <a:gd name="connsiteX5" fmla="*/ 1169700 w 1525495"/>
                <a:gd name="connsiteY5" fmla="*/ 131160 h 290239"/>
                <a:gd name="connsiteX6" fmla="*/ 1136948 w 1525495"/>
                <a:gd name="connsiteY6" fmla="*/ 121802 h 290239"/>
                <a:gd name="connsiteX7" fmla="*/ 1026997 w 1525495"/>
                <a:gd name="connsiteY7" fmla="*/ 159233 h 290239"/>
                <a:gd name="connsiteX8" fmla="*/ 949796 w 1525495"/>
                <a:gd name="connsiteY8" fmla="*/ 189645 h 290239"/>
                <a:gd name="connsiteX9" fmla="*/ 900669 w 1525495"/>
                <a:gd name="connsiteY9" fmla="*/ 191984 h 290239"/>
                <a:gd name="connsiteX10" fmla="*/ 872596 w 1525495"/>
                <a:gd name="connsiteY10" fmla="*/ 194324 h 290239"/>
                <a:gd name="connsiteX11" fmla="*/ 837505 w 1525495"/>
                <a:gd name="connsiteY11" fmla="*/ 191984 h 290239"/>
                <a:gd name="connsiteX12" fmla="*/ 776681 w 1525495"/>
                <a:gd name="connsiteY12" fmla="*/ 194324 h 290239"/>
                <a:gd name="connsiteX13" fmla="*/ 715856 w 1525495"/>
                <a:gd name="connsiteY13" fmla="*/ 206021 h 290239"/>
                <a:gd name="connsiteX14" fmla="*/ 638656 w 1525495"/>
                <a:gd name="connsiteY14" fmla="*/ 217718 h 290239"/>
                <a:gd name="connsiteX15" fmla="*/ 591868 w 1525495"/>
                <a:gd name="connsiteY15" fmla="*/ 234094 h 290239"/>
                <a:gd name="connsiteX16" fmla="*/ 173116 w 1525495"/>
                <a:gd name="connsiteY16" fmla="*/ 278542 h 290239"/>
                <a:gd name="connsiteX17" fmla="*/ 63164 w 1525495"/>
                <a:gd name="connsiteY17" fmla="*/ 290239 h 290239"/>
                <a:gd name="connsiteX18" fmla="*/ 0 w 1525495"/>
                <a:gd name="connsiteY18" fmla="*/ 250469 h 290239"/>
                <a:gd name="connsiteX19" fmla="*/ 51467 w 1525495"/>
                <a:gd name="connsiteY19" fmla="*/ 208360 h 290239"/>
                <a:gd name="connsiteX20" fmla="*/ 240958 w 1525495"/>
                <a:gd name="connsiteY20" fmla="*/ 177948 h 290239"/>
                <a:gd name="connsiteX21" fmla="*/ 731342 w 1525495"/>
                <a:gd name="connsiteY21" fmla="*/ 51104 h 290239"/>
                <a:gd name="connsiteX0" fmla="*/ 731342 w 1525495"/>
                <a:gd name="connsiteY0" fmla="*/ 35413 h 274548"/>
                <a:gd name="connsiteX1" fmla="*/ 865206 w 1525495"/>
                <a:gd name="connsiteY1" fmla="*/ 59934 h 274548"/>
                <a:gd name="connsiteX2" fmla="*/ 1524069 w 1525495"/>
                <a:gd name="connsiteY2" fmla="*/ 12736 h 274548"/>
                <a:gd name="connsiteX3" fmla="*/ 1505076 w 1525495"/>
                <a:gd name="connsiteY3" fmla="*/ 102837 h 274548"/>
                <a:gd name="connsiteX4" fmla="*/ 1211809 w 1525495"/>
                <a:gd name="connsiteY4" fmla="*/ 129505 h 274548"/>
                <a:gd name="connsiteX5" fmla="*/ 1169700 w 1525495"/>
                <a:gd name="connsiteY5" fmla="*/ 115469 h 274548"/>
                <a:gd name="connsiteX6" fmla="*/ 1136948 w 1525495"/>
                <a:gd name="connsiteY6" fmla="*/ 106111 h 274548"/>
                <a:gd name="connsiteX7" fmla="*/ 1026997 w 1525495"/>
                <a:gd name="connsiteY7" fmla="*/ 143542 h 274548"/>
                <a:gd name="connsiteX8" fmla="*/ 949796 w 1525495"/>
                <a:gd name="connsiteY8" fmla="*/ 173954 h 274548"/>
                <a:gd name="connsiteX9" fmla="*/ 900669 w 1525495"/>
                <a:gd name="connsiteY9" fmla="*/ 176293 h 274548"/>
                <a:gd name="connsiteX10" fmla="*/ 872596 w 1525495"/>
                <a:gd name="connsiteY10" fmla="*/ 178633 h 274548"/>
                <a:gd name="connsiteX11" fmla="*/ 837505 w 1525495"/>
                <a:gd name="connsiteY11" fmla="*/ 176293 h 274548"/>
                <a:gd name="connsiteX12" fmla="*/ 776681 w 1525495"/>
                <a:gd name="connsiteY12" fmla="*/ 178633 h 274548"/>
                <a:gd name="connsiteX13" fmla="*/ 715856 w 1525495"/>
                <a:gd name="connsiteY13" fmla="*/ 190330 h 274548"/>
                <a:gd name="connsiteX14" fmla="*/ 638656 w 1525495"/>
                <a:gd name="connsiteY14" fmla="*/ 202027 h 274548"/>
                <a:gd name="connsiteX15" fmla="*/ 591868 w 1525495"/>
                <a:gd name="connsiteY15" fmla="*/ 218403 h 274548"/>
                <a:gd name="connsiteX16" fmla="*/ 173116 w 1525495"/>
                <a:gd name="connsiteY16" fmla="*/ 262851 h 274548"/>
                <a:gd name="connsiteX17" fmla="*/ 63164 w 1525495"/>
                <a:gd name="connsiteY17" fmla="*/ 274548 h 274548"/>
                <a:gd name="connsiteX18" fmla="*/ 0 w 1525495"/>
                <a:gd name="connsiteY18" fmla="*/ 234778 h 274548"/>
                <a:gd name="connsiteX19" fmla="*/ 51467 w 1525495"/>
                <a:gd name="connsiteY19" fmla="*/ 192669 h 274548"/>
                <a:gd name="connsiteX20" fmla="*/ 240958 w 1525495"/>
                <a:gd name="connsiteY20" fmla="*/ 162257 h 274548"/>
                <a:gd name="connsiteX21" fmla="*/ 731342 w 1525495"/>
                <a:gd name="connsiteY21" fmla="*/ 35413 h 274548"/>
                <a:gd name="connsiteX0" fmla="*/ 731342 w 1525495"/>
                <a:gd name="connsiteY0" fmla="*/ 25795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31342 w 1525495"/>
                <a:gd name="connsiteY21" fmla="*/ 25795 h 264930"/>
                <a:gd name="connsiteX0" fmla="*/ 711925 w 1525495"/>
                <a:gd name="connsiteY0" fmla="*/ 56863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711925 w 1525495"/>
                <a:gd name="connsiteY21" fmla="*/ 56863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0858 w 1525495"/>
                <a:gd name="connsiteY0" fmla="*/ 60746 h 264930"/>
                <a:gd name="connsiteX1" fmla="*/ 861323 w 1525495"/>
                <a:gd name="connsiteY1" fmla="*/ 73617 h 264930"/>
                <a:gd name="connsiteX2" fmla="*/ 1524069 w 1525495"/>
                <a:gd name="connsiteY2" fmla="*/ 3118 h 264930"/>
                <a:gd name="connsiteX3" fmla="*/ 1505076 w 1525495"/>
                <a:gd name="connsiteY3" fmla="*/ 93219 h 264930"/>
                <a:gd name="connsiteX4" fmla="*/ 1211809 w 1525495"/>
                <a:gd name="connsiteY4" fmla="*/ 119887 h 264930"/>
                <a:gd name="connsiteX5" fmla="*/ 1169700 w 1525495"/>
                <a:gd name="connsiteY5" fmla="*/ 105851 h 264930"/>
                <a:gd name="connsiteX6" fmla="*/ 1136948 w 1525495"/>
                <a:gd name="connsiteY6" fmla="*/ 96493 h 264930"/>
                <a:gd name="connsiteX7" fmla="*/ 1026997 w 1525495"/>
                <a:gd name="connsiteY7" fmla="*/ 133924 h 264930"/>
                <a:gd name="connsiteX8" fmla="*/ 949796 w 1525495"/>
                <a:gd name="connsiteY8" fmla="*/ 164336 h 264930"/>
                <a:gd name="connsiteX9" fmla="*/ 900669 w 1525495"/>
                <a:gd name="connsiteY9" fmla="*/ 166675 h 264930"/>
                <a:gd name="connsiteX10" fmla="*/ 872596 w 1525495"/>
                <a:gd name="connsiteY10" fmla="*/ 169015 h 264930"/>
                <a:gd name="connsiteX11" fmla="*/ 837505 w 1525495"/>
                <a:gd name="connsiteY11" fmla="*/ 166675 h 264930"/>
                <a:gd name="connsiteX12" fmla="*/ 776681 w 1525495"/>
                <a:gd name="connsiteY12" fmla="*/ 169015 h 264930"/>
                <a:gd name="connsiteX13" fmla="*/ 715856 w 1525495"/>
                <a:gd name="connsiteY13" fmla="*/ 180712 h 264930"/>
                <a:gd name="connsiteX14" fmla="*/ 638656 w 1525495"/>
                <a:gd name="connsiteY14" fmla="*/ 192409 h 264930"/>
                <a:gd name="connsiteX15" fmla="*/ 591868 w 1525495"/>
                <a:gd name="connsiteY15" fmla="*/ 208785 h 264930"/>
                <a:gd name="connsiteX16" fmla="*/ 173116 w 1525495"/>
                <a:gd name="connsiteY16" fmla="*/ 253233 h 264930"/>
                <a:gd name="connsiteX17" fmla="*/ 63164 w 1525495"/>
                <a:gd name="connsiteY17" fmla="*/ 264930 h 264930"/>
                <a:gd name="connsiteX18" fmla="*/ 0 w 1525495"/>
                <a:gd name="connsiteY18" fmla="*/ 225160 h 264930"/>
                <a:gd name="connsiteX19" fmla="*/ 51467 w 1525495"/>
                <a:gd name="connsiteY19" fmla="*/ 183051 h 264930"/>
                <a:gd name="connsiteX20" fmla="*/ 240958 w 1525495"/>
                <a:gd name="connsiteY20" fmla="*/ 152639 h 264930"/>
                <a:gd name="connsiteX21" fmla="*/ 680858 w 1525495"/>
                <a:gd name="connsiteY21" fmla="*/ 60746 h 264930"/>
                <a:gd name="connsiteX0" fmla="*/ 681531 w 1526168"/>
                <a:gd name="connsiteY0" fmla="*/ 60746 h 264930"/>
                <a:gd name="connsiteX1" fmla="*/ 861996 w 1526168"/>
                <a:gd name="connsiteY1" fmla="*/ 73617 h 264930"/>
                <a:gd name="connsiteX2" fmla="*/ 1524742 w 1526168"/>
                <a:gd name="connsiteY2" fmla="*/ 3118 h 264930"/>
                <a:gd name="connsiteX3" fmla="*/ 1505749 w 1526168"/>
                <a:gd name="connsiteY3" fmla="*/ 93219 h 264930"/>
                <a:gd name="connsiteX4" fmla="*/ 1212482 w 1526168"/>
                <a:gd name="connsiteY4" fmla="*/ 119887 h 264930"/>
                <a:gd name="connsiteX5" fmla="*/ 1170373 w 1526168"/>
                <a:gd name="connsiteY5" fmla="*/ 105851 h 264930"/>
                <a:gd name="connsiteX6" fmla="*/ 1137621 w 1526168"/>
                <a:gd name="connsiteY6" fmla="*/ 96493 h 264930"/>
                <a:gd name="connsiteX7" fmla="*/ 1027670 w 1526168"/>
                <a:gd name="connsiteY7" fmla="*/ 133924 h 264930"/>
                <a:gd name="connsiteX8" fmla="*/ 950469 w 1526168"/>
                <a:gd name="connsiteY8" fmla="*/ 164336 h 264930"/>
                <a:gd name="connsiteX9" fmla="*/ 901342 w 1526168"/>
                <a:gd name="connsiteY9" fmla="*/ 166675 h 264930"/>
                <a:gd name="connsiteX10" fmla="*/ 873269 w 1526168"/>
                <a:gd name="connsiteY10" fmla="*/ 169015 h 264930"/>
                <a:gd name="connsiteX11" fmla="*/ 838178 w 1526168"/>
                <a:gd name="connsiteY11" fmla="*/ 166675 h 264930"/>
                <a:gd name="connsiteX12" fmla="*/ 777354 w 1526168"/>
                <a:gd name="connsiteY12" fmla="*/ 169015 h 264930"/>
                <a:gd name="connsiteX13" fmla="*/ 716529 w 1526168"/>
                <a:gd name="connsiteY13" fmla="*/ 180712 h 264930"/>
                <a:gd name="connsiteX14" fmla="*/ 639329 w 1526168"/>
                <a:gd name="connsiteY14" fmla="*/ 192409 h 264930"/>
                <a:gd name="connsiteX15" fmla="*/ 592541 w 1526168"/>
                <a:gd name="connsiteY15" fmla="*/ 208785 h 264930"/>
                <a:gd name="connsiteX16" fmla="*/ 173789 w 1526168"/>
                <a:gd name="connsiteY16" fmla="*/ 253233 h 264930"/>
                <a:gd name="connsiteX17" fmla="*/ 63837 w 1526168"/>
                <a:gd name="connsiteY17" fmla="*/ 264930 h 264930"/>
                <a:gd name="connsiteX18" fmla="*/ 673 w 1526168"/>
                <a:gd name="connsiteY18" fmla="*/ 225160 h 264930"/>
                <a:gd name="connsiteX19" fmla="*/ 52140 w 1526168"/>
                <a:gd name="connsiteY19" fmla="*/ 183051 h 264930"/>
                <a:gd name="connsiteX20" fmla="*/ 241631 w 1526168"/>
                <a:gd name="connsiteY20" fmla="*/ 152639 h 264930"/>
                <a:gd name="connsiteX21" fmla="*/ 681531 w 1526168"/>
                <a:gd name="connsiteY21" fmla="*/ 60746 h 264930"/>
                <a:gd name="connsiteX0" fmla="*/ 681531 w 1526168"/>
                <a:gd name="connsiteY0" fmla="*/ 60746 h 268807"/>
                <a:gd name="connsiteX1" fmla="*/ 861996 w 1526168"/>
                <a:gd name="connsiteY1" fmla="*/ 73617 h 268807"/>
                <a:gd name="connsiteX2" fmla="*/ 1524742 w 1526168"/>
                <a:gd name="connsiteY2" fmla="*/ 3118 h 268807"/>
                <a:gd name="connsiteX3" fmla="*/ 1505749 w 1526168"/>
                <a:gd name="connsiteY3" fmla="*/ 93219 h 268807"/>
                <a:gd name="connsiteX4" fmla="*/ 1212482 w 1526168"/>
                <a:gd name="connsiteY4" fmla="*/ 119887 h 268807"/>
                <a:gd name="connsiteX5" fmla="*/ 1170373 w 1526168"/>
                <a:gd name="connsiteY5" fmla="*/ 105851 h 268807"/>
                <a:gd name="connsiteX6" fmla="*/ 1137621 w 1526168"/>
                <a:gd name="connsiteY6" fmla="*/ 96493 h 268807"/>
                <a:gd name="connsiteX7" fmla="*/ 1027670 w 1526168"/>
                <a:gd name="connsiteY7" fmla="*/ 133924 h 268807"/>
                <a:gd name="connsiteX8" fmla="*/ 950469 w 1526168"/>
                <a:gd name="connsiteY8" fmla="*/ 164336 h 268807"/>
                <a:gd name="connsiteX9" fmla="*/ 901342 w 1526168"/>
                <a:gd name="connsiteY9" fmla="*/ 166675 h 268807"/>
                <a:gd name="connsiteX10" fmla="*/ 873269 w 1526168"/>
                <a:gd name="connsiteY10" fmla="*/ 169015 h 268807"/>
                <a:gd name="connsiteX11" fmla="*/ 838178 w 1526168"/>
                <a:gd name="connsiteY11" fmla="*/ 166675 h 268807"/>
                <a:gd name="connsiteX12" fmla="*/ 777354 w 1526168"/>
                <a:gd name="connsiteY12" fmla="*/ 169015 h 268807"/>
                <a:gd name="connsiteX13" fmla="*/ 716529 w 1526168"/>
                <a:gd name="connsiteY13" fmla="*/ 180712 h 268807"/>
                <a:gd name="connsiteX14" fmla="*/ 639329 w 1526168"/>
                <a:gd name="connsiteY14" fmla="*/ 192409 h 268807"/>
                <a:gd name="connsiteX15" fmla="*/ 592541 w 1526168"/>
                <a:gd name="connsiteY15" fmla="*/ 208785 h 268807"/>
                <a:gd name="connsiteX16" fmla="*/ 173789 w 1526168"/>
                <a:gd name="connsiteY16" fmla="*/ 253233 h 268807"/>
                <a:gd name="connsiteX17" fmla="*/ 63837 w 1526168"/>
                <a:gd name="connsiteY17" fmla="*/ 264930 h 268807"/>
                <a:gd name="connsiteX18" fmla="*/ 673 w 1526168"/>
                <a:gd name="connsiteY18" fmla="*/ 225160 h 268807"/>
                <a:gd name="connsiteX19" fmla="*/ 52140 w 1526168"/>
                <a:gd name="connsiteY19" fmla="*/ 183051 h 268807"/>
                <a:gd name="connsiteX20" fmla="*/ 241631 w 1526168"/>
                <a:gd name="connsiteY20" fmla="*/ 152639 h 268807"/>
                <a:gd name="connsiteX21" fmla="*/ 681531 w 1526168"/>
                <a:gd name="connsiteY21" fmla="*/ 60746 h 268807"/>
                <a:gd name="connsiteX0" fmla="*/ 657421 w 1502058"/>
                <a:gd name="connsiteY0" fmla="*/ 60746 h 266047"/>
                <a:gd name="connsiteX1" fmla="*/ 837886 w 1502058"/>
                <a:gd name="connsiteY1" fmla="*/ 73617 h 266047"/>
                <a:gd name="connsiteX2" fmla="*/ 1500632 w 1502058"/>
                <a:gd name="connsiteY2" fmla="*/ 3118 h 266047"/>
                <a:gd name="connsiteX3" fmla="*/ 1481639 w 1502058"/>
                <a:gd name="connsiteY3" fmla="*/ 93219 h 266047"/>
                <a:gd name="connsiteX4" fmla="*/ 1188372 w 1502058"/>
                <a:gd name="connsiteY4" fmla="*/ 119887 h 266047"/>
                <a:gd name="connsiteX5" fmla="*/ 1146263 w 1502058"/>
                <a:gd name="connsiteY5" fmla="*/ 105851 h 266047"/>
                <a:gd name="connsiteX6" fmla="*/ 1113511 w 1502058"/>
                <a:gd name="connsiteY6" fmla="*/ 96493 h 266047"/>
                <a:gd name="connsiteX7" fmla="*/ 1003560 w 1502058"/>
                <a:gd name="connsiteY7" fmla="*/ 133924 h 266047"/>
                <a:gd name="connsiteX8" fmla="*/ 926359 w 1502058"/>
                <a:gd name="connsiteY8" fmla="*/ 164336 h 266047"/>
                <a:gd name="connsiteX9" fmla="*/ 877232 w 1502058"/>
                <a:gd name="connsiteY9" fmla="*/ 166675 h 266047"/>
                <a:gd name="connsiteX10" fmla="*/ 849159 w 1502058"/>
                <a:gd name="connsiteY10" fmla="*/ 169015 h 266047"/>
                <a:gd name="connsiteX11" fmla="*/ 814068 w 1502058"/>
                <a:gd name="connsiteY11" fmla="*/ 166675 h 266047"/>
                <a:gd name="connsiteX12" fmla="*/ 753244 w 1502058"/>
                <a:gd name="connsiteY12" fmla="*/ 169015 h 266047"/>
                <a:gd name="connsiteX13" fmla="*/ 692419 w 1502058"/>
                <a:gd name="connsiteY13" fmla="*/ 180712 h 266047"/>
                <a:gd name="connsiteX14" fmla="*/ 615219 w 1502058"/>
                <a:gd name="connsiteY14" fmla="*/ 192409 h 266047"/>
                <a:gd name="connsiteX15" fmla="*/ 568431 w 1502058"/>
                <a:gd name="connsiteY15" fmla="*/ 208785 h 266047"/>
                <a:gd name="connsiteX16" fmla="*/ 149679 w 1502058"/>
                <a:gd name="connsiteY16" fmla="*/ 253233 h 266047"/>
                <a:gd name="connsiteX17" fmla="*/ 39727 w 1502058"/>
                <a:gd name="connsiteY17" fmla="*/ 264930 h 266047"/>
                <a:gd name="connsiteX18" fmla="*/ 1968 w 1502058"/>
                <a:gd name="connsiteY18" fmla="*/ 221983 h 266047"/>
                <a:gd name="connsiteX19" fmla="*/ 28030 w 1502058"/>
                <a:gd name="connsiteY19" fmla="*/ 183051 h 266047"/>
                <a:gd name="connsiteX20" fmla="*/ 217521 w 1502058"/>
                <a:gd name="connsiteY20" fmla="*/ 152639 h 266047"/>
                <a:gd name="connsiteX21" fmla="*/ 657421 w 1502058"/>
                <a:gd name="connsiteY21" fmla="*/ 60746 h 266047"/>
                <a:gd name="connsiteX0" fmla="*/ 644089 w 1488726"/>
                <a:gd name="connsiteY0" fmla="*/ 60746 h 268443"/>
                <a:gd name="connsiteX1" fmla="*/ 824554 w 1488726"/>
                <a:gd name="connsiteY1" fmla="*/ 73617 h 268443"/>
                <a:gd name="connsiteX2" fmla="*/ 1487300 w 1488726"/>
                <a:gd name="connsiteY2" fmla="*/ 3118 h 268443"/>
                <a:gd name="connsiteX3" fmla="*/ 1468307 w 1488726"/>
                <a:gd name="connsiteY3" fmla="*/ 93219 h 268443"/>
                <a:gd name="connsiteX4" fmla="*/ 1175040 w 1488726"/>
                <a:gd name="connsiteY4" fmla="*/ 119887 h 268443"/>
                <a:gd name="connsiteX5" fmla="*/ 1132931 w 1488726"/>
                <a:gd name="connsiteY5" fmla="*/ 105851 h 268443"/>
                <a:gd name="connsiteX6" fmla="*/ 1100179 w 1488726"/>
                <a:gd name="connsiteY6" fmla="*/ 96493 h 268443"/>
                <a:gd name="connsiteX7" fmla="*/ 990228 w 1488726"/>
                <a:gd name="connsiteY7" fmla="*/ 133924 h 268443"/>
                <a:gd name="connsiteX8" fmla="*/ 913027 w 1488726"/>
                <a:gd name="connsiteY8" fmla="*/ 164336 h 268443"/>
                <a:gd name="connsiteX9" fmla="*/ 863900 w 1488726"/>
                <a:gd name="connsiteY9" fmla="*/ 166675 h 268443"/>
                <a:gd name="connsiteX10" fmla="*/ 835827 w 1488726"/>
                <a:gd name="connsiteY10" fmla="*/ 169015 h 268443"/>
                <a:gd name="connsiteX11" fmla="*/ 800736 w 1488726"/>
                <a:gd name="connsiteY11" fmla="*/ 166675 h 268443"/>
                <a:gd name="connsiteX12" fmla="*/ 739912 w 1488726"/>
                <a:gd name="connsiteY12" fmla="*/ 169015 h 268443"/>
                <a:gd name="connsiteX13" fmla="*/ 679087 w 1488726"/>
                <a:gd name="connsiteY13" fmla="*/ 180712 h 268443"/>
                <a:gd name="connsiteX14" fmla="*/ 601887 w 1488726"/>
                <a:gd name="connsiteY14" fmla="*/ 192409 h 268443"/>
                <a:gd name="connsiteX15" fmla="*/ 555099 w 1488726"/>
                <a:gd name="connsiteY15" fmla="*/ 208785 h 268443"/>
                <a:gd name="connsiteX16" fmla="*/ 136347 w 1488726"/>
                <a:gd name="connsiteY16" fmla="*/ 253233 h 268443"/>
                <a:gd name="connsiteX17" fmla="*/ 26395 w 1488726"/>
                <a:gd name="connsiteY17" fmla="*/ 264930 h 268443"/>
                <a:gd name="connsiteX18" fmla="*/ 14698 w 1488726"/>
                <a:gd name="connsiteY18" fmla="*/ 183051 h 268443"/>
                <a:gd name="connsiteX19" fmla="*/ 204189 w 1488726"/>
                <a:gd name="connsiteY19" fmla="*/ 152639 h 268443"/>
                <a:gd name="connsiteX20" fmla="*/ 644089 w 1488726"/>
                <a:gd name="connsiteY20" fmla="*/ 60746 h 268443"/>
                <a:gd name="connsiteX0" fmla="*/ 629390 w 1474027"/>
                <a:gd name="connsiteY0" fmla="*/ 60746 h 268444"/>
                <a:gd name="connsiteX1" fmla="*/ 809855 w 1474027"/>
                <a:gd name="connsiteY1" fmla="*/ 73617 h 268444"/>
                <a:gd name="connsiteX2" fmla="*/ 1472601 w 1474027"/>
                <a:gd name="connsiteY2" fmla="*/ 3118 h 268444"/>
                <a:gd name="connsiteX3" fmla="*/ 1453608 w 1474027"/>
                <a:gd name="connsiteY3" fmla="*/ 93219 h 268444"/>
                <a:gd name="connsiteX4" fmla="*/ 1160341 w 1474027"/>
                <a:gd name="connsiteY4" fmla="*/ 119887 h 268444"/>
                <a:gd name="connsiteX5" fmla="*/ 1118232 w 1474027"/>
                <a:gd name="connsiteY5" fmla="*/ 105851 h 268444"/>
                <a:gd name="connsiteX6" fmla="*/ 1085480 w 1474027"/>
                <a:gd name="connsiteY6" fmla="*/ 96493 h 268444"/>
                <a:gd name="connsiteX7" fmla="*/ 975529 w 1474027"/>
                <a:gd name="connsiteY7" fmla="*/ 133924 h 268444"/>
                <a:gd name="connsiteX8" fmla="*/ 898328 w 1474027"/>
                <a:gd name="connsiteY8" fmla="*/ 164336 h 268444"/>
                <a:gd name="connsiteX9" fmla="*/ 849201 w 1474027"/>
                <a:gd name="connsiteY9" fmla="*/ 166675 h 268444"/>
                <a:gd name="connsiteX10" fmla="*/ 821128 w 1474027"/>
                <a:gd name="connsiteY10" fmla="*/ 169015 h 268444"/>
                <a:gd name="connsiteX11" fmla="*/ 786037 w 1474027"/>
                <a:gd name="connsiteY11" fmla="*/ 166675 h 268444"/>
                <a:gd name="connsiteX12" fmla="*/ 725213 w 1474027"/>
                <a:gd name="connsiteY12" fmla="*/ 169015 h 268444"/>
                <a:gd name="connsiteX13" fmla="*/ 664388 w 1474027"/>
                <a:gd name="connsiteY13" fmla="*/ 180712 h 268444"/>
                <a:gd name="connsiteX14" fmla="*/ 587188 w 1474027"/>
                <a:gd name="connsiteY14" fmla="*/ 192409 h 268444"/>
                <a:gd name="connsiteX15" fmla="*/ 540400 w 1474027"/>
                <a:gd name="connsiteY15" fmla="*/ 208785 h 268444"/>
                <a:gd name="connsiteX16" fmla="*/ 121648 w 1474027"/>
                <a:gd name="connsiteY16" fmla="*/ 253233 h 268444"/>
                <a:gd name="connsiteX17" fmla="*/ 11696 w 1474027"/>
                <a:gd name="connsiteY17" fmla="*/ 264930 h 268444"/>
                <a:gd name="connsiteX18" fmla="*/ -1 w 1474027"/>
                <a:gd name="connsiteY18" fmla="*/ 183051 h 268444"/>
                <a:gd name="connsiteX19" fmla="*/ 189490 w 1474027"/>
                <a:gd name="connsiteY19" fmla="*/ 152639 h 268444"/>
                <a:gd name="connsiteX20" fmla="*/ 629390 w 1474027"/>
                <a:gd name="connsiteY20" fmla="*/ 60746 h 268444"/>
                <a:gd name="connsiteX0" fmla="*/ 629391 w 1474028"/>
                <a:gd name="connsiteY0" fmla="*/ 60746 h 266300"/>
                <a:gd name="connsiteX1" fmla="*/ 809856 w 1474028"/>
                <a:gd name="connsiteY1" fmla="*/ 73617 h 266300"/>
                <a:gd name="connsiteX2" fmla="*/ 1472602 w 1474028"/>
                <a:gd name="connsiteY2" fmla="*/ 3118 h 266300"/>
                <a:gd name="connsiteX3" fmla="*/ 1453609 w 1474028"/>
                <a:gd name="connsiteY3" fmla="*/ 93219 h 266300"/>
                <a:gd name="connsiteX4" fmla="*/ 1160342 w 1474028"/>
                <a:gd name="connsiteY4" fmla="*/ 119887 h 266300"/>
                <a:gd name="connsiteX5" fmla="*/ 1118233 w 1474028"/>
                <a:gd name="connsiteY5" fmla="*/ 105851 h 266300"/>
                <a:gd name="connsiteX6" fmla="*/ 1085481 w 1474028"/>
                <a:gd name="connsiteY6" fmla="*/ 96493 h 266300"/>
                <a:gd name="connsiteX7" fmla="*/ 975530 w 1474028"/>
                <a:gd name="connsiteY7" fmla="*/ 133924 h 266300"/>
                <a:gd name="connsiteX8" fmla="*/ 898329 w 1474028"/>
                <a:gd name="connsiteY8" fmla="*/ 164336 h 266300"/>
                <a:gd name="connsiteX9" fmla="*/ 849202 w 1474028"/>
                <a:gd name="connsiteY9" fmla="*/ 166675 h 266300"/>
                <a:gd name="connsiteX10" fmla="*/ 821129 w 1474028"/>
                <a:gd name="connsiteY10" fmla="*/ 169015 h 266300"/>
                <a:gd name="connsiteX11" fmla="*/ 786038 w 1474028"/>
                <a:gd name="connsiteY11" fmla="*/ 166675 h 266300"/>
                <a:gd name="connsiteX12" fmla="*/ 725214 w 1474028"/>
                <a:gd name="connsiteY12" fmla="*/ 169015 h 266300"/>
                <a:gd name="connsiteX13" fmla="*/ 664389 w 1474028"/>
                <a:gd name="connsiteY13" fmla="*/ 180712 h 266300"/>
                <a:gd name="connsiteX14" fmla="*/ 587189 w 1474028"/>
                <a:gd name="connsiteY14" fmla="*/ 192409 h 266300"/>
                <a:gd name="connsiteX15" fmla="*/ 540401 w 1474028"/>
                <a:gd name="connsiteY15" fmla="*/ 208785 h 266300"/>
                <a:gd name="connsiteX16" fmla="*/ 121649 w 1474028"/>
                <a:gd name="connsiteY16" fmla="*/ 253233 h 266300"/>
                <a:gd name="connsiteX17" fmla="*/ 11697 w 1474028"/>
                <a:gd name="connsiteY17" fmla="*/ 264930 h 266300"/>
                <a:gd name="connsiteX18" fmla="*/ 0 w 1474028"/>
                <a:gd name="connsiteY18" fmla="*/ 183051 h 266300"/>
                <a:gd name="connsiteX19" fmla="*/ 189491 w 1474028"/>
                <a:gd name="connsiteY19" fmla="*/ 152639 h 266300"/>
                <a:gd name="connsiteX20" fmla="*/ 629391 w 1474028"/>
                <a:gd name="connsiteY20" fmla="*/ 60746 h 26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74028" h="266300">
                  <a:moveTo>
                    <a:pt x="629391" y="60746"/>
                  </a:moveTo>
                  <a:cubicBezTo>
                    <a:pt x="685537" y="60746"/>
                    <a:pt x="747721" y="96354"/>
                    <a:pt x="809856" y="73617"/>
                  </a:cubicBezTo>
                  <a:cubicBezTo>
                    <a:pt x="999582" y="-24013"/>
                    <a:pt x="1329556" y="3898"/>
                    <a:pt x="1472602" y="3118"/>
                  </a:cubicBezTo>
                  <a:cubicBezTo>
                    <a:pt x="1437501" y="111239"/>
                    <a:pt x="1505652" y="73758"/>
                    <a:pt x="1453609" y="93219"/>
                  </a:cubicBezTo>
                  <a:cubicBezTo>
                    <a:pt x="1401566" y="112681"/>
                    <a:pt x="1267955" y="112869"/>
                    <a:pt x="1160342" y="119887"/>
                  </a:cubicBezTo>
                  <a:cubicBezTo>
                    <a:pt x="1141627" y="126906"/>
                    <a:pt x="1127591" y="124566"/>
                    <a:pt x="1118233" y="105851"/>
                  </a:cubicBezTo>
                  <a:cubicBezTo>
                    <a:pt x="1108875" y="91815"/>
                    <a:pt x="1099518" y="89475"/>
                    <a:pt x="1085481" y="96493"/>
                  </a:cubicBezTo>
                  <a:cubicBezTo>
                    <a:pt x="1052730" y="122227"/>
                    <a:pt x="1024657" y="150300"/>
                    <a:pt x="975530" y="133924"/>
                  </a:cubicBezTo>
                  <a:cubicBezTo>
                    <a:pt x="949796" y="124566"/>
                    <a:pt x="926402" y="157318"/>
                    <a:pt x="898329" y="164336"/>
                  </a:cubicBezTo>
                  <a:cubicBezTo>
                    <a:pt x="881954" y="169015"/>
                    <a:pt x="865578" y="161997"/>
                    <a:pt x="849202" y="166675"/>
                  </a:cubicBezTo>
                  <a:cubicBezTo>
                    <a:pt x="839844" y="169015"/>
                    <a:pt x="830487" y="169015"/>
                    <a:pt x="821129" y="169015"/>
                  </a:cubicBezTo>
                  <a:cubicBezTo>
                    <a:pt x="811772" y="169015"/>
                    <a:pt x="804753" y="169015"/>
                    <a:pt x="786038" y="166675"/>
                  </a:cubicBezTo>
                  <a:cubicBezTo>
                    <a:pt x="764984" y="161997"/>
                    <a:pt x="743929" y="157318"/>
                    <a:pt x="725214" y="169015"/>
                  </a:cubicBezTo>
                  <a:cubicBezTo>
                    <a:pt x="706499" y="176033"/>
                    <a:pt x="687783" y="187730"/>
                    <a:pt x="664389" y="180712"/>
                  </a:cubicBezTo>
                  <a:cubicBezTo>
                    <a:pt x="636317" y="166675"/>
                    <a:pt x="610583" y="164336"/>
                    <a:pt x="587189" y="192409"/>
                  </a:cubicBezTo>
                  <a:cubicBezTo>
                    <a:pt x="575492" y="206445"/>
                    <a:pt x="559117" y="208785"/>
                    <a:pt x="540401" y="208785"/>
                  </a:cubicBezTo>
                  <a:lnTo>
                    <a:pt x="121649" y="253233"/>
                  </a:lnTo>
                  <a:cubicBezTo>
                    <a:pt x="116970" y="255573"/>
                    <a:pt x="34331" y="270897"/>
                    <a:pt x="11697" y="264930"/>
                  </a:cubicBezTo>
                  <a:cubicBezTo>
                    <a:pt x="-8578" y="259585"/>
                    <a:pt x="11651" y="208118"/>
                    <a:pt x="0" y="183051"/>
                  </a:cubicBezTo>
                  <a:cubicBezTo>
                    <a:pt x="63164" y="169015"/>
                    <a:pt x="126328" y="154978"/>
                    <a:pt x="189491" y="152639"/>
                  </a:cubicBezTo>
                  <a:cubicBezTo>
                    <a:pt x="271370" y="150300"/>
                    <a:pt x="536611" y="63880"/>
                    <a:pt x="629391" y="60746"/>
                  </a:cubicBezTo>
                  <a:close/>
                </a:path>
              </a:pathLst>
            </a:custGeom>
            <a:solidFill>
              <a:srgbClr val="000000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2677009" y="692497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THE TRAJECTORY PROCESS</a:t>
            </a:r>
            <a:endParaRPr lang="ko-KR" alt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602752908"/>
              </p:ext>
            </p:extLst>
          </p:nvPr>
        </p:nvGraphicFramePr>
        <p:xfrm>
          <a:off x="3707504" y="1608307"/>
          <a:ext cx="7150996" cy="466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559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2677009" y="692497"/>
            <a:ext cx="915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THE </a:t>
            </a:r>
            <a:r>
              <a:rPr lang="en-US" altLang="ko-KR" sz="4000" b="1" dirty="0" smtClean="0">
                <a:solidFill>
                  <a:srgbClr val="002060"/>
                </a:solidFill>
                <a:cs typeface="Arial" pitchFamily="34" charset="0"/>
              </a:rPr>
              <a:t>CHANGE </a:t>
            </a:r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PROCESS</a:t>
            </a:r>
            <a:endParaRPr lang="ko-KR" alt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9C2C176E-E246-4BBC-B0FB-8706F699C9DB}"/>
              </a:ext>
            </a:extLst>
          </p:cNvPr>
          <p:cNvGrpSpPr/>
          <p:nvPr/>
        </p:nvGrpSpPr>
        <p:grpSpPr>
          <a:xfrm>
            <a:off x="249724" y="3830145"/>
            <a:ext cx="2595452" cy="2490446"/>
            <a:chOff x="2265079" y="1581548"/>
            <a:chExt cx="3028217" cy="3029891"/>
          </a:xfrm>
        </p:grpSpPr>
        <p:sp>
          <p:nvSpPr>
            <p:cNvPr id="39" name="Freeform: Shape 60">
              <a:extLst>
                <a:ext uri="{FF2B5EF4-FFF2-40B4-BE49-F238E27FC236}">
                  <a16:creationId xmlns:a16="http://schemas.microsoft.com/office/drawing/2014/main" xmlns="" id="{284A45A4-8AD6-4CC6-BF88-4855531DBC9D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61">
              <a:extLst>
                <a:ext uri="{FF2B5EF4-FFF2-40B4-BE49-F238E27FC236}">
                  <a16:creationId xmlns:a16="http://schemas.microsoft.com/office/drawing/2014/main" xmlns="" id="{31E39169-71B6-43B0-9067-E72AC4DE671D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1" name="Freeform: Shape 70">
            <a:extLst>
              <a:ext uri="{FF2B5EF4-FFF2-40B4-BE49-F238E27FC236}">
                <a16:creationId xmlns:a16="http://schemas.microsoft.com/office/drawing/2014/main" xmlns="" id="{B748CEDB-8AD7-4710-8BAA-D296049EC930}"/>
              </a:ext>
            </a:extLst>
          </p:cNvPr>
          <p:cNvSpPr/>
          <p:nvPr/>
        </p:nvSpPr>
        <p:spPr>
          <a:xfrm flipH="1">
            <a:off x="1254901" y="1400383"/>
            <a:ext cx="2777886" cy="4003297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3743110820"/>
              </p:ext>
            </p:extLst>
          </p:nvPr>
        </p:nvGraphicFramePr>
        <p:xfrm>
          <a:off x="4207484" y="1502104"/>
          <a:ext cx="7196240" cy="495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20425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061545" y="653011"/>
            <a:ext cx="10100442" cy="1143000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dirty="0" smtClean="0"/>
              <a:t>MENYIAPKAN PERUBAHAN </a:t>
            </a:r>
            <a:r>
              <a:rPr lang="id-ID" altLang="en-US" sz="4000" dirty="0" smtClean="0"/>
              <a:t>ORGANISASIONAL</a:t>
            </a:r>
            <a:endParaRPr lang="id-ID" altLang="en-US" dirty="0" smtClean="0"/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189414" y="2674046"/>
            <a:ext cx="724584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Kondisi yang diperlukan untuk perubahan (Havard Business Essentials, 2003) :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189413" y="4048020"/>
            <a:ext cx="80025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0" indent="-4572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d-ID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Pemimpin Dihargai dan Bekerja Efektif</a:t>
            </a:r>
          </a:p>
          <a:p>
            <a:pPr marL="457200" marR="0" lvl="0" indent="-4572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d-ID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Orang Secara Pribadi Merasa Termotivasi</a:t>
            </a:r>
          </a:p>
          <a:p>
            <a:pPr marL="457200" marR="0" lvl="0" indent="-45720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d-ID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Organisasi Tidak Bersifat Hierarkis</a:t>
            </a:r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74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l="-1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4C6116B-CC42-4925-AC8E-E2CB9A71D01A}"/>
              </a:ext>
            </a:extLst>
          </p:cNvPr>
          <p:cNvSpPr txBox="1"/>
          <p:nvPr/>
        </p:nvSpPr>
        <p:spPr>
          <a:xfrm>
            <a:off x="2677009" y="692497"/>
            <a:ext cx="9156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2060"/>
                </a:solidFill>
                <a:cs typeface="Arial" pitchFamily="34" charset="0"/>
              </a:rPr>
              <a:t>PERUBAHAN OLEH MANAJER MENENGAH</a:t>
            </a:r>
            <a:endParaRPr lang="ko-KR" alt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pic>
        <p:nvPicPr>
          <p:cNvPr id="36" name="Picture 2" descr="D:\Picture\logo ibi smal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" y="137570"/>
            <a:ext cx="1205428" cy="103733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lum bright="2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4" y="1865310"/>
            <a:ext cx="2409825" cy="4572000"/>
          </a:xfrm>
          <a:prstGeom prst="rect">
            <a:avLst/>
          </a:prstGeom>
        </p:spPr>
      </p:pic>
      <p:graphicFrame>
        <p:nvGraphicFramePr>
          <p:cNvPr id="38" name="Diagram 37"/>
          <p:cNvGraphicFramePr/>
          <p:nvPr>
            <p:extLst>
              <p:ext uri="{D42A27DB-BD31-4B8C-83A1-F6EECF244321}">
                <p14:modId xmlns:p14="http://schemas.microsoft.com/office/powerpoint/2010/main" val="612767849"/>
              </p:ext>
            </p:extLst>
          </p:nvPr>
        </p:nvGraphicFramePr>
        <p:xfrm>
          <a:off x="3563278" y="2119310"/>
          <a:ext cx="6534452" cy="4035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253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trave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65874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4748</TotalTime>
  <Words>266</Words>
  <Application>Microsoft Office PowerPoint</Application>
  <PresentationFormat>Widescreen</PresentationFormat>
  <Paragraphs>78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 Unicode MS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Agus Eka Priyanto</cp:lastModifiedBy>
  <cp:revision>114</cp:revision>
  <dcterms:created xsi:type="dcterms:W3CDTF">2018-04-24T17:14:44Z</dcterms:created>
  <dcterms:modified xsi:type="dcterms:W3CDTF">2023-03-29T15:13:41Z</dcterms:modified>
</cp:coreProperties>
</file>