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B7ED7696-7E3B-4885-B369-4B027EF86A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9228504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2026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7583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23510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3783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30870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4529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DA1CD-19C8-4E38-9C61-E22BFDE1B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10914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C91B54-8D90-4A46-80D2-733D7920F1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732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8602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06096061-AE66-4460-B6DC-ABC322AFF1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17464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3682B-CB5B-474D-AE49-257043BD39A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2888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C51E8-89A6-41E0-923A-D385DCD561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9370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553831-B24C-4C4E-8D46-3AF4F491F8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1080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577659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6D0AB-A056-415C-8F73-9ECBA7917B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836196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7E0B8-35B9-414B-9226-36215D6A3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9634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7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>
    <p:fade thruBlk="1"/>
  </p:transition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ke-4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4" name="Cloud Callout 13"/>
          <p:cNvSpPr/>
          <p:nvPr/>
        </p:nvSpPr>
        <p:spPr>
          <a:xfrm>
            <a:off x="-612576" y="620688"/>
            <a:ext cx="11708804" cy="4500570"/>
          </a:xfrm>
          <a:prstGeom prst="cloudCallout">
            <a:avLst>
              <a:gd name="adj1" fmla="val -42876"/>
              <a:gd name="adj2" fmla="val 51209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 salah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Pancasila dan UUD NRI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+mj-lt"/>
              </a:rPr>
              <a:t>Pancasila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menjadi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sumber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dari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segala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sumber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+mj-lt"/>
              </a:rPr>
              <a:t>hukum</a:t>
            </a:r>
            <a:r>
              <a:rPr lang="en-US" sz="3200" b="1" dirty="0">
                <a:solidFill>
                  <a:srgbClr val="002060"/>
                </a:solidFill>
                <a:latin typeface="+mj-lt"/>
              </a:rPr>
              <a:t>. </a:t>
            </a:r>
          </a:p>
          <a:p>
            <a:endParaRPr lang="en-US" sz="3200" b="1" dirty="0">
              <a:solidFill>
                <a:srgbClr val="002060"/>
              </a:solidFill>
              <a:latin typeface="+mj-lt"/>
            </a:endParaRPr>
          </a:p>
          <a:p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Tercantum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dalam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Pembukaan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UUD NRI </a:t>
            </a:r>
          </a:p>
          <a:p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tahun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1945</a:t>
            </a:r>
            <a:endParaRPr lang="en-US" sz="3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3FC89-F5B7-4554-BB27-034956DA89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87624" y="714375"/>
            <a:ext cx="7456314" cy="857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rgbClr val="00206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87624" y="1762132"/>
            <a:ext cx="7446794" cy="4167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rgbClr val="002060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rgbClr val="002060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rgbClr val="002060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rgbClr val="002060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rgbClr val="002060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rgbClr val="002060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rgbClr val="002060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11560" y="3500438"/>
            <a:ext cx="3888946" cy="7381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00206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Supel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elastis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0066C-74F6-4E04-8D2E-778766952E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563888" y="642918"/>
            <a:ext cx="5008584" cy="809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7584" y="2071679"/>
            <a:ext cx="8001000" cy="23654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98BC8-6FCD-4A95-9FF0-1FCF18C38B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43608" y="1428750"/>
            <a:ext cx="7643192" cy="42148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1DE1D-D621-4135-8BF9-6E417E3399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21944" y="1700707"/>
            <a:ext cx="7358114" cy="4286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D2067-7420-4A9C-9BCE-0B615154092B}" type="slidenum">
              <a:rPr lang="en-US" smtClean="0">
                <a:solidFill>
                  <a:srgbClr val="00206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rgbClr val="00206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15616" y="2266968"/>
            <a:ext cx="7571184" cy="3733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Pokok-pokok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pikiran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dalam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Pembukaan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UUD 1945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dijelmakan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dalam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pasal-pasal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Suasana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kebatinan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UUD 1945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UUD 1945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BERSUMBER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atau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DIJIWAI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oleh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falsafah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.</a:t>
            </a:r>
            <a:endParaRPr lang="en-GB" sz="28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5625F-3FB9-4188-A14D-C44EF327F7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909" y="2305615"/>
            <a:ext cx="7929563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Pancasila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ideal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bagi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penyusunan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dan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pelaksanaan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UUD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dalam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kehidupan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berbangsa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bernegara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, dan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bermasyarakat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dari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segala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pokok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utama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684</TotalTime>
  <Words>339</Words>
  <Application>Microsoft Office PowerPoint</Application>
  <PresentationFormat>On-screen Show (4:3)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Corbel</vt:lpstr>
      <vt:lpstr>Wingdings</vt:lpstr>
      <vt:lpstr>Parallax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Dika Tondo</cp:lastModifiedBy>
  <cp:revision>88</cp:revision>
  <dcterms:created xsi:type="dcterms:W3CDTF">2010-04-18T12:06:30Z</dcterms:created>
  <dcterms:modified xsi:type="dcterms:W3CDTF">2022-10-13T13:52:28Z</dcterms:modified>
</cp:coreProperties>
</file>