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37" autoAdjust="0"/>
  </p:normalViewPr>
  <p:slideViewPr>
    <p:cSldViewPr snapToGrid="0">
      <p:cViewPr>
        <p:scale>
          <a:sx n="69" d="100"/>
          <a:sy n="69" d="100"/>
        </p:scale>
        <p:origin x="696" y="-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8CCDA-9F76-4FCC-8197-101FE2407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30BCE-D998-404F-B8D7-A89C1B1AD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004F9-1954-4058-8297-756104D2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552F-4BA3-4E20-B84A-990DA622BE4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67055-C7CF-4BF2-86D5-71512499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5199B-0AE6-42C7-A93D-9AD32557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C15-AC6A-4FEE-B95F-AC87EBC5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2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5354-BE17-43E9-88CB-DA22ACE5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66B47-5AC9-4EA0-9EB1-2A70358BF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173E4-1135-4418-B4B3-84F371B7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552F-4BA3-4E20-B84A-990DA622BE4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77E6F-5B4A-4A63-9029-DFFEC3F5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F6726-E9E7-4C6C-9565-17601323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C15-AC6A-4FEE-B95F-AC87EBC5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F3CAE-0BA3-48A4-8E8D-E1098CBB2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E1B54-DE28-4AE7-BB06-37402C04D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0BACA-2C90-48BF-A26C-07B0B4F7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552F-4BA3-4E20-B84A-990DA622BE4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4249-9961-4E95-AB5F-05A7DBCA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D0BC5-BD6C-49A2-8BCE-DD3E2531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C15-AC6A-4FEE-B95F-AC87EBC5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4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F8D7-C55E-4B36-937A-A1E705B0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F2BB6-E26F-4B7A-BD62-96790B442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FFBDF-598F-4F82-82B6-9AC9D7E4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552F-4BA3-4E20-B84A-990DA622BE4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5208B-B56B-479B-8AE2-C5F8C345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1850B-6E21-4B80-9CFB-EAB09BD9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C15-AC6A-4FEE-B95F-AC87EBC5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B6B1-1B46-45C8-B37B-92969943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7A55E-A437-4BBE-AE96-71C1DD549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8FA04-F892-42A6-8EDB-60AD76F1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552F-4BA3-4E20-B84A-990DA622BE4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179E6-633C-4622-A484-7E434705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8B5F4-48C3-4CA6-803A-34FEA726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C15-AC6A-4FEE-B95F-AC87EBC5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2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6A5F-89DF-4C20-819C-5650920B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D7C46-F2EF-4E82-A419-652098656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4150D-A906-4216-A8D6-E43525FF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6DDF5-CD0E-4302-B07A-70A25F3F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552F-4BA3-4E20-B84A-990DA622BE4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9F9C9-6C1B-4923-BF3F-49EF8CA1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EB34A-715B-490D-9E06-F868D656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C15-AC6A-4FEE-B95F-AC87EBC5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9C75-243E-4E6C-831F-B4FAF26E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3E04A-48C9-49C5-B619-1A00E8899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D0366-3515-4A46-ADF7-A008B6FED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416A2-A084-4E3B-B46B-6543DD6A6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60CCD-AE1B-44BC-B6DD-0580EF0B9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1FCCF-23B9-42E8-8A69-BA0E0D733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552F-4BA3-4E20-B84A-990DA622BE4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58134-B835-424C-A878-20AB215F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C8D82B-CCF6-485C-A88E-FE40D9D5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C15-AC6A-4FEE-B95F-AC87EBC5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1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658B-F253-4E7E-8958-0BA4C3CF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35088-BB35-4023-B87E-7768AC54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552F-4BA3-4E20-B84A-990DA622BE4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260CB-9029-4CAE-8CB0-CA68C0F5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23D6B-5B22-4D4D-B40E-0412F707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C15-AC6A-4FEE-B95F-AC87EBC5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3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2B54C-BA39-42B7-9274-EFCEBD30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552F-4BA3-4E20-B84A-990DA622BE4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65B70-BD45-4DF2-B7D2-144D55AB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404BD-CB8F-4489-B058-9482A11F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C15-AC6A-4FEE-B95F-AC87EBC5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58C8-5652-4E86-A6B9-BF44F419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87ABA-34CF-4C1F-9D9D-787BA43D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1E985-916F-4FC7-9FBE-0F076048B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0D579-8527-4769-8945-CC100B27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552F-4BA3-4E20-B84A-990DA622BE4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CA470-B984-48C4-AFCD-DC95C0DC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8860C-598F-4A04-8F09-68C2B9AD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C15-AC6A-4FEE-B95F-AC87EBC5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9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7E3B-9DE8-451E-8B4E-A2EB4690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9F4D9-CF2F-4CB0-A954-71886C254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44A38-187D-4712-9A7D-E729A049B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22535-5B2F-4B10-B125-6D816DF9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552F-4BA3-4E20-B84A-990DA622BE4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52813-F1BD-4782-80EC-6DF3700D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B788D-1289-40A8-B463-93E4585D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C15-AC6A-4FEE-B95F-AC87EBC5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E1CB6-DD33-49F7-B58C-19AB4606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CE430-B526-4C51-8A55-B5F2669D1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F6E27-3ED6-4E66-A013-2C3AF99E1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8552F-4BA3-4E20-B84A-990DA622BE4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16F-54D7-4766-B450-C521A628B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FB785-4391-4E74-A408-3A8383E5D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E1C15-AC6A-4FEE-B95F-AC87EBC5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60AF-9A7E-4B88-A082-5247E5FD6C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–</a:t>
            </a:r>
            <a:r>
              <a:rPr lang="en-US" dirty="0" err="1"/>
              <a:t>prinsip</a:t>
            </a:r>
            <a:br>
              <a:rPr lang="en-US" dirty="0"/>
            </a:b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anatomi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13AB3-1BAF-4254-A8E4-4E88992BE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Ade </a:t>
            </a:r>
            <a:r>
              <a:rPr lang="en-US" dirty="0" err="1"/>
              <a:t>Moussadecq</a:t>
            </a:r>
            <a:r>
              <a:rPr lang="en-US" dirty="0"/>
              <a:t>, </a:t>
            </a:r>
            <a:r>
              <a:rPr lang="en-US" dirty="0" err="1"/>
              <a:t>S.Pd</a:t>
            </a:r>
            <a:r>
              <a:rPr lang="en-US" dirty="0"/>
              <a:t>., </a:t>
            </a:r>
            <a:r>
              <a:rPr lang="en-US" dirty="0" err="1"/>
              <a:t>M.Sn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3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81E5-50D0-4B93-BE31-64A7B5017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b="6875"/>
          <a:stretch/>
        </p:blipFill>
        <p:spPr>
          <a:xfrm>
            <a:off x="0" y="400050"/>
            <a:ext cx="12192000" cy="59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1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8864CE-5523-4978-92E0-82F4F3960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6FF1C-D4E9-45C6-89CC-2F6CDC905554}"/>
              </a:ext>
            </a:extLst>
          </p:cNvPr>
          <p:cNvSpPr txBox="1"/>
          <p:nvPr/>
        </p:nvSpPr>
        <p:spPr>
          <a:xfrm>
            <a:off x="637309" y="1256023"/>
            <a:ext cx="199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455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BCB4B5-7587-4AA7-8552-911B33744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E900A3-C95A-4644-833C-F1E066F982C9}"/>
              </a:ext>
            </a:extLst>
          </p:cNvPr>
          <p:cNvSpPr txBox="1"/>
          <p:nvPr/>
        </p:nvSpPr>
        <p:spPr>
          <a:xfrm>
            <a:off x="637309" y="1256023"/>
            <a:ext cx="199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923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098CE8-A57D-4F37-91B7-B70552874F06}"/>
              </a:ext>
            </a:extLst>
          </p:cNvPr>
          <p:cNvSpPr txBox="1"/>
          <p:nvPr/>
        </p:nvSpPr>
        <p:spPr>
          <a:xfrm>
            <a:off x="1014412" y="1257300"/>
            <a:ext cx="5957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/>
              </a:rPr>
              <a:t>Komposisi</a:t>
            </a:r>
            <a:endParaRPr lang="en-US" sz="3200" dirty="0">
              <a:effectLst/>
            </a:endParaRPr>
          </a:p>
          <a:p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err="1">
                <a:effectLst/>
              </a:rPr>
              <a:t>Simetris</a:t>
            </a:r>
            <a:endParaRPr lang="en-US" sz="3200" dirty="0">
              <a:effectLst/>
            </a:endParaRPr>
          </a:p>
          <a:p>
            <a:pPr marL="457200" indent="-457200">
              <a:buFontTx/>
              <a:buChar char="-"/>
            </a:pPr>
            <a:r>
              <a:rPr lang="en-US" sz="3200" dirty="0" err="1"/>
              <a:t>Asimetris</a:t>
            </a: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err="1">
                <a:effectLst/>
              </a:rPr>
              <a:t>Sentral</a:t>
            </a:r>
            <a:br>
              <a:rPr lang="en-US" sz="3200" dirty="0">
                <a:effectLst/>
              </a:rPr>
            </a:br>
            <a:br>
              <a:rPr lang="en-US" sz="3200" dirty="0">
                <a:effectLst/>
              </a:rPr>
            </a:br>
            <a:endParaRPr lang="en-US" sz="32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1CF67-D060-4FAA-B015-1E5F894C5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50000"/>
          <a:stretch/>
        </p:blipFill>
        <p:spPr>
          <a:xfrm>
            <a:off x="5772151" y="666722"/>
            <a:ext cx="2809875" cy="61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1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AA11B-9060-4487-A64F-CBA9A7177016}"/>
              </a:ext>
            </a:extLst>
          </p:cNvPr>
          <p:cNvSpPr txBox="1"/>
          <p:nvPr/>
        </p:nvSpPr>
        <p:spPr>
          <a:xfrm>
            <a:off x="4818460" y="946101"/>
            <a:ext cx="60936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 err="1">
                <a:effectLst/>
              </a:rPr>
              <a:t>Proporsi</a:t>
            </a:r>
            <a:endParaRPr lang="en-US" sz="2800" b="1" dirty="0">
              <a:effectLst/>
            </a:endParaRPr>
          </a:p>
          <a:p>
            <a:pPr algn="r"/>
            <a:r>
              <a:rPr lang="en-US" sz="2800" dirty="0" err="1">
                <a:effectLst/>
              </a:rPr>
              <a:t>Proporsi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menghasilkan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gambar</a:t>
            </a:r>
            <a:r>
              <a:rPr lang="en-US" sz="2800" dirty="0">
                <a:effectLst/>
              </a:rPr>
              <a:t> yang </a:t>
            </a:r>
            <a:r>
              <a:rPr lang="en-US" sz="2800" dirty="0" err="1">
                <a:effectLst/>
              </a:rPr>
              <a:t>nyaman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dipandang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mata</a:t>
            </a:r>
            <a:r>
              <a:rPr lang="en-US" sz="2800" dirty="0">
                <a:effectLst/>
              </a:rPr>
              <a:t>.</a:t>
            </a:r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br>
              <a:rPr lang="en-US" sz="2800" b="1" dirty="0">
                <a:effectLst/>
              </a:rPr>
            </a:br>
            <a:br>
              <a:rPr lang="en-US" sz="2800" b="1" dirty="0">
                <a:effectLst/>
              </a:rPr>
            </a:br>
            <a:endParaRPr lang="en-US" sz="2800" b="1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35AFC-7B68-478F-8644-90C5F9C0B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9"/>
          <a:stretch/>
        </p:blipFill>
        <p:spPr>
          <a:xfrm>
            <a:off x="1157288" y="604007"/>
            <a:ext cx="3008709" cy="60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6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F794B3-4CE5-4CBE-A323-C35C5B9BE8C3}"/>
              </a:ext>
            </a:extLst>
          </p:cNvPr>
          <p:cNvSpPr txBox="1"/>
          <p:nvPr/>
        </p:nvSpPr>
        <p:spPr>
          <a:xfrm>
            <a:off x="1318022" y="1244978"/>
            <a:ext cx="445412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effectLst/>
              </a:rPr>
              <a:t>Kesatuan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  <a:p>
            <a:r>
              <a:rPr lang="en-US" dirty="0" err="1"/>
              <a:t>K</a:t>
            </a:r>
            <a:r>
              <a:rPr lang="en-US" dirty="0" err="1">
                <a:effectLst/>
              </a:rPr>
              <a:t>eserasian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penempatan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objek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gambar</a:t>
            </a:r>
            <a:r>
              <a:rPr lang="en-US" dirty="0">
                <a:effectLst/>
              </a:rPr>
              <a:t> dan </a:t>
            </a:r>
            <a:r>
              <a:rPr lang="en-US" dirty="0" err="1">
                <a:effectLst/>
              </a:rPr>
              <a:t>objek-objek</a:t>
            </a:r>
            <a:r>
              <a:rPr lang="en-US" dirty="0">
                <a:effectLst/>
              </a:rPr>
              <a:t> lain yang </a:t>
            </a:r>
            <a:r>
              <a:rPr lang="en-US" dirty="0" err="1">
                <a:effectLst/>
              </a:rPr>
              <a:t>ditempatkan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secara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bersama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memberikan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kesan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ruang</a:t>
            </a:r>
            <a:r>
              <a:rPr lang="en-US" dirty="0">
                <a:effectLst/>
              </a:rPr>
              <a:t> dan </a:t>
            </a:r>
            <a:r>
              <a:rPr lang="en-US" dirty="0" err="1">
                <a:effectLst/>
              </a:rPr>
              <a:t>kedalaman</a:t>
            </a:r>
            <a:r>
              <a:rPr lang="en-US" dirty="0">
                <a:effectLst/>
              </a:rPr>
              <a:t> agar </a:t>
            </a:r>
            <a:r>
              <a:rPr lang="en-US" dirty="0" err="1">
                <a:effectLst/>
              </a:rPr>
              <a:t>saling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mendukung</a:t>
            </a:r>
            <a:r>
              <a:rPr lang="en-US" dirty="0">
                <a:effectLst/>
              </a:rPr>
              <a:t> dan </a:t>
            </a:r>
            <a:r>
              <a:rPr lang="en-US" dirty="0" err="1">
                <a:effectLst/>
              </a:rPr>
              <a:t>menghasilkan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gambar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baik</a:t>
            </a:r>
            <a:r>
              <a:rPr lang="en-US" dirty="0">
                <a:effectLst/>
              </a:rPr>
              <a:t>.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A66DD-75B5-4113-8355-281D806BB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17" t="28114" r="30274" b="20194"/>
          <a:stretch/>
        </p:blipFill>
        <p:spPr>
          <a:xfrm>
            <a:off x="6096000" y="1244978"/>
            <a:ext cx="5256533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7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106E2E3-2A39-4FF5-B6E0-AE8C78F7D070}"/>
              </a:ext>
            </a:extLst>
          </p:cNvPr>
          <p:cNvSpPr txBox="1"/>
          <p:nvPr/>
        </p:nvSpPr>
        <p:spPr>
          <a:xfrm>
            <a:off x="2820760" y="2784021"/>
            <a:ext cx="6098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Anatomi</a:t>
            </a:r>
            <a:r>
              <a:rPr lang="en-US" sz="4400" dirty="0"/>
              <a:t> </a:t>
            </a:r>
            <a:r>
              <a:rPr lang="en-US" sz="4400" dirty="0" err="1"/>
              <a:t>Wajah</a:t>
            </a:r>
            <a:r>
              <a:rPr lang="en-US" sz="4400" dirty="0"/>
              <a:t> </a:t>
            </a:r>
            <a:r>
              <a:rPr lang="en-US" sz="4400" dirty="0" err="1"/>
              <a:t>Manusia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425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80E70-B4A4-41FB-85BD-1C15024B1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4"/>
          <a:stretch/>
        </p:blipFill>
        <p:spPr>
          <a:xfrm>
            <a:off x="1246721" y="1463040"/>
            <a:ext cx="9698557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804F7-7773-4DEB-8101-FDD1E8AC3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35" y="403860"/>
            <a:ext cx="8556282" cy="60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9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963BE-C145-40C6-A90A-C722EFDF89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2" b="24324"/>
          <a:stretch/>
        </p:blipFill>
        <p:spPr>
          <a:xfrm>
            <a:off x="2906251" y="1554480"/>
            <a:ext cx="6379495" cy="1874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BFC94-C427-4B46-BA5C-1F8E35413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1" b="27027"/>
          <a:stretch/>
        </p:blipFill>
        <p:spPr>
          <a:xfrm>
            <a:off x="2906252" y="3870960"/>
            <a:ext cx="6379495" cy="15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3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91204-2615-443B-9859-C36B8B5D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12" y="205503"/>
            <a:ext cx="7800975" cy="66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7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69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Prinsip –prinsip gambar anatomi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Prinsip –prinsip gambar anatomi</dc:title>
  <dc:creator>Ade M</dc:creator>
  <cp:lastModifiedBy>Ade M</cp:lastModifiedBy>
  <cp:revision>7</cp:revision>
  <dcterms:created xsi:type="dcterms:W3CDTF">2024-03-05T08:07:20Z</dcterms:created>
  <dcterms:modified xsi:type="dcterms:W3CDTF">2024-12-15T12:26:45Z</dcterms:modified>
</cp:coreProperties>
</file>