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18000-C0B7-7D54-B952-571CC4AB9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AC3FEE-A4F3-2FEE-E348-96B11211E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BE166-D0E6-1EF8-F366-E51210D0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8E194-1525-C921-85AC-2B5BC850D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9BB16-3C11-695E-8776-290050BF1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68895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6AECE-7AAC-A608-E7DF-67D0E51A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F617AA-E2E2-4DAE-4847-7B0C377574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68D62-3A00-C393-6BEC-DECCABB1B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8D674-88A4-531B-7184-4EDFBE7A1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583E3-22E0-50D2-1DAA-64D2CF8D6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8246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4BDA4B-6BDC-132C-4457-85185AD87B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DA0250-4F5C-5C50-86B5-96ADB0C40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7918C-9A6A-292B-B4DF-3496429DD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D0E78-BEAE-1B14-1065-E504FA748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086CA-1927-1C05-7A4B-04F5FC693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435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C41F2-F6E3-A65D-B3D6-6FC3CE4F2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A4DB7-6550-8EC8-9F1C-BE057F944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1DB16-30F9-6EA5-BEF3-FC5180112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7D2B8-57F5-64C1-1397-85BD81D20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644D7-E0AB-5EF2-B6B2-B48DE3BAD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4854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532E3-1898-AE37-2032-3ACC19D4A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DCD58-7E06-070C-41C7-68CAD2C28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C889B-14BC-B00A-7F7F-D6AD638A4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6558D-F700-0F30-4078-D314BA482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6E5D0-4945-2390-47B8-CC33622E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9807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B4FD5-551B-6518-50AC-D4D7BC4B0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D68E3-B1BC-D387-DBC7-2B1FE459BE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2F4E4E-7EC3-CC10-DB48-69AD8C886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467F6-789A-F9F6-1824-7CAC78223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D3FBC-DA37-1F7F-6DD2-9A08443F3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EAFF19-5AD2-9A03-312B-B567343E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060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7018C-351A-7ED3-F743-48F8C65B9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DA34E-42B8-B5EA-D552-1F8C550EB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867F9-FE24-B8BB-0BE0-16EC9779A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36D0C4-1DDF-3295-1771-08B3DBF44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88BC01-D75A-BB91-5399-E505496E08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487C47-9C44-3E21-812B-D2504A14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5900D-BE77-CEF4-E5E4-733E5370F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9D612-5AF7-4515-3258-2816390D2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4567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A7E1F-80D6-D273-F592-7236D07FE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910421-9BF5-D7CC-6EA9-BD52881B7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1B4420-FDF7-5191-74EC-D314180C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49212-0906-FC14-1F85-B01443AA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4719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F73023-7562-8F71-C151-DF127DCBD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3E94C5-4979-D908-EE58-B3B548DC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73DC3-B862-A952-02C3-D19790396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201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EC454-49F1-FB41-A8B1-6D4896110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63617-85FB-99A7-C65E-6DC47D0FC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799DDA-27FC-6E2E-EE8A-DB93B545C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D96BF-1D9B-EF44-43CE-CA6915A1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A100FA-6273-7435-1835-C8938337D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B7BC27-5FE0-8995-C617-0C1C41B46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96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F8AA0-9811-EDAA-14A4-CE760FC7E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988F75-ABF7-536D-90EF-D4E352CEF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907EF1-7753-BB08-A026-940659CAB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93F0D-099F-8948-3CAD-D0DCCAC94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CD819D-C8E3-2776-950D-CC955CB8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45474-44FB-5885-4B12-0C15FF401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805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E88EC5-E814-DAC6-9C03-AB0C9597B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1205B8-39E0-C701-BE1D-C8DC286DB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F1ED4-98BF-0DC1-359C-5A3678EC05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19BCD-8BCF-7E08-DB9D-443508AE3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49AC6-DE22-C0E8-8576-F2FE77C10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5642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484A59-D5E8-7541-501F-5BA84ED164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92BAD8-7264-6568-8ADF-71938E218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BASIC SKILLS NEEDED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FOR SEO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715FEE-AFAD-DBAB-44F4-F414C9FA5C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73286"/>
            <a:ext cx="9144000" cy="1284514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Arial Black" panose="020B0A04020102020204" pitchFamily="34" charset="0"/>
              </a:rPr>
              <a:t>TRUFI MURDIANI, ST. MA.</a:t>
            </a:r>
            <a:endParaRPr lang="en-ID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248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EE40057-B589-85FA-AC3D-AC84D2FF4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77652A-2A18-A089-6878-BCC53CA52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6939" b="5241"/>
          <a:stretch/>
        </p:blipFill>
        <p:spPr>
          <a:xfrm>
            <a:off x="0" y="947058"/>
            <a:ext cx="12197256" cy="4822372"/>
          </a:xfrm>
        </p:spPr>
      </p:pic>
    </p:spTree>
    <p:extLst>
      <p:ext uri="{BB962C8B-B14F-4D97-AF65-F5344CB8AC3E}">
        <p14:creationId xmlns:p14="http://schemas.microsoft.com/office/powerpoint/2010/main" val="2968605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B9CC8F-05E6-F235-0C26-0A27649F4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807208-3760-0F35-8EEE-667CAED59D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5359" b="5396"/>
          <a:stretch/>
        </p:blipFill>
        <p:spPr>
          <a:xfrm>
            <a:off x="0" y="1186543"/>
            <a:ext cx="12192000" cy="4713514"/>
          </a:xfrm>
        </p:spPr>
      </p:pic>
    </p:spTree>
    <p:extLst>
      <p:ext uri="{BB962C8B-B14F-4D97-AF65-F5344CB8AC3E}">
        <p14:creationId xmlns:p14="http://schemas.microsoft.com/office/powerpoint/2010/main" val="3710805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531890-FD61-4590-9502-0B201E520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3F234B-E24E-73F2-CB87-AAA66EB804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5342"/>
          <a:stretch/>
        </p:blipFill>
        <p:spPr>
          <a:xfrm>
            <a:off x="10193" y="1524001"/>
            <a:ext cx="12181807" cy="5014810"/>
          </a:xfrm>
        </p:spPr>
      </p:pic>
    </p:spTree>
    <p:extLst>
      <p:ext uri="{BB962C8B-B14F-4D97-AF65-F5344CB8AC3E}">
        <p14:creationId xmlns:p14="http://schemas.microsoft.com/office/powerpoint/2010/main" val="3874952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774880-D837-6911-3832-6A074E38B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AA1140-24F5-9461-ADC2-E27FC8C497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001" b="9251"/>
          <a:stretch/>
        </p:blipFill>
        <p:spPr>
          <a:xfrm>
            <a:off x="0" y="1045029"/>
            <a:ext cx="121920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39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437DA4-B4A3-E1FA-2900-758F48D1B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94C628-2F42-175E-2AFD-7B566F41C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65" b="20207"/>
          <a:stretch/>
        </p:blipFill>
        <p:spPr>
          <a:xfrm>
            <a:off x="0" y="1491342"/>
            <a:ext cx="12192000" cy="369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92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2C2BBC9-D4CB-41CD-6CBF-83C79FC21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4413F6-64BB-B70B-78B0-9D7F927F6A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97"/>
          <a:stretch/>
        </p:blipFill>
        <p:spPr>
          <a:xfrm>
            <a:off x="0" y="1752598"/>
            <a:ext cx="12192000" cy="501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37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8FB3EF-DF29-182F-5A11-E83DE24498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40" r="9553"/>
          <a:stretch/>
        </p:blipFill>
        <p:spPr>
          <a:xfrm>
            <a:off x="396811" y="348343"/>
            <a:ext cx="11272675" cy="614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52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2348A0-F8A3-6FA2-C49F-91BB33854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A32C16-AAA7-BADB-F8E3-CB49F5649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9" y="2357435"/>
            <a:ext cx="9982200" cy="1009651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>
                <a:solidFill>
                  <a:srgbClr val="7030A0"/>
                </a:solidFill>
              </a:rPr>
              <a:t>THANK YOU</a:t>
            </a:r>
            <a:endParaRPr lang="en-ID" sz="9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576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Widescreen</PresentationFormat>
  <Paragraphs>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Office Theme</vt:lpstr>
      <vt:lpstr>BASIC SKILLS NEEDED  FOR SEO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Trufi_Murdiani</dc:creator>
  <cp:lastModifiedBy>Trufi_Murdiani</cp:lastModifiedBy>
  <cp:revision>2</cp:revision>
  <dcterms:created xsi:type="dcterms:W3CDTF">2024-12-12T04:00:11Z</dcterms:created>
  <dcterms:modified xsi:type="dcterms:W3CDTF">2024-12-12T04:01:30Z</dcterms:modified>
</cp:coreProperties>
</file>