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95" r:id="rId2"/>
    <p:sldId id="305" r:id="rId3"/>
    <p:sldId id="392" r:id="rId4"/>
    <p:sldId id="410" r:id="rId5"/>
    <p:sldId id="408" r:id="rId6"/>
    <p:sldId id="411" r:id="rId7"/>
    <p:sldId id="391" r:id="rId8"/>
  </p:sldIdLst>
  <p:sldSz cx="9144000" cy="6858000" type="screen4x3"/>
  <p:notesSz cx="7315200" cy="96012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B8B082"/>
    <a:srgbClr val="99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72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7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7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SISTEM &amp; TEKNOLOGI INFORMASI</a:t>
            </a:r>
            <a:endParaRPr kumimoji="0" lang="en-US" sz="5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1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PERTEMUAN </a:t>
            </a:r>
            <a:r>
              <a:rPr lang="en-US" sz="5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cs typeface="+mn-cs"/>
              </a:rPr>
              <a:t>9</a:t>
            </a:r>
            <a:endParaRPr kumimoji="0" lang="en-US" sz="51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Georgia" pitchFamily="18" charset="0"/>
              <a:cs typeface="+mn-cs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PENENTUAN TINGKAT RESIKO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2214554"/>
            <a:ext cx="8534400" cy="3714776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Pokok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Penilaian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Resiko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endParaRPr lang="en-US" sz="2400" i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285728"/>
            <a:ext cx="8534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PENILAIAN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RESIKO</a:t>
            </a: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5216" y="2000240"/>
            <a:ext cx="8534400" cy="407196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Definisi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?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Definisi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?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Tingkat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Kepentingan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?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Utama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Identifikasi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?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Mengapa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Perlu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Dinilai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Diukur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?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357166"/>
            <a:ext cx="8534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PENILAIAN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RESIKO</a:t>
            </a: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5216" y="2000240"/>
            <a:ext cx="8534400" cy="407196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Penilaian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diidentifikasi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setiap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kondisi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eksisting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dilakukan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setelah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penilaian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setiap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ruang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lingkup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audit SI/TI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didapatkan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dari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hasil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285728"/>
            <a:ext cx="8534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ANALISIS RESIKO</a:t>
            </a: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5216" y="1714488"/>
            <a:ext cx="8534400" cy="407196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fungsi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hasil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secara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mendasar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	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Representasi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kualitatif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penilaian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ukuran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low, medium, high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Pemilihan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tingkat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ukuran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High 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285728"/>
            <a:ext cx="8534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ANALISIS RESIKO</a:t>
            </a: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5216" y="1714488"/>
            <a:ext cx="8534400" cy="407196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Langkah-langkah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dilakukan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tahapan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:</a:t>
            </a: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Penentuan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Tingkat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Tinggi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Penentuan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Tingkat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Tinggi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429132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127</Words>
  <Application>Microsoft Office PowerPoint</Application>
  <PresentationFormat>On-screen Show (4:3)</PresentationFormat>
  <Paragraphs>43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222</cp:revision>
  <dcterms:created xsi:type="dcterms:W3CDTF">2010-04-18T12:06:30Z</dcterms:created>
  <dcterms:modified xsi:type="dcterms:W3CDTF">2016-01-31T15:28:29Z</dcterms:modified>
</cp:coreProperties>
</file>