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5" r:id="rId2"/>
    <p:sldId id="305" r:id="rId3"/>
    <p:sldId id="392" r:id="rId4"/>
    <p:sldId id="410" r:id="rId5"/>
    <p:sldId id="408" r:id="rId6"/>
    <p:sldId id="411" r:id="rId7"/>
    <p:sldId id="391" r:id="rId8"/>
  </p:sldIdLst>
  <p:sldSz cx="9144000" cy="6858000" type="screen4x3"/>
  <p:notesSz cx="7315200" cy="96012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B8B082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E609F934-D067-47B7-B48A-7663D59606E7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A94A8440-30BC-43CB-AFB2-AF9C3659C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175BEF6C-7ABB-4AB2-ABDD-E6E29510A87A}" type="datetimeFigureOut">
              <a:rPr lang="en-US"/>
              <a:pPr>
                <a:defRPr/>
              </a:pPr>
              <a:t>1/31/2016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9012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064" tIns="48532" rIns="97064" bIns="48532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60EF0BE6-05C2-4AB3-88A9-926AAA0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62C6D-0EB4-476F-B429-46FFB7D6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4200D-C2ED-431F-93C1-F649835D1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C7D8-4FA3-43EB-ABED-6D887BEB5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BA897-C322-4475-8A30-8BDF85944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D82A9-E1F8-41E5-AA36-6D4CECD9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C7007-CE93-410D-AA6D-E4EEF9D8E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5A023-A869-4C6D-B90C-10B1BC453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20970-1EA3-4A00-9928-5AB8D155C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22FA6-CB49-4F78-BF3F-66AE6A128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B437F-7890-42E9-9F27-673AC50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1EB9-BF68-4963-ADA4-0D909C543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F63CAF-20C7-4343-92B1-8C6A477F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285720" y="2819400"/>
            <a:ext cx="8572560" cy="17526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TATA KELOLA 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7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SISTEM &amp; TEKNOLOGI INFORMASI</a:t>
            </a:r>
            <a:endParaRPr kumimoji="0" lang="en-US" sz="5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itchFamily="18" charset="0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51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Georgia" pitchFamily="18" charset="0"/>
                <a:cs typeface="+mn-cs"/>
              </a:rPr>
              <a:t>PERTEMUAN </a:t>
            </a:r>
            <a:r>
              <a:rPr lang="en-US" sz="51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Georgia" pitchFamily="18" charset="0"/>
                <a:cs typeface="+mn-cs"/>
              </a:rPr>
              <a:t>9</a:t>
            </a:r>
            <a:endParaRPr kumimoji="0" lang="en-US" sz="51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Georgia" pitchFamily="18" charset="0"/>
              <a:cs typeface="+mn-cs"/>
            </a:endParaRPr>
          </a:p>
        </p:txBody>
      </p:sp>
      <p:pic>
        <p:nvPicPr>
          <p:cNvPr id="4" name="Picture 2" descr="OK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214290"/>
            <a:ext cx="1409683" cy="1409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610A7F7-7C04-4765-A1E5-48FA9576D75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PENENTUAN TINGKAT RESIKO</a:t>
            </a:r>
            <a:endParaRPr kumimoji="0" lang="en-US" sz="36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2442" y="2214554"/>
            <a:ext cx="8534400" cy="3714776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Materi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Pokok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Resiko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endParaRPr lang="en-US" sz="2400" i="1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285728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RESIKO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2000240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Definisi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Tingkat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Pengelolaan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Identifikasi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Dinilai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Diukur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?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357166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kumimoji="0" lang="en-US" sz="3600" b="1" i="0" u="none" strike="noStrike" kern="1200" normalizeH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RESIKO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2000240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diidentifikasi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eksisting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setelah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ruang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lingkup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audit SI/TI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didapatkan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285728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ANALISIS RESIKO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714488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mendasar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	</a:t>
            </a: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Representasi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kualitatif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penilaian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ukuran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low, medium, high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Pemilihan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ukuran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ea typeface="+mj-ea"/>
                <a:cs typeface="Arial" pitchFamily="34" charset="0"/>
              </a:rPr>
              <a:t>High 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1752" y="285728"/>
            <a:ext cx="8534400" cy="64294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ea typeface="+mj-ea"/>
                <a:cs typeface="Arial" pitchFamily="34" charset="0"/>
              </a:rPr>
              <a:t>ANALISIS RESIKO</a:t>
            </a:r>
            <a:endParaRPr kumimoji="0" lang="en-US" sz="2800" b="1" i="0" u="none" strike="noStrike" kern="120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5216" y="1714488"/>
            <a:ext cx="8534400" cy="407196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Langkah-langkah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tahapan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Penentuan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Bisnis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Tingkat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Penentuan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Tingkat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Resiko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ea typeface="+mj-ea"/>
                <a:cs typeface="Arial" pitchFamily="34" charset="0"/>
              </a:rPr>
              <a:t>Tinggi</a:t>
            </a:r>
            <a:r>
              <a:rPr lang="en-US" sz="2400" dirty="0" smtClean="0">
                <a:latin typeface="Arial" pitchFamily="34" charset="0"/>
                <a:ea typeface="+mj-ea"/>
                <a:cs typeface="Arial" pitchFamily="34" charset="0"/>
              </a:rPr>
              <a:t>;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7" name="Rectang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285984" y="4429132"/>
            <a:ext cx="43577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47500" lnSpcReduction="20000"/>
          </a:bodyPr>
          <a:lstStyle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Selamat</a:t>
            </a:r>
            <a:r>
              <a:rPr lang="en-US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7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  <a:ea typeface="+mj-ea"/>
                <a:cs typeface="+mj-cs"/>
              </a:rPr>
              <a:t>belajar</a:t>
            </a:r>
            <a:endParaRPr lang="en-US" sz="7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3&quot;&gt;&lt;property id=&quot;20148&quot; value=&quot;5&quot;/&gt;&lt;property id=&quot;20300&quot; value=&quot;Slide 1 - &amp;quot;Chapter 9&amp;#x0D;&amp;#x0A;B2B (Business-to-Business)&amp;quot;&quot;/&gt;&lt;property id=&quot;20307&quot; value=&quot;258&quot;/&gt;&lt;property id=&quot;20309&quot; value=&quot;-1&quot;/&gt;&lt;/object&gt;&lt;object type=&quot;3&quot; unique_id=&quot;11578&quot;&gt;&lt;property id=&quot;20148&quot; value=&quot;5&quot;/&gt;&lt;property id=&quot;20300&quot; value=&quot;Slide 10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2 - &amp;quot;1. Definisi B2B&amp;quot;&quot;/&gt;&lt;property id=&quot;20307&quot; value=&quot;295&quot;/&gt;&lt;/object&gt;&lt;object type=&quot;3&quot; unique_id=&quot;11667&quot;&gt;&lt;property id=&quot;20148&quot; value=&quot;5&quot;/&gt;&lt;property id=&quot;20300&quot; value=&quot;Slide 3 - &amp;quot;2. Konsep B2B&amp;quot;&quot;/&gt;&lt;property id=&quot;20307&quot; value=&quot;296&quot;/&gt;&lt;/object&gt;&lt;object type=&quot;3&quot; unique_id=&quot;11668&quot;&gt;&lt;property id=&quot;20148&quot; value=&quot;5&quot;/&gt;&lt;property id=&quot;20300&quot; value=&quot;Slide 4 - &amp;quot;3. Karateristik B2B&amp;quot;&quot;/&gt;&lt;property id=&quot;20307&quot; value=&quot;297&quot;/&gt;&lt;/object&gt;&lt;object type=&quot;3&quot; unique_id=&quot;11669&quot;&gt;&lt;property id=&quot;20148&quot; value=&quot;5&quot;/&gt;&lt;property id=&quot;20300&quot; value=&quot;Slide 5 - &amp;quot;3. Karateristik B2B&amp;quot;&quot;/&gt;&lt;property id=&quot;20307&quot; value=&quot;298&quot;/&gt;&lt;/object&gt;&lt;object type=&quot;3&quot; unique_id=&quot;11670&quot;&gt;&lt;property id=&quot;20148&quot; value=&quot;5&quot;/&gt;&lt;property id=&quot;20300&quot; value=&quot;Slide 6 - &amp;quot;4. Model B2B &amp;quot;&quot;/&gt;&lt;property id=&quot;20307&quot; value=&quot;299&quot;/&gt;&lt;/object&gt;&lt;object type=&quot;3&quot; unique_id=&quot;11671&quot;&gt;&lt;property id=&quot;20148&quot; value=&quot;5&quot;/&gt;&lt;property id=&quot;20300&quot; value=&quot;Slide 7 - &amp;quot;4. B2C Exchange&amp;quot;&quot;/&gt;&lt;property id=&quot;20307&quot; value=&quot;300&quot;/&gt;&lt;/object&gt;&lt;object type=&quot;3&quot; unique_id=&quot;11672&quot;&gt;&lt;property id=&quot;20148&quot; value=&quot;5&quot;/&gt;&lt;property id=&quot;20300&quot; value=&quot;Slide 8 - &amp;quot;5. Klasifikasi B2C Exchange&amp;quot;&quot;/&gt;&lt;property id=&quot;20307&quot; value=&quot;301&quot;/&gt;&lt;/object&gt;&lt;object type=&quot;3&quot; unique_id=&quot;11673&quot;&gt;&lt;property id=&quot;20148&quot; value=&quot;5&quot;/&gt;&lt;property id=&quot;20300&quot; value=&quot;Slide 9 - &amp;quot;5. Klasifikasi B2C Exchange&amp;quot;&quot;/&gt;&lt;property id=&quot;20307&quot; value=&quot;303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127</Words>
  <Application>Microsoft Office PowerPoint</Application>
  <PresentationFormat>On-screen Show (4:3)</PresentationFormat>
  <Paragraphs>43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</cp:lastModifiedBy>
  <cp:revision>222</cp:revision>
  <dcterms:created xsi:type="dcterms:W3CDTF">2010-04-18T12:06:30Z</dcterms:created>
  <dcterms:modified xsi:type="dcterms:W3CDTF">2016-01-31T15:28:29Z</dcterms:modified>
</cp:coreProperties>
</file>