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9" r:id="rId3"/>
    <p:sldId id="301" r:id="rId4"/>
    <p:sldId id="302" r:id="rId5"/>
    <p:sldId id="303" r:id="rId6"/>
    <p:sldId id="304" r:id="rId7"/>
    <p:sldId id="308" r:id="rId8"/>
    <p:sldId id="309" r:id="rId9"/>
    <p:sldId id="305" r:id="rId10"/>
    <p:sldId id="306" r:id="rId11"/>
    <p:sldId id="307" r:id="rId12"/>
    <p:sldId id="300" r:id="rId13"/>
  </p:sldIdLst>
  <p:sldSz cx="9144000" cy="6858000" type="screen4x3"/>
  <p:notesSz cx="7045325" cy="9345613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485" autoAdjust="0"/>
  </p:normalViewPr>
  <p:slideViewPr>
    <p:cSldViewPr>
      <p:cViewPr varScale="1">
        <p:scale>
          <a:sx n="49" d="100"/>
          <a:sy n="49" d="100"/>
        </p:scale>
        <p:origin x="17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8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9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79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2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89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32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04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08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</a:t>
            </a:r>
            <a:r>
              <a:rPr lang="id-ID" sz="1100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IBI21205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Pancasila : Nia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</a:t>
            </a:r>
            <a:r>
              <a:rPr lang="id-ID" sz="1100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IBI21205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Pancasila : Nia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</a:t>
            </a:r>
            <a:r>
              <a:rPr lang="id-ID" sz="1100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IBI21205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Pancasila : Nia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</a:t>
            </a:r>
            <a:r>
              <a:rPr lang="id-ID" sz="1100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IBI21205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Pancasila : Nia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PANCASILA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5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620689"/>
            <a:ext cx="8712968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Fungsi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Dasar Negara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Ketatanegaraan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Demokrasi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Indonesia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berdasarkan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demokrasi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yaitu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demokrasi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mengutamakan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musyawarah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mencapai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mufakat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menjunjung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tinggi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hak-hak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4125531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620689"/>
            <a:ext cx="8712968" cy="5472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Implementasi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Konsep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Ketatanegaraan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Legislasi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Setiap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undang-undang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nilai-nilai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Pancasila.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Legislasi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bertentangan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ditinjau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ulang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dibatalkan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Mahkamah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Konstitusi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FontTx/>
              <a:buChar char="-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Penyelenggaraan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Indonesia,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tingkat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pusat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maupun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daerah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menjalankan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roda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prinsip-prinsip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keadilan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demokrasi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kemanusiaan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FontTx/>
              <a:buChar char="-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Kehidupan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Politik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acuan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kehidupan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politik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berarti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saling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menghormati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perbedaan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menjalankan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kehidupan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berlandaskan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gotong royong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musyawarah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741755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	</a:t>
            </a:r>
            <a:endParaRPr lang="id-ID" sz="2400" b="1" dirty="0"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J"/>
            </a:pPr>
            <a:r>
              <a:rPr lang="en-US" sz="4000" b="1" dirty="0"/>
              <a:t>END</a:t>
            </a:r>
            <a:r>
              <a:rPr lang="id-ID" sz="4000" b="1" dirty="0"/>
              <a:t> </a:t>
            </a:r>
            <a:r>
              <a:rPr lang="id-ID" sz="4000" b="1" dirty="0">
                <a:sym typeface="Wingdings" panose="05000000000000000000" pitchFamily="2" charset="2"/>
              </a:rPr>
              <a:t></a:t>
            </a:r>
            <a:endParaRPr lang="en-US" sz="4000" b="1" dirty="0">
              <a:sym typeface="Wingdings" panose="05000000000000000000" pitchFamily="2" charset="2"/>
            </a:endParaRPr>
          </a:p>
          <a:p>
            <a:r>
              <a:rPr lang="en-US" sz="4000" b="1" dirty="0">
                <a:sym typeface="Wingdings" panose="05000000000000000000" pitchFamily="2" charset="2"/>
              </a:rPr>
              <a:t>Thanks for attention</a:t>
            </a:r>
          </a:p>
          <a:p>
            <a:r>
              <a:rPr lang="en-US" sz="4000" b="1" dirty="0">
                <a:sym typeface="Wingdings" panose="05000000000000000000" pitchFamily="2" charset="2"/>
              </a:rPr>
              <a:t>See you next week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Implementasi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Pancasila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dalam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Ketatanegaraan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1"/>
            <a:ext cx="4258816" cy="4493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Analisis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Implementasi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Konsep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Dasar Negara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Ketatanegaraan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merupakan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ideologi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fondasi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seluruh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kenegaraan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Indonesia.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terdiri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lima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sila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pedoman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penyelenggaraan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hubungan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politik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927E79-5444-A896-9091-139EB5208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748973"/>
            <a:ext cx="4412936" cy="41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620689"/>
            <a:ext cx="8712968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Fungsi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Dasar Negara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Ketatanegaraan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Landasan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Filosofis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filosofi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pembentukan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perundang-undangan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kebijakan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Indonesia.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Setiap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undang-undang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politik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nilai-nilai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Pancasila.</a:t>
            </a:r>
          </a:p>
        </p:txBody>
      </p:sp>
    </p:spTree>
    <p:extLst>
      <p:ext uri="{BB962C8B-B14F-4D97-AF65-F5344CB8AC3E}">
        <p14:creationId xmlns:p14="http://schemas.microsoft.com/office/powerpoint/2010/main" val="4212874614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620689"/>
            <a:ext cx="8712968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Fungsi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Dasar Negara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Ketatanegaraan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Segala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Hukum: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berada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tertinggi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hierarki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Indonesia. Hal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tercantum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Pasal 2 UU No. 12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Tahun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2011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tentang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Pembentukan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Perundang-undangan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di mana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dijadikan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pembuatan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8715038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620689"/>
            <a:ext cx="8712968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Fungsi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Dasar Negara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Ketatanegaraan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Panduan Moral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Penyelenggaraan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panduan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moral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lembaga-lembaga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berperilaku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mengambil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urusan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maupun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1146200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620689"/>
            <a:ext cx="8712968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Fungsi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Dasar Negara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Ketatanegaraan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Penjaga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Keutuhan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Negara: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berfungsi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pemersatu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sangat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majemuk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suku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agama,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golongan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Nilai-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diharapkan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menjaga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integrasi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4211364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859587-455B-06A7-2A9E-DD35D3EAC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144" y="0"/>
            <a:ext cx="805785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44CE63-D774-7DEF-AE5C-2BDE575235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/>
          <a:stretch/>
        </p:blipFill>
        <p:spPr>
          <a:xfrm>
            <a:off x="9168" y="0"/>
            <a:ext cx="4130784" cy="3075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14B774-8A71-E423-90A0-B9C4BCFB77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232"/>
          <a:stretch/>
        </p:blipFill>
        <p:spPr>
          <a:xfrm>
            <a:off x="9168" y="2661550"/>
            <a:ext cx="4130784" cy="309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85373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FCE4E8-4338-F51D-6F2C-2E8239A38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649" y="0"/>
            <a:ext cx="8050183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44CE63-D774-7DEF-AE5C-2BDE575235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/>
          <a:stretch/>
        </p:blipFill>
        <p:spPr>
          <a:xfrm>
            <a:off x="9168" y="0"/>
            <a:ext cx="4130784" cy="3075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14B774-8A71-E423-90A0-B9C4BCFB77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232"/>
          <a:stretch/>
        </p:blipFill>
        <p:spPr>
          <a:xfrm>
            <a:off x="9168" y="2661550"/>
            <a:ext cx="4130784" cy="309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04877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620689"/>
            <a:ext cx="8712968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Fungsi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Dasar Negara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Ketatanegaraan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Demokrasi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Indonesia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berdasarkan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demokrasi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yaitu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demokrasi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mengutamakan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musyawarah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mencapai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mufakat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menjunjung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tinggi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hak-hak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3389048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6140</TotalTime>
  <Words>399</Words>
  <Application>Microsoft Office PowerPoint</Application>
  <PresentationFormat>On-screen Show (4:3)</PresentationFormat>
  <Paragraphs>40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poppins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Rionaldi Ali</cp:lastModifiedBy>
  <cp:revision>514</cp:revision>
  <cp:lastPrinted>2017-08-29T02:54:51Z</cp:lastPrinted>
  <dcterms:created xsi:type="dcterms:W3CDTF">2010-04-18T12:06:30Z</dcterms:created>
  <dcterms:modified xsi:type="dcterms:W3CDTF">2024-10-21T08:15:46Z</dcterms:modified>
</cp:coreProperties>
</file>