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8" r:id="rId8"/>
    <p:sldId id="309" r:id="rId9"/>
    <p:sldId id="305" r:id="rId10"/>
    <p:sldId id="306" r:id="rId11"/>
    <p:sldId id="307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485" autoAdjust="0"/>
  </p:normalViewPr>
  <p:slideViewPr>
    <p:cSldViewPr>
      <p:cViewPr varScale="1">
        <p:scale>
          <a:sx n="49" d="100"/>
          <a:sy n="49" d="100"/>
        </p:scale>
        <p:origin x="17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8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9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579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2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89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32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04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08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620689"/>
            <a:ext cx="8712968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Negara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mufakat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menjunjung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412553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620689"/>
            <a:ext cx="8712968" cy="5472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Legislasi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Legislasi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ditinjau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Penyelenggaraan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berlandaskan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gotong royong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374175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Implementasi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dalam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Ketatanegaraan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1"/>
            <a:ext cx="4258816" cy="44930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Negara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fondasi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kenegaraan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lima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penyelenggaraan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927E79-5444-A896-9091-139EB5208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748973"/>
            <a:ext cx="4412936" cy="41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620689"/>
            <a:ext cx="8712968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Negara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Filosofis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filosofi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</a:t>
            </a:r>
          </a:p>
        </p:txBody>
      </p:sp>
    </p:spTree>
    <p:extLst>
      <p:ext uri="{BB962C8B-B14F-4D97-AF65-F5344CB8AC3E}">
        <p14:creationId xmlns:p14="http://schemas.microsoft.com/office/powerpoint/2010/main" val="421287461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620689"/>
            <a:ext cx="8712968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Negara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hierarki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Hal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tercantum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Pasal 2 UU No. 12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2011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871503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620689"/>
            <a:ext cx="8712968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Negara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Panduan Moral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Penyelenggaraan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lembaga-lembaga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114620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620689"/>
            <a:ext cx="8712968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Negara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Penjaga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majemuk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agama,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Nilai-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421136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859587-455B-06A7-2A9E-DD35D3EAC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144" y="0"/>
            <a:ext cx="8057856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44CE63-D774-7DEF-AE5C-2BDE575235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/>
          <a:stretch/>
        </p:blipFill>
        <p:spPr>
          <a:xfrm>
            <a:off x="9168" y="0"/>
            <a:ext cx="4130784" cy="30758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14B774-8A71-E423-90A0-B9C4BCFB77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232"/>
          <a:stretch/>
        </p:blipFill>
        <p:spPr>
          <a:xfrm>
            <a:off x="9168" y="2661550"/>
            <a:ext cx="4130784" cy="309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88537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FCE4E8-4338-F51D-6F2C-2E8239A38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649" y="0"/>
            <a:ext cx="8050183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44CE63-D774-7DEF-AE5C-2BDE575235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000"/>
          <a:stretch/>
        </p:blipFill>
        <p:spPr>
          <a:xfrm>
            <a:off x="9168" y="0"/>
            <a:ext cx="4130784" cy="30758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14B774-8A71-E423-90A0-B9C4BCFB77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232"/>
          <a:stretch/>
        </p:blipFill>
        <p:spPr>
          <a:xfrm>
            <a:off x="9168" y="2661550"/>
            <a:ext cx="4130784" cy="309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0487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620689"/>
            <a:ext cx="8712968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Negara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mufakat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menjunjung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38904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6140</TotalTime>
  <Words>399</Words>
  <Application>Microsoft Office PowerPoint</Application>
  <PresentationFormat>On-screen Show (4:3)</PresentationFormat>
  <Paragraphs>40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514</cp:revision>
  <cp:lastPrinted>2017-08-29T02:54:51Z</cp:lastPrinted>
  <dcterms:created xsi:type="dcterms:W3CDTF">2010-04-18T12:06:30Z</dcterms:created>
  <dcterms:modified xsi:type="dcterms:W3CDTF">2024-10-21T08:15:46Z</dcterms:modified>
</cp:coreProperties>
</file>