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75" r:id="rId3"/>
    <p:sldId id="257" r:id="rId4"/>
    <p:sldId id="274" r:id="rId5"/>
    <p:sldId id="258" r:id="rId6"/>
    <p:sldId id="259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09FDF-B736-40E9-A56C-F9D473105AE2}" type="datetimeFigureOut">
              <a:rPr lang="en-ID" smtClean="0"/>
              <a:t>29/09/2024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FE19D-0330-40C4-A7F7-3567FFB46D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2548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4FE19D-0330-40C4-A7F7-3567FFB46D86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0793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20629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201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1299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644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id-ID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2243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066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718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32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424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6511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7294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39C08EA-B02D-4A7A-87DC-4C132EFBCEC9}" type="datetimeFigureOut">
              <a:rPr lang="id-ID" smtClean="0"/>
              <a:pPr/>
              <a:t>29/09/2024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501AF8D-0BFD-46F0-B622-AB187FE7A1F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53444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8284" y="1353312"/>
            <a:ext cx="7593330" cy="303580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id-ID" dirty="0"/>
              <a:t>Sifat-sifat</a:t>
            </a:r>
            <a:br>
              <a:rPr lang="en-US" dirty="0"/>
            </a:br>
            <a:r>
              <a:rPr lang="id-ID" dirty="0"/>
              <a:t>Matematika Bisnis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782" y="4581128"/>
            <a:ext cx="5918454" cy="408032"/>
          </a:xfrm>
        </p:spPr>
        <p:txBody>
          <a:bodyPr/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Radhita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Asfarina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Annizar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S.E.,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M.Sc</a:t>
            </a:r>
            <a:endParaRPr lang="id-ID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C6B2-8797-414B-B133-8A9119B79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28818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/>
              <a:t>Kegunaan</a:t>
            </a:r>
            <a:r>
              <a:rPr lang="en-US" sz="3600" dirty="0"/>
              <a:t> </a:t>
            </a:r>
            <a:r>
              <a:rPr lang="en-US" sz="3600" dirty="0" err="1"/>
              <a:t>Ilmu</a:t>
            </a:r>
            <a:r>
              <a:rPr lang="en-US" sz="3600" dirty="0"/>
              <a:t> </a:t>
            </a:r>
            <a:r>
              <a:rPr lang="en-US" sz="3600" dirty="0" err="1"/>
              <a:t>matematika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br>
              <a:rPr lang="en-US" sz="3600" dirty="0"/>
            </a:br>
            <a:r>
              <a:rPr lang="en-US" sz="3600" dirty="0" err="1"/>
              <a:t>ilmu</a:t>
            </a:r>
            <a:r>
              <a:rPr lang="en-US" sz="3600" dirty="0"/>
              <a:t> </a:t>
            </a:r>
            <a:r>
              <a:rPr lang="en-US" sz="3600" dirty="0" err="1"/>
              <a:t>ekonomi</a:t>
            </a:r>
            <a:r>
              <a:rPr lang="en-US" sz="3600" dirty="0"/>
              <a:t> dan </a:t>
            </a:r>
            <a:r>
              <a:rPr lang="en-US" sz="3600" dirty="0" err="1"/>
              <a:t>bisnis</a:t>
            </a:r>
            <a:endParaRPr lang="en-ID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2A235A-D8BD-4AE9-BC14-D688B5436DB9}"/>
              </a:ext>
            </a:extLst>
          </p:cNvPr>
          <p:cNvSpPr txBox="1"/>
          <p:nvPr/>
        </p:nvSpPr>
        <p:spPr>
          <a:xfrm>
            <a:off x="467544" y="2156000"/>
            <a:ext cx="8208912" cy="3330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mendeskripsikan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fenomena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verbal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menganalisis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memecahkan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optimal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mahasiswa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konsep-konsep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77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80949" y="124477"/>
            <a:ext cx="7772400" cy="1000152"/>
          </a:xfrm>
        </p:spPr>
        <p:txBody>
          <a:bodyPr>
            <a:normAutofit/>
          </a:bodyPr>
          <a:lstStyle/>
          <a:p>
            <a:r>
              <a:rPr lang="id-ID" sz="3600" dirty="0"/>
              <a:t>Perbedaan Matematika Murni dan Bisnis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2718A43-EA84-4F30-B184-AB7FE8B285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51" t="19185" r="12200" b="28790"/>
          <a:stretch/>
        </p:blipFill>
        <p:spPr>
          <a:xfrm>
            <a:off x="485546" y="1143304"/>
            <a:ext cx="8172908" cy="50295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13913-A8CC-4D15-A666-AE5C5A5B4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903" y="386036"/>
            <a:ext cx="7774194" cy="1080120"/>
          </a:xfrm>
        </p:spPr>
        <p:txBody>
          <a:bodyPr>
            <a:normAutofit/>
          </a:bodyPr>
          <a:lstStyle/>
          <a:p>
            <a:pPr algn="ctr"/>
            <a:r>
              <a:rPr lang="id-ID" sz="3600" dirty="0"/>
              <a:t>Perbedaan Matematika Murni dan Bisnis</a:t>
            </a:r>
            <a:endParaRPr lang="en-ID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B2209E-3196-4C37-99E8-010AF82A8C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463" t="43302" r="12201" b="27284"/>
          <a:stretch/>
        </p:blipFill>
        <p:spPr>
          <a:xfrm>
            <a:off x="215516" y="1916832"/>
            <a:ext cx="8712968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69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76672"/>
            <a:ext cx="7772400" cy="864096"/>
          </a:xfrm>
        </p:spPr>
        <p:txBody>
          <a:bodyPr/>
          <a:lstStyle/>
          <a:p>
            <a:pPr algn="ctr"/>
            <a:r>
              <a:rPr lang="id-ID" dirty="0"/>
              <a:t>Model Ekonomi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280831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id-ID" b="1" dirty="0"/>
              <a:t>Variabel adalah </a:t>
            </a:r>
            <a:r>
              <a:rPr lang="id-ID" dirty="0"/>
              <a:t>sesuatu yang nilainya dapat berubah-ubah dalam suatu masalah tertentu</a:t>
            </a:r>
            <a:r>
              <a:rPr lang="en-US" dirty="0"/>
              <a:t>.</a:t>
            </a:r>
            <a:endParaRPr lang="id-ID" dirty="0"/>
          </a:p>
          <a:p>
            <a:pPr algn="just">
              <a:lnSpc>
                <a:spcPct val="150000"/>
              </a:lnSpc>
            </a:pPr>
            <a:r>
              <a:rPr lang="id-ID" b="1" dirty="0"/>
              <a:t>Konstanta adalah </a:t>
            </a:r>
            <a:r>
              <a:rPr lang="id-ID" dirty="0"/>
              <a:t>suatu bilangan nyata tunggal yang nilainya tidak berubah-ubah dalam suatu masalah tertentu</a:t>
            </a:r>
            <a:r>
              <a:rPr lang="en-US" dirty="0"/>
              <a:t>.</a:t>
            </a:r>
            <a:endParaRPr lang="id-ID" dirty="0"/>
          </a:p>
          <a:p>
            <a:pPr algn="just">
              <a:lnSpc>
                <a:spcPct val="150000"/>
              </a:lnSpc>
            </a:pPr>
            <a:r>
              <a:rPr lang="id-ID" b="1" dirty="0"/>
              <a:t>Koefisien adalah </a:t>
            </a:r>
            <a:r>
              <a:rPr lang="id-ID" dirty="0"/>
              <a:t>angka pengali konstan terhadap variabelnya</a:t>
            </a:r>
            <a:r>
              <a:rPr lang="en-US" dirty="0"/>
              <a:t>.</a:t>
            </a:r>
            <a:endParaRPr lang="id-ID" dirty="0"/>
          </a:p>
          <a:p>
            <a:pPr algn="just">
              <a:lnSpc>
                <a:spcPct val="150000"/>
              </a:lnSpc>
            </a:pPr>
            <a:endParaRPr lang="id-ID" dirty="0"/>
          </a:p>
          <a:p>
            <a:pPr algn="just">
              <a:lnSpc>
                <a:spcPct val="150000"/>
              </a:lnSpc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76672"/>
            <a:ext cx="7772400" cy="1072160"/>
          </a:xfrm>
        </p:spPr>
        <p:txBody>
          <a:bodyPr>
            <a:normAutofit/>
          </a:bodyPr>
          <a:lstStyle/>
          <a:p>
            <a:pPr algn="ctr"/>
            <a:r>
              <a:rPr lang="id-ID" dirty="0"/>
              <a:t>Persamaan dan Pertidaksamaan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83116"/>
            <a:ext cx="7772400" cy="289176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id-ID" b="1" dirty="0"/>
              <a:t>Persamaan </a:t>
            </a:r>
            <a:r>
              <a:rPr lang="id-ID" dirty="0"/>
              <a:t>adalah suatu pernyataan bahwa dua lambang adalah sama. Simbolnya “=“</a:t>
            </a:r>
            <a:endParaRPr lang="en-US" dirty="0"/>
          </a:p>
          <a:p>
            <a:pPr algn="just">
              <a:lnSpc>
                <a:spcPct val="150000"/>
              </a:lnSpc>
            </a:pPr>
            <a:endParaRPr lang="id-ID" dirty="0"/>
          </a:p>
          <a:p>
            <a:pPr algn="just">
              <a:lnSpc>
                <a:spcPct val="150000"/>
              </a:lnSpc>
            </a:pPr>
            <a:r>
              <a:rPr lang="id-ID" b="1" dirty="0"/>
              <a:t>Pertidaksamaan</a:t>
            </a:r>
            <a:r>
              <a:rPr lang="id-ID" dirty="0"/>
              <a:t> adalah suatu pernyataan yang menyatakan bahwa dua lambang adalah tidak sama. Simbolnya ≥,&lt;,&gt;,≤.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5297502"/>
          </a:xfrm>
        </p:spPr>
        <p:txBody>
          <a:bodyPr/>
          <a:lstStyle/>
          <a:p>
            <a:pPr algn="ctr"/>
            <a:r>
              <a:rPr lang="id-ID" dirty="0"/>
              <a:t>Terima Kasih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499</TotalTime>
  <Words>150</Words>
  <Application>Microsoft Office PowerPoint</Application>
  <PresentationFormat>On-screen Show (4:3)</PresentationFormat>
  <Paragraphs>19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Rockwell</vt:lpstr>
      <vt:lpstr>Rockwell Condensed</vt:lpstr>
      <vt:lpstr>Wingdings</vt:lpstr>
      <vt:lpstr>Wood Type</vt:lpstr>
      <vt:lpstr>Sifat-sifat Matematika Bisnis</vt:lpstr>
      <vt:lpstr>Kegunaan Ilmu matematika untuk ilmu ekonomi dan bisnis</vt:lpstr>
      <vt:lpstr>Perbedaan Matematika Murni dan Bisnis</vt:lpstr>
      <vt:lpstr>Perbedaan Matematika Murni dan Bisnis</vt:lpstr>
      <vt:lpstr>Model Ekonomi</vt:lpstr>
      <vt:lpstr>Persamaan dan Pertidaksamaan</vt:lpstr>
      <vt:lpstr>Terima Kasih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Sifat-sifat Matematika Ekonomi dan Bisnis</dc:title>
  <dc:creator>acer</dc:creator>
  <cp:lastModifiedBy>dhita</cp:lastModifiedBy>
  <cp:revision>16</cp:revision>
  <dcterms:created xsi:type="dcterms:W3CDTF">2020-03-21T14:29:04Z</dcterms:created>
  <dcterms:modified xsi:type="dcterms:W3CDTF">2024-09-29T13:07:12Z</dcterms:modified>
</cp:coreProperties>
</file>