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701B88-3546-490B-8B1E-CADDA67DFC39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CF3A7B-DBC5-46E7-B612-01BABAC489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600200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 smtClean="0"/>
              <a:t>Teknologi</a:t>
            </a:r>
            <a:r>
              <a:rPr lang="en-US" sz="6000" dirty="0" smtClean="0"/>
              <a:t> </a:t>
            </a:r>
            <a:r>
              <a:rPr lang="en-US" sz="6000" dirty="0" err="1" smtClean="0"/>
              <a:t>informasi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Pengantar</a:t>
            </a:r>
            <a:r>
              <a:rPr lang="en-US" sz="4400" dirty="0" smtClean="0"/>
              <a:t> </a:t>
            </a:r>
            <a:r>
              <a:rPr lang="en-US" sz="4400" dirty="0" err="1" smtClean="0"/>
              <a:t>Teknologi</a:t>
            </a:r>
            <a:r>
              <a:rPr lang="en-US" sz="4400" dirty="0" smtClean="0"/>
              <a:t> </a:t>
            </a:r>
            <a:r>
              <a:rPr lang="en-US" sz="4400" dirty="0" err="1" smtClean="0"/>
              <a:t>Komputer</a:t>
            </a:r>
            <a:endParaRPr lang="en-US" sz="44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8652" y="5410200"/>
            <a:ext cx="8458200" cy="914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 smtClean="0"/>
              <a:t>Pertemuan</a:t>
            </a:r>
            <a:r>
              <a:rPr lang="en-US" sz="4400" smtClean="0"/>
              <a:t> ke-6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9586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Evolusi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Era </a:t>
            </a:r>
            <a:r>
              <a:rPr lang="en-US" dirty="0" err="1" smtClean="0"/>
              <a:t>Komputerisasi</a:t>
            </a:r>
            <a:endParaRPr lang="en-US" dirty="0" smtClean="0"/>
          </a:p>
          <a:p>
            <a:pPr marL="796925" indent="-457200">
              <a:buClr>
                <a:schemeClr val="accent1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1960 an</a:t>
            </a:r>
          </a:p>
          <a:p>
            <a:pPr marL="796925" indent="-457200">
              <a:buClr>
                <a:schemeClr val="accent1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Data (</a:t>
            </a:r>
            <a:r>
              <a:rPr lang="en-US" i="1" dirty="0" smtClean="0"/>
              <a:t>Data Processing</a:t>
            </a:r>
            <a:r>
              <a:rPr lang="en-US" dirty="0" smtClean="0"/>
              <a:t>)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efisiensi</a:t>
            </a:r>
            <a:r>
              <a:rPr lang="en-US" dirty="0" smtClean="0"/>
              <a:t> </a:t>
            </a:r>
          </a:p>
          <a:p>
            <a:pPr marL="796925" indent="-457200">
              <a:buClr>
                <a:schemeClr val="accent1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Contoh</a:t>
            </a:r>
            <a:r>
              <a:rPr lang="en-US" dirty="0" smtClean="0"/>
              <a:t> : mini computer &amp; mainframe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84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1970-an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Perpaduan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digital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telekomunikasi</a:t>
            </a:r>
            <a:endParaRPr lang="en-US" dirty="0" smtClean="0"/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mengolah</a:t>
            </a:r>
            <a:r>
              <a:rPr lang="en-US" dirty="0" smtClean="0"/>
              <a:t> Database Spreadsheet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end user computing</a:t>
            </a:r>
            <a:endParaRPr lang="en-US" dirty="0" smtClean="0"/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yang 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kopetitip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dibidang</a:t>
            </a:r>
            <a:r>
              <a:rPr lang="en-US" dirty="0" smtClean="0"/>
              <a:t> 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endParaRPr lang="en-US" dirty="0" smtClean="0"/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Contoh</a:t>
            </a:r>
            <a:r>
              <a:rPr lang="en-US" dirty="0" smtClean="0"/>
              <a:t> : Personal </a:t>
            </a:r>
            <a:r>
              <a:rPr lang="en-US" dirty="0" err="1" smtClean="0"/>
              <a:t>Komputer</a:t>
            </a:r>
            <a:r>
              <a:rPr lang="en-US" dirty="0" smtClean="0"/>
              <a:t> &amp; Desktop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75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1980-an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endParaRPr lang="en-US" dirty="0" smtClean="0"/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Penekanan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menekankan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 </a:t>
            </a:r>
            <a:r>
              <a:rPr lang="en-US" dirty="0" err="1" smtClean="0"/>
              <a:t>penciptaan</a:t>
            </a:r>
            <a:r>
              <a:rPr lang="en-US" dirty="0" smtClean="0"/>
              <a:t> proses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1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 </a:t>
            </a:r>
            <a:r>
              <a:rPr lang="en-US" dirty="0" err="1" smtClean="0"/>
              <a:t>Globalisasi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pertengan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1980-an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Perkembangan</a:t>
            </a:r>
            <a:r>
              <a:rPr lang="en-US" dirty="0" smtClean="0"/>
              <a:t> internet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endParaRPr lang="en-US" dirty="0" smtClean="0"/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, LAN, WAN intranet, internet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ekstranet</a:t>
            </a:r>
            <a:r>
              <a:rPr lang="en-US" dirty="0" smtClean="0"/>
              <a:t>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cyberspace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 </a:t>
            </a:r>
            <a:r>
              <a:rPr lang="en-US" dirty="0" err="1" smtClean="0"/>
              <a:t>elctronic</a:t>
            </a:r>
            <a:r>
              <a:rPr lang="en-US" dirty="0" smtClean="0"/>
              <a:t> payment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036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pPr marL="811213" indent="-457200">
              <a:buFont typeface="Wingdings" pitchFamily="2" charset="2"/>
              <a:buChar char="v"/>
            </a:pPr>
            <a:r>
              <a:rPr lang="en-US" dirty="0" smtClean="0"/>
              <a:t>SDM </a:t>
            </a:r>
            <a:r>
              <a:rPr lang="en-US" dirty="0" err="1" smtClean="0"/>
              <a:t>yag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staf</a:t>
            </a:r>
            <a:r>
              <a:rPr lang="en-US" dirty="0" smtClean="0"/>
              <a:t> </a:t>
            </a:r>
            <a:r>
              <a:rPr lang="en-US" dirty="0" err="1" smtClean="0"/>
              <a:t>penanggungjawab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diperusahaan</a:t>
            </a:r>
            <a:endParaRPr lang="en-US" dirty="0" smtClean="0"/>
          </a:p>
          <a:p>
            <a:pPr marL="811213" indent="-457200">
              <a:buFont typeface="Wingdings" pitchFamily="2" charset="2"/>
              <a:buChar char="v"/>
            </a:pPr>
            <a:r>
              <a:rPr lang="en-US" dirty="0" smtClean="0"/>
              <a:t>SDM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kompetensi</a:t>
            </a:r>
            <a:r>
              <a:rPr lang="en-US" dirty="0" smtClean="0"/>
              <a:t> yang </a:t>
            </a:r>
            <a:r>
              <a:rPr lang="en-US" dirty="0" err="1" smtClean="0"/>
              <a:t>didapat</a:t>
            </a:r>
            <a:r>
              <a:rPr lang="en-US" dirty="0" smtClean="0"/>
              <a:t>  </a:t>
            </a:r>
            <a:r>
              <a:rPr lang="en-US" dirty="0" err="1" smtClean="0"/>
              <a:t>melalui</a:t>
            </a:r>
            <a:r>
              <a:rPr lang="en-US" dirty="0" smtClean="0"/>
              <a:t> training, </a:t>
            </a:r>
            <a:r>
              <a:rPr lang="en-US" i="1" dirty="0" smtClean="0"/>
              <a:t>on the job experience</a:t>
            </a:r>
            <a:r>
              <a:rPr lang="en-US" dirty="0" smtClean="0"/>
              <a:t>,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manajerial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i="1" dirty="0" smtClean="0"/>
              <a:t>leadership</a:t>
            </a:r>
            <a:r>
              <a:rPr lang="en-US" dirty="0" smtClean="0"/>
              <a:t> yang </a:t>
            </a:r>
            <a:r>
              <a:rPr lang="en-US" dirty="0" err="1" smtClean="0"/>
              <a:t>berkualitas</a:t>
            </a:r>
            <a:endParaRPr lang="en-US" dirty="0" smtClean="0"/>
          </a:p>
          <a:p>
            <a:pPr marL="811213" indent="-457200">
              <a:buFont typeface="Wingdings" pitchFamily="2" charset="2"/>
              <a:buChar char="v"/>
            </a:pP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diperhatikan</a:t>
            </a:r>
            <a:r>
              <a:rPr lang="en-US" dirty="0" smtClean="0"/>
              <a:t> :</a:t>
            </a:r>
          </a:p>
          <a:p>
            <a:pPr marL="811213" indent="-457200">
              <a:buFont typeface="Wingdings" pitchFamily="2" charset="2"/>
              <a:buChar char="v"/>
            </a:pPr>
            <a:r>
              <a:rPr lang="en-US" dirty="0" err="1" smtClean="0"/>
              <a:t>Keahlian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,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241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013325"/>
          </a:xfrm>
        </p:spPr>
        <p:txBody>
          <a:bodyPr/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endParaRPr lang="en-US" dirty="0" smtClean="0"/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Infrastruktur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: </a:t>
            </a:r>
            <a:r>
              <a:rPr lang="en-US" dirty="0" err="1" smtClean="0"/>
              <a:t>arsitektur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(</a:t>
            </a:r>
            <a:r>
              <a:rPr lang="en-US" i="1" dirty="0" smtClean="0"/>
              <a:t>platform</a:t>
            </a:r>
            <a:r>
              <a:rPr lang="en-US" dirty="0" smtClean="0"/>
              <a:t>) </a:t>
            </a:r>
            <a:r>
              <a:rPr lang="en-US" dirty="0" err="1" smtClean="0"/>
              <a:t>standar</a:t>
            </a:r>
            <a:endParaRPr lang="en-US" dirty="0" smtClean="0"/>
          </a:p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Relasi</a:t>
            </a:r>
            <a:endParaRPr lang="en-US" dirty="0" smtClean="0"/>
          </a:p>
          <a:p>
            <a:pPr marL="796925" indent="-457200">
              <a:buClr>
                <a:schemeClr val="accent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err="1" smtClean="0"/>
              <a:t>Relasi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pengambil</a:t>
            </a:r>
            <a:r>
              <a:rPr lang="en-US" dirty="0" smtClean="0"/>
              <a:t>  </a:t>
            </a:r>
            <a:r>
              <a:rPr lang="en-US" dirty="0" err="1" smtClean="0"/>
              <a:t>keputusan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570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Perbankan</a:t>
            </a:r>
            <a:endParaRPr lang="en-US" dirty="0" smtClean="0"/>
          </a:p>
          <a:p>
            <a:r>
              <a:rPr lang="en-US" dirty="0"/>
              <a:t>TI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 smtClean="0"/>
          </a:p>
          <a:p>
            <a:r>
              <a:rPr lang="en-US" dirty="0"/>
              <a:t>TI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medis</a:t>
            </a:r>
            <a:endParaRPr lang="en-US" dirty="0" smtClean="0"/>
          </a:p>
          <a:p>
            <a:r>
              <a:rPr lang="en-US" dirty="0"/>
              <a:t>TI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kepolisian</a:t>
            </a:r>
            <a:endParaRPr lang="en-US" dirty="0" smtClean="0"/>
          </a:p>
          <a:p>
            <a:r>
              <a:rPr lang="en-US" dirty="0"/>
              <a:t>TI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endParaRPr lang="en-US" dirty="0" smtClean="0"/>
          </a:p>
          <a:p>
            <a:r>
              <a:rPr lang="en-US" dirty="0"/>
              <a:t>TI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manufaktur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72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38400"/>
            <a:ext cx="8686800" cy="838200"/>
          </a:xfrm>
        </p:spPr>
        <p:txBody>
          <a:bodyPr/>
          <a:lstStyle/>
          <a:p>
            <a:pPr algn="ctr"/>
            <a:r>
              <a:rPr lang="en-US" dirty="0" err="1" smtClean="0"/>
              <a:t>Sekian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939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</TotalTime>
  <Words>253</Words>
  <Application>Microsoft Office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Trek</vt:lpstr>
      <vt:lpstr>Teknologi informasi</vt:lpstr>
      <vt:lpstr>Evolusi perkembangan teknologi Informasi</vt:lpstr>
      <vt:lpstr>Era Teknologi Informasi</vt:lpstr>
      <vt:lpstr>Era Sistem Informasi</vt:lpstr>
      <vt:lpstr>Era Globalisasi</vt:lpstr>
      <vt:lpstr>Aset Utama Teknologi Informasi</vt:lpstr>
      <vt:lpstr>PowerPoint Presentation</vt:lpstr>
      <vt:lpstr>Peranan Teknologi informasi</vt:lpstr>
      <vt:lpstr>Sekian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komputer</dc:title>
  <dc:creator>User</dc:creator>
  <cp:lastModifiedBy>User</cp:lastModifiedBy>
  <cp:revision>10</cp:revision>
  <dcterms:created xsi:type="dcterms:W3CDTF">2023-09-02T10:04:33Z</dcterms:created>
  <dcterms:modified xsi:type="dcterms:W3CDTF">2023-09-05T04:41:55Z</dcterms:modified>
</cp:coreProperties>
</file>