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00200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 smtClean="0"/>
              <a:t>Teknologi</a:t>
            </a:r>
            <a:r>
              <a:rPr lang="en-US" sz="6000" dirty="0" smtClean="0"/>
              <a:t> </a:t>
            </a:r>
            <a:r>
              <a:rPr lang="en-US" sz="6000" dirty="0" err="1" smtClean="0"/>
              <a:t>informasi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Komputer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smtClean="0"/>
              <a:t> ke-6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Evolusi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Komputerisasi</a:t>
            </a:r>
            <a:endParaRPr lang="en-US" dirty="0" smtClean="0"/>
          </a:p>
          <a:p>
            <a:pPr marL="796925" indent="-457200">
              <a:buClr>
                <a:schemeClr val="accent1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1960 an</a:t>
            </a:r>
          </a:p>
          <a:p>
            <a:pPr marL="796925" indent="-457200">
              <a:buClr>
                <a:schemeClr val="accent1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Data (</a:t>
            </a:r>
            <a:r>
              <a:rPr lang="en-US" i="1" dirty="0" smtClean="0"/>
              <a:t>Data Processing</a:t>
            </a:r>
            <a:r>
              <a:rPr lang="en-US" dirty="0" smtClean="0"/>
              <a:t>)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</a:p>
          <a:p>
            <a:pPr marL="796925" indent="-457200">
              <a:buClr>
                <a:schemeClr val="accent1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Contoh</a:t>
            </a:r>
            <a:r>
              <a:rPr lang="en-US" dirty="0" smtClean="0"/>
              <a:t> : mini computer &amp; mainframe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4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1970-an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digital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telekomunikasi</a:t>
            </a:r>
            <a:endParaRPr lang="en-US" dirty="0" smtClean="0"/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Database Spreadsheet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end user computing</a:t>
            </a:r>
            <a:endParaRPr lang="en-US" dirty="0" smtClean="0"/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yang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kopetitip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endParaRPr lang="en-US" dirty="0" smtClean="0"/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Contoh</a:t>
            </a:r>
            <a:r>
              <a:rPr lang="en-US" dirty="0" smtClean="0"/>
              <a:t> : Personal </a:t>
            </a:r>
            <a:r>
              <a:rPr lang="en-US" dirty="0" err="1" smtClean="0"/>
              <a:t>Komputer</a:t>
            </a:r>
            <a:r>
              <a:rPr lang="en-US" dirty="0" smtClean="0"/>
              <a:t> &amp;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75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1980-an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 smtClean="0"/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penciptaan</a:t>
            </a:r>
            <a:r>
              <a:rPr lang="en-US" dirty="0" smtClean="0"/>
              <a:t> proses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8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 </a:t>
            </a:r>
            <a:r>
              <a:rPr lang="en-US" dirty="0" err="1" smtClean="0"/>
              <a:t>Globalisasi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pertengan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1980-an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Perkembangan</a:t>
            </a:r>
            <a:r>
              <a:rPr lang="en-US" dirty="0" smtClean="0"/>
              <a:t> internet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 smtClean="0"/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, LAN, WAN intranet, internet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ekstranet</a:t>
            </a:r>
            <a:r>
              <a:rPr lang="en-US" dirty="0" smtClean="0"/>
              <a:t> 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cyberspace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 </a:t>
            </a:r>
            <a:r>
              <a:rPr lang="en-US" dirty="0" err="1" smtClean="0"/>
              <a:t>elctronic</a:t>
            </a:r>
            <a:r>
              <a:rPr lang="en-US" dirty="0" smtClean="0"/>
              <a:t> payment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036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811213" indent="-457200">
              <a:buFont typeface="Wingdings" pitchFamily="2" charset="2"/>
              <a:buChar char="v"/>
            </a:pPr>
            <a:r>
              <a:rPr lang="en-US" dirty="0" smtClean="0"/>
              <a:t>SDM </a:t>
            </a:r>
            <a:r>
              <a:rPr lang="en-US" dirty="0" err="1" smtClean="0"/>
              <a:t>yag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penanggungjawab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diperusahaan</a:t>
            </a:r>
            <a:endParaRPr lang="en-US" dirty="0" smtClean="0"/>
          </a:p>
          <a:p>
            <a:pPr marL="811213" indent="-457200">
              <a:buFont typeface="Wingdings" pitchFamily="2" charset="2"/>
              <a:buChar char="v"/>
            </a:pPr>
            <a:r>
              <a:rPr lang="en-US" dirty="0" smtClean="0"/>
              <a:t>SDM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 </a:t>
            </a:r>
            <a:r>
              <a:rPr lang="en-US" dirty="0" err="1" smtClean="0"/>
              <a:t>melalui</a:t>
            </a:r>
            <a:r>
              <a:rPr lang="en-US" dirty="0" smtClean="0"/>
              <a:t> training, </a:t>
            </a:r>
            <a:r>
              <a:rPr lang="en-US" i="1" dirty="0" smtClean="0"/>
              <a:t>on the job experience</a:t>
            </a:r>
            <a:r>
              <a:rPr lang="en-US" dirty="0" smtClean="0"/>
              <a:t>,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i="1" dirty="0" smtClean="0"/>
              <a:t>leadership</a:t>
            </a:r>
            <a:r>
              <a:rPr lang="en-US" dirty="0" smtClean="0"/>
              <a:t> yang </a:t>
            </a:r>
            <a:r>
              <a:rPr lang="en-US" dirty="0" err="1" smtClean="0"/>
              <a:t>berkualitas</a:t>
            </a:r>
            <a:endParaRPr lang="en-US" dirty="0" smtClean="0"/>
          </a:p>
          <a:p>
            <a:pPr marL="811213" indent="-457200">
              <a:buFont typeface="Wingdings" pitchFamily="2" charset="2"/>
              <a:buChar char="v"/>
            </a:pP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:</a:t>
            </a:r>
          </a:p>
          <a:p>
            <a:pPr marL="811213" indent="-457200">
              <a:buFont typeface="Wingdings" pitchFamily="2" charset="2"/>
              <a:buChar char="v"/>
            </a:pP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41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013325"/>
          </a:xfrm>
        </p:spPr>
        <p:txBody>
          <a:bodyPr/>
          <a:lstStyle/>
          <a:p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: </a:t>
            </a:r>
            <a:r>
              <a:rPr lang="en-US" dirty="0" err="1" smtClean="0"/>
              <a:t>arsitektur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(</a:t>
            </a:r>
            <a:r>
              <a:rPr lang="en-US" i="1" dirty="0" smtClean="0"/>
              <a:t>platform</a:t>
            </a:r>
            <a:r>
              <a:rPr lang="en-US" dirty="0" smtClean="0"/>
              <a:t>) </a:t>
            </a:r>
            <a:r>
              <a:rPr lang="en-US" dirty="0" err="1" smtClean="0"/>
              <a:t>standar</a:t>
            </a:r>
            <a:endParaRPr lang="en-US" dirty="0" smtClean="0"/>
          </a:p>
          <a:p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endParaRPr lang="en-US" dirty="0" smtClean="0"/>
          </a:p>
          <a:p>
            <a:pPr marL="796925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Char char="v"/>
            </a:pP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 </a:t>
            </a:r>
            <a:r>
              <a:rPr lang="en-US" dirty="0" err="1" smtClean="0"/>
              <a:t>keputusan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70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endParaRPr lang="en-US" dirty="0" smtClean="0"/>
          </a:p>
          <a:p>
            <a:r>
              <a:rPr lang="en-US" dirty="0"/>
              <a:t>TI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/>
              <a:t>TI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medis</a:t>
            </a:r>
            <a:endParaRPr lang="en-US" dirty="0" smtClean="0"/>
          </a:p>
          <a:p>
            <a:r>
              <a:rPr lang="en-US" dirty="0"/>
              <a:t>TI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kepolisian</a:t>
            </a:r>
            <a:endParaRPr lang="en-US" dirty="0" smtClean="0"/>
          </a:p>
          <a:p>
            <a:r>
              <a:rPr lang="en-US" dirty="0"/>
              <a:t>TI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endParaRPr lang="en-US" dirty="0" smtClean="0"/>
          </a:p>
          <a:p>
            <a:r>
              <a:rPr lang="en-US" dirty="0"/>
              <a:t>TI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7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38400"/>
            <a:ext cx="8686800" cy="8382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693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</TotalTime>
  <Words>253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Teknologi informasi</vt:lpstr>
      <vt:lpstr>Evolusi perkembangan teknologi Informasi</vt:lpstr>
      <vt:lpstr>Era Teknologi Informasi</vt:lpstr>
      <vt:lpstr>Era Sistem Informasi</vt:lpstr>
      <vt:lpstr>Era Globalisasi</vt:lpstr>
      <vt:lpstr>Aset Utama Teknologi Informasi</vt:lpstr>
      <vt:lpstr>PowerPoint Presentation</vt:lpstr>
      <vt:lpstr>Peranan Teknologi informasi</vt:lpstr>
      <vt:lpstr>Sekian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10</cp:revision>
  <dcterms:created xsi:type="dcterms:W3CDTF">2023-09-02T10:04:33Z</dcterms:created>
  <dcterms:modified xsi:type="dcterms:W3CDTF">2023-09-05T04:41:55Z</dcterms:modified>
</cp:coreProperties>
</file>