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4"/>
  </p:notesMasterIdLst>
  <p:handoutMasterIdLst>
    <p:handoutMasterId r:id="rId15"/>
  </p:handoutMasterIdLst>
  <p:sldIdLst>
    <p:sldId id="256" r:id="rId4"/>
    <p:sldId id="261" r:id="rId5"/>
    <p:sldId id="269" r:id="rId6"/>
    <p:sldId id="289" r:id="rId7"/>
    <p:sldId id="302" r:id="rId8"/>
    <p:sldId id="303" r:id="rId9"/>
    <p:sldId id="290" r:id="rId10"/>
    <p:sldId id="305" r:id="rId11"/>
    <p:sldId id="280" r:id="rId12"/>
    <p:sldId id="272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FF5"/>
    <a:srgbClr val="C1FFEA"/>
    <a:srgbClr val="E9E6D7"/>
    <a:srgbClr val="A7FFFF"/>
    <a:srgbClr val="00FFFF"/>
    <a:srgbClr val="66FFCC"/>
    <a:srgbClr val="FDE9E9"/>
    <a:srgbClr val="EB4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72" y="60"/>
      </p:cViewPr>
      <p:guideLst>
        <p:guide orient="horz" pos="1620"/>
        <p:guide pos="2880"/>
        <p:guide orient="horz" pos="17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A2E683-F41D-49AB-9A37-5C8ABC024AE6}" type="doc">
      <dgm:prSet loTypeId="urn:microsoft.com/office/officeart/2005/8/layout/arrow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32A24ED3-0EB6-48D8-B8D2-1578A95D9F29}">
      <dgm:prSet phldrT="[Text]" custT="1"/>
      <dgm:spPr>
        <a:xfrm rot="16200000">
          <a:off x="1322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1800" b="1" dirty="0" smtClean="0">
              <a:solidFill>
                <a:sysClr val="window" lastClr="FFFFFF"/>
              </a:solidFill>
              <a:latin typeface="+mj-lt"/>
              <a:ea typeface="+mn-ea"/>
              <a:cs typeface="+mn-cs"/>
            </a:rPr>
            <a:t>Organization In</a:t>
          </a:r>
          <a:endParaRPr lang="id-ID" sz="1800" b="1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gm:t>
    </dgm:pt>
    <dgm:pt modelId="{A61DEB19-021C-43A9-B198-1C211461094C}" type="parTrans" cxnId="{3490B06F-E440-49CC-A6AC-90895F8BAA7E}">
      <dgm:prSet/>
      <dgm:spPr/>
      <dgm:t>
        <a:bodyPr/>
        <a:lstStyle/>
        <a:p>
          <a:endParaRPr lang="id-ID" sz="1200" b="1">
            <a:latin typeface="+mj-lt"/>
          </a:endParaRPr>
        </a:p>
      </dgm:t>
    </dgm:pt>
    <dgm:pt modelId="{6B172C44-4880-462B-8E39-53DE994FE215}" type="sibTrans" cxnId="{3490B06F-E440-49CC-A6AC-90895F8BAA7E}">
      <dgm:prSet/>
      <dgm:spPr/>
      <dgm:t>
        <a:bodyPr/>
        <a:lstStyle/>
        <a:p>
          <a:endParaRPr lang="id-ID" sz="1200" b="1">
            <a:latin typeface="+mj-lt"/>
          </a:endParaRPr>
        </a:p>
      </dgm:t>
    </dgm:pt>
    <dgm:pt modelId="{96C726AE-6226-4A50-B086-B3C9922A1EAB}">
      <dgm:prSet phldrT="[Text]" custT="1"/>
      <dgm:spPr>
        <a:xfrm rot="5400000">
          <a:off x="3147880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1800" b="1" dirty="0" smtClean="0">
              <a:solidFill>
                <a:sysClr val="window" lastClr="FFFFFF"/>
              </a:solidFill>
              <a:latin typeface="+mj-lt"/>
              <a:ea typeface="+mn-ea"/>
              <a:cs typeface="+mn-cs"/>
            </a:rPr>
            <a:t>Individual Out</a:t>
          </a:r>
          <a:endParaRPr lang="id-ID" sz="1800" b="1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gm:t>
    </dgm:pt>
    <dgm:pt modelId="{BEAA18AD-1318-4FD3-AB31-B8975C68156B}" type="parTrans" cxnId="{E163C38B-2C7E-423B-8C2F-2EAE2B8CE212}">
      <dgm:prSet/>
      <dgm:spPr/>
      <dgm:t>
        <a:bodyPr/>
        <a:lstStyle/>
        <a:p>
          <a:endParaRPr lang="id-ID" sz="1200" b="1">
            <a:latin typeface="+mj-lt"/>
          </a:endParaRPr>
        </a:p>
      </dgm:t>
    </dgm:pt>
    <dgm:pt modelId="{C879378B-D8C9-402F-83E9-1C723345C36D}" type="sibTrans" cxnId="{E163C38B-2C7E-423B-8C2F-2EAE2B8CE212}">
      <dgm:prSet/>
      <dgm:spPr/>
      <dgm:t>
        <a:bodyPr/>
        <a:lstStyle/>
        <a:p>
          <a:endParaRPr lang="id-ID" sz="1200" b="1">
            <a:latin typeface="+mj-lt"/>
          </a:endParaRPr>
        </a:p>
      </dgm:t>
    </dgm:pt>
    <dgm:pt modelId="{E4604499-27B5-4048-8265-49FF7D429FEE}" type="pres">
      <dgm:prSet presAssocID="{77A2E683-F41D-49AB-9A37-5C8ABC024A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A90ACAA-C6EB-40D6-9A7F-075772BC03E6}" type="pres">
      <dgm:prSet presAssocID="{32A24ED3-0EB6-48D8-B8D2-1578A95D9F29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0825301-5355-4C3D-8224-09A3B45F6ACF}" type="pres">
      <dgm:prSet presAssocID="{96C726AE-6226-4A50-B086-B3C9922A1EA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490B06F-E440-49CC-A6AC-90895F8BAA7E}" srcId="{77A2E683-F41D-49AB-9A37-5C8ABC024AE6}" destId="{32A24ED3-0EB6-48D8-B8D2-1578A95D9F29}" srcOrd="0" destOrd="0" parTransId="{A61DEB19-021C-43A9-B198-1C211461094C}" sibTransId="{6B172C44-4880-462B-8E39-53DE994FE215}"/>
    <dgm:cxn modelId="{329F64F3-1C10-446F-853D-365031B760B5}" type="presOf" srcId="{32A24ED3-0EB6-48D8-B8D2-1578A95D9F29}" destId="{DA90ACAA-C6EB-40D6-9A7F-075772BC03E6}" srcOrd="0" destOrd="0" presId="urn:microsoft.com/office/officeart/2005/8/layout/arrow5"/>
    <dgm:cxn modelId="{9A14FA00-BAA6-484B-8317-2EEEFA4AE7C4}" type="presOf" srcId="{77A2E683-F41D-49AB-9A37-5C8ABC024AE6}" destId="{E4604499-27B5-4048-8265-49FF7D429FEE}" srcOrd="0" destOrd="0" presId="urn:microsoft.com/office/officeart/2005/8/layout/arrow5"/>
    <dgm:cxn modelId="{E163C38B-2C7E-423B-8C2F-2EAE2B8CE212}" srcId="{77A2E683-F41D-49AB-9A37-5C8ABC024AE6}" destId="{96C726AE-6226-4A50-B086-B3C9922A1EAB}" srcOrd="1" destOrd="0" parTransId="{BEAA18AD-1318-4FD3-AB31-B8975C68156B}" sibTransId="{C879378B-D8C9-402F-83E9-1C723345C36D}"/>
    <dgm:cxn modelId="{31CC63AF-0824-47EE-9F5C-3847DA141798}" type="presOf" srcId="{96C726AE-6226-4A50-B086-B3C9922A1EAB}" destId="{60825301-5355-4C3D-8224-09A3B45F6ACF}" srcOrd="0" destOrd="0" presId="urn:microsoft.com/office/officeart/2005/8/layout/arrow5"/>
    <dgm:cxn modelId="{A5C8DD5F-438A-4713-881D-4F599A304C47}" type="presParOf" srcId="{E4604499-27B5-4048-8265-49FF7D429FEE}" destId="{DA90ACAA-C6EB-40D6-9A7F-075772BC03E6}" srcOrd="0" destOrd="0" presId="urn:microsoft.com/office/officeart/2005/8/layout/arrow5"/>
    <dgm:cxn modelId="{6C426351-A1C4-460E-83A2-786903BDB35E}" type="presParOf" srcId="{E4604499-27B5-4048-8265-49FF7D429FEE}" destId="{60825301-5355-4C3D-8224-09A3B45F6AC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084A06-B31F-4416-81FF-249654460024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d-ID"/>
        </a:p>
      </dgm:t>
    </dgm:pt>
    <dgm:pt modelId="{48BCC148-35DC-498A-8EA8-11D1A310116A}">
      <dgm:prSet phldrT="[Text]" custT="1"/>
      <dgm:spPr>
        <a:xfrm>
          <a:off x="200769" y="1624"/>
          <a:ext cx="2711648" cy="1626989"/>
        </a:xfrm>
        <a:prstGeom prst="rect">
          <a:avLst/>
        </a:prstGeom>
        <a:solidFill>
          <a:srgbClr val="FDE9E9"/>
        </a:solidFill>
        <a:ln w="254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Anticipatory Change</a:t>
          </a:r>
          <a:endParaRPr lang="id-ID" sz="2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A906B35-857A-4BF1-8EF1-0B18FE8A758B}" type="parTrans" cxnId="{4CE6ABE8-7E4B-4B07-9DD4-B104C0B672E2}">
      <dgm:prSet/>
      <dgm:spPr/>
      <dgm:t>
        <a:bodyPr/>
        <a:lstStyle/>
        <a:p>
          <a:endParaRPr lang="id-ID"/>
        </a:p>
      </dgm:t>
    </dgm:pt>
    <dgm:pt modelId="{546A6529-2398-4270-90EE-C48FEB56DE66}" type="sibTrans" cxnId="{4CE6ABE8-7E4B-4B07-9DD4-B104C0B672E2}">
      <dgm:prSet/>
      <dgm:spPr/>
      <dgm:t>
        <a:bodyPr/>
        <a:lstStyle/>
        <a:p>
          <a:endParaRPr lang="id-ID"/>
        </a:p>
      </dgm:t>
    </dgm:pt>
    <dgm:pt modelId="{B9411B00-9554-4763-8A01-9D3B3D6AB0C7}">
      <dgm:prSet phldrT="[Text]" custT="1"/>
      <dgm:spPr>
        <a:xfrm>
          <a:off x="3183582" y="1624"/>
          <a:ext cx="2711648" cy="1626989"/>
        </a:xfrm>
        <a:prstGeom prst="rect">
          <a:avLst/>
        </a:prstGeom>
        <a:solidFill>
          <a:srgbClr val="C1FFEA"/>
        </a:solidFill>
        <a:ln w="254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Reactive Change</a:t>
          </a:r>
          <a:endParaRPr lang="id-ID" sz="2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E95EF57-8112-49CF-BBCF-8817C83F6BF6}" type="parTrans" cxnId="{230023DE-099F-40FE-95DD-36529DDC7B64}">
      <dgm:prSet/>
      <dgm:spPr/>
      <dgm:t>
        <a:bodyPr/>
        <a:lstStyle/>
        <a:p>
          <a:endParaRPr lang="id-ID"/>
        </a:p>
      </dgm:t>
    </dgm:pt>
    <dgm:pt modelId="{6A0AF5DF-464E-4E9A-8EAB-A8463B70D848}" type="sibTrans" cxnId="{230023DE-099F-40FE-95DD-36529DDC7B64}">
      <dgm:prSet/>
      <dgm:spPr/>
      <dgm:t>
        <a:bodyPr/>
        <a:lstStyle/>
        <a:p>
          <a:endParaRPr lang="id-ID"/>
        </a:p>
      </dgm:t>
    </dgm:pt>
    <dgm:pt modelId="{BC442DE2-F565-4C4D-B0AA-E7E7C0F72026}">
      <dgm:prSet phldrT="[Text]" custT="1"/>
      <dgm:spPr>
        <a:xfrm>
          <a:off x="1692175" y="1899778"/>
          <a:ext cx="2711648" cy="1626989"/>
        </a:xfrm>
        <a:prstGeom prst="rect">
          <a:avLst/>
        </a:prstGeom>
        <a:solidFill>
          <a:srgbClr val="A7FFFF"/>
        </a:solidFill>
        <a:ln w="254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Crisis Change</a:t>
          </a:r>
          <a:endParaRPr lang="id-ID" sz="2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4DC535E-2787-42FA-9DD1-4B36180EC9E3}" type="parTrans" cxnId="{BC076FB0-41E6-49E1-8506-7DBB7F1FAFB8}">
      <dgm:prSet/>
      <dgm:spPr/>
      <dgm:t>
        <a:bodyPr/>
        <a:lstStyle/>
        <a:p>
          <a:endParaRPr lang="id-ID"/>
        </a:p>
      </dgm:t>
    </dgm:pt>
    <dgm:pt modelId="{1B28EF8C-D6E2-4B36-8981-FB2B3D1A196C}" type="sibTrans" cxnId="{BC076FB0-41E6-49E1-8506-7DBB7F1FAFB8}">
      <dgm:prSet/>
      <dgm:spPr/>
      <dgm:t>
        <a:bodyPr/>
        <a:lstStyle/>
        <a:p>
          <a:endParaRPr lang="id-ID"/>
        </a:p>
      </dgm:t>
    </dgm:pt>
    <dgm:pt modelId="{6F5699B3-797A-45AB-9655-902E8A0A360F}" type="pres">
      <dgm:prSet presAssocID="{C0084A06-B31F-4416-81FF-24965446002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3D3003F-7C1A-4301-A883-A3985BEBAE0E}" type="pres">
      <dgm:prSet presAssocID="{48BCC148-35DC-498A-8EA8-11D1A310116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BF392AC-86D0-4125-A0A5-F48889CF4A92}" type="pres">
      <dgm:prSet presAssocID="{546A6529-2398-4270-90EE-C48FEB56DE66}" presName="sibTrans" presStyleCnt="0"/>
      <dgm:spPr/>
    </dgm:pt>
    <dgm:pt modelId="{2E2FC73F-6966-486B-8D1B-ABC2EF74C8D8}" type="pres">
      <dgm:prSet presAssocID="{B9411B00-9554-4763-8A01-9D3B3D6AB0C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4E72664-0BA1-4E5B-B907-93CB6ECB5B9E}" type="pres">
      <dgm:prSet presAssocID="{6A0AF5DF-464E-4E9A-8EAB-A8463B70D848}" presName="sibTrans" presStyleCnt="0"/>
      <dgm:spPr/>
    </dgm:pt>
    <dgm:pt modelId="{086F3D11-ECEE-4C7A-B5CD-46168BC1CA98}" type="pres">
      <dgm:prSet presAssocID="{BC442DE2-F565-4C4D-B0AA-E7E7C0F7202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532A672-E8CA-4C9C-B54D-ED5F3C4F7261}" type="presOf" srcId="{B9411B00-9554-4763-8A01-9D3B3D6AB0C7}" destId="{2E2FC73F-6966-486B-8D1B-ABC2EF74C8D8}" srcOrd="0" destOrd="0" presId="urn:microsoft.com/office/officeart/2005/8/layout/default"/>
    <dgm:cxn modelId="{3470E52A-0D6B-40F6-91DF-C03603D02E70}" type="presOf" srcId="{C0084A06-B31F-4416-81FF-249654460024}" destId="{6F5699B3-797A-45AB-9655-902E8A0A360F}" srcOrd="0" destOrd="0" presId="urn:microsoft.com/office/officeart/2005/8/layout/default"/>
    <dgm:cxn modelId="{4CE6ABE8-7E4B-4B07-9DD4-B104C0B672E2}" srcId="{C0084A06-B31F-4416-81FF-249654460024}" destId="{48BCC148-35DC-498A-8EA8-11D1A310116A}" srcOrd="0" destOrd="0" parTransId="{AA906B35-857A-4BF1-8EF1-0B18FE8A758B}" sibTransId="{546A6529-2398-4270-90EE-C48FEB56DE66}"/>
    <dgm:cxn modelId="{BC076FB0-41E6-49E1-8506-7DBB7F1FAFB8}" srcId="{C0084A06-B31F-4416-81FF-249654460024}" destId="{BC442DE2-F565-4C4D-B0AA-E7E7C0F72026}" srcOrd="2" destOrd="0" parTransId="{C4DC535E-2787-42FA-9DD1-4B36180EC9E3}" sibTransId="{1B28EF8C-D6E2-4B36-8981-FB2B3D1A196C}"/>
    <dgm:cxn modelId="{991AEFBA-F3E3-4E1C-99F0-4C06CF45F76B}" type="presOf" srcId="{48BCC148-35DC-498A-8EA8-11D1A310116A}" destId="{23D3003F-7C1A-4301-A883-A3985BEBAE0E}" srcOrd="0" destOrd="0" presId="urn:microsoft.com/office/officeart/2005/8/layout/default"/>
    <dgm:cxn modelId="{230023DE-099F-40FE-95DD-36529DDC7B64}" srcId="{C0084A06-B31F-4416-81FF-249654460024}" destId="{B9411B00-9554-4763-8A01-9D3B3D6AB0C7}" srcOrd="1" destOrd="0" parTransId="{CE95EF57-8112-49CF-BBCF-8817C83F6BF6}" sibTransId="{6A0AF5DF-464E-4E9A-8EAB-A8463B70D848}"/>
    <dgm:cxn modelId="{56BDD06E-4BA8-492B-993F-D7165AA3800E}" type="presOf" srcId="{BC442DE2-F565-4C4D-B0AA-E7E7C0F72026}" destId="{086F3D11-ECEE-4C7A-B5CD-46168BC1CA98}" srcOrd="0" destOrd="0" presId="urn:microsoft.com/office/officeart/2005/8/layout/default"/>
    <dgm:cxn modelId="{A1118865-D83B-4EC1-98E4-A589CBBA1561}" type="presParOf" srcId="{6F5699B3-797A-45AB-9655-902E8A0A360F}" destId="{23D3003F-7C1A-4301-A883-A3985BEBAE0E}" srcOrd="0" destOrd="0" presId="urn:microsoft.com/office/officeart/2005/8/layout/default"/>
    <dgm:cxn modelId="{A7235A92-7981-4ED6-B0C9-3FBFDCE279FC}" type="presParOf" srcId="{6F5699B3-797A-45AB-9655-902E8A0A360F}" destId="{DBF392AC-86D0-4125-A0A5-F48889CF4A92}" srcOrd="1" destOrd="0" presId="urn:microsoft.com/office/officeart/2005/8/layout/default"/>
    <dgm:cxn modelId="{DFE22A5E-C886-44DA-9C09-7B6475CFB654}" type="presParOf" srcId="{6F5699B3-797A-45AB-9655-902E8A0A360F}" destId="{2E2FC73F-6966-486B-8D1B-ABC2EF74C8D8}" srcOrd="2" destOrd="0" presId="urn:microsoft.com/office/officeart/2005/8/layout/default"/>
    <dgm:cxn modelId="{B19E5D15-67E8-46F1-A755-2D4F56F3841B}" type="presParOf" srcId="{6F5699B3-797A-45AB-9655-902E8A0A360F}" destId="{E4E72664-0BA1-4E5B-B907-93CB6ECB5B9E}" srcOrd="3" destOrd="0" presId="urn:microsoft.com/office/officeart/2005/8/layout/default"/>
    <dgm:cxn modelId="{29F5DA6C-EE85-4724-9C3B-A30CCC1F8AB1}" type="presParOf" srcId="{6F5699B3-797A-45AB-9655-902E8A0A360F}" destId="{086F3D11-ECEE-4C7A-B5CD-46168BC1CA9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FDE615-C4C9-4F3A-AD04-EC2623166E6E}" type="doc">
      <dgm:prSet loTypeId="urn:microsoft.com/office/officeart/2005/8/layout/arrow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373DA828-949A-4BFF-BC4D-8D36E96A4ED9}">
      <dgm:prSet phldrT="[Text]" custT="1"/>
      <dgm:spPr>
        <a:xfrm rot="16200000">
          <a:off x="1322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Reactive Approach</a:t>
          </a:r>
          <a:endParaRPr lang="id-ID" sz="2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70A14DD-4A3F-4DB5-A75A-C46A93E14B3D}" type="parTrans" cxnId="{166452ED-E1C1-4B74-AFBC-D390E4C0276F}">
      <dgm:prSet/>
      <dgm:spPr/>
      <dgm:t>
        <a:bodyPr/>
        <a:lstStyle/>
        <a:p>
          <a:endParaRPr lang="id-ID" sz="1400"/>
        </a:p>
      </dgm:t>
    </dgm:pt>
    <dgm:pt modelId="{03551FE6-5173-41E8-9BCF-BDD0BCA90D26}" type="sibTrans" cxnId="{166452ED-E1C1-4B74-AFBC-D390E4C0276F}">
      <dgm:prSet/>
      <dgm:spPr/>
      <dgm:t>
        <a:bodyPr/>
        <a:lstStyle/>
        <a:p>
          <a:endParaRPr lang="id-ID" sz="1400"/>
        </a:p>
      </dgm:t>
    </dgm:pt>
    <dgm:pt modelId="{BE953EFD-966F-4224-B66C-19ECBD7B7B5C}">
      <dgm:prSet phldrT="[Text]" custT="1"/>
      <dgm:spPr>
        <a:xfrm rot="5400000">
          <a:off x="3147880" y="558601"/>
          <a:ext cx="2946796" cy="2946796"/>
        </a:xfrm>
        <a:prstGeom prst="downArrow">
          <a:avLst>
            <a:gd name="adj1" fmla="val 50000"/>
            <a:gd name="adj2" fmla="val 35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Conscious Approach</a:t>
          </a:r>
          <a:endParaRPr lang="id-ID" sz="2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3B537FB-6961-494A-9D49-7614393FDE46}" type="parTrans" cxnId="{41E40299-028F-4949-9DF9-75DF6FA323B7}">
      <dgm:prSet/>
      <dgm:spPr/>
      <dgm:t>
        <a:bodyPr/>
        <a:lstStyle/>
        <a:p>
          <a:endParaRPr lang="id-ID" sz="1400"/>
        </a:p>
      </dgm:t>
    </dgm:pt>
    <dgm:pt modelId="{5E2DE381-7E1C-4BF0-9EFA-3FE0A50F003B}" type="sibTrans" cxnId="{41E40299-028F-4949-9DF9-75DF6FA323B7}">
      <dgm:prSet/>
      <dgm:spPr/>
      <dgm:t>
        <a:bodyPr/>
        <a:lstStyle/>
        <a:p>
          <a:endParaRPr lang="id-ID" sz="1400"/>
        </a:p>
      </dgm:t>
    </dgm:pt>
    <dgm:pt modelId="{1425319B-7D1C-42F9-8DE9-D34A5FB1839C}" type="pres">
      <dgm:prSet presAssocID="{3FFDE615-C4C9-4F3A-AD04-EC2623166E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CBB42F1B-537E-49E5-B9DC-B9C84DD753A9}" type="pres">
      <dgm:prSet presAssocID="{373DA828-949A-4BFF-BC4D-8D36E96A4ED9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314C7D3-A87F-47D3-A55E-2D6B5F65BABD}" type="pres">
      <dgm:prSet presAssocID="{BE953EFD-966F-4224-B66C-19ECBD7B7B5C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9ED1B9E-962F-4329-91FE-24ACF01D81B9}" type="presOf" srcId="{3FFDE615-C4C9-4F3A-AD04-EC2623166E6E}" destId="{1425319B-7D1C-42F9-8DE9-D34A5FB1839C}" srcOrd="0" destOrd="0" presId="urn:microsoft.com/office/officeart/2005/8/layout/arrow5"/>
    <dgm:cxn modelId="{166452ED-E1C1-4B74-AFBC-D390E4C0276F}" srcId="{3FFDE615-C4C9-4F3A-AD04-EC2623166E6E}" destId="{373DA828-949A-4BFF-BC4D-8D36E96A4ED9}" srcOrd="0" destOrd="0" parTransId="{F70A14DD-4A3F-4DB5-A75A-C46A93E14B3D}" sibTransId="{03551FE6-5173-41E8-9BCF-BDD0BCA90D26}"/>
    <dgm:cxn modelId="{41E40299-028F-4949-9DF9-75DF6FA323B7}" srcId="{3FFDE615-C4C9-4F3A-AD04-EC2623166E6E}" destId="{BE953EFD-966F-4224-B66C-19ECBD7B7B5C}" srcOrd="1" destOrd="0" parTransId="{63B537FB-6961-494A-9D49-7614393FDE46}" sibTransId="{5E2DE381-7E1C-4BF0-9EFA-3FE0A50F003B}"/>
    <dgm:cxn modelId="{972A3C28-C7EE-418A-B6D5-139E3C72FE98}" type="presOf" srcId="{373DA828-949A-4BFF-BC4D-8D36E96A4ED9}" destId="{CBB42F1B-537E-49E5-B9DC-B9C84DD753A9}" srcOrd="0" destOrd="0" presId="urn:microsoft.com/office/officeart/2005/8/layout/arrow5"/>
    <dgm:cxn modelId="{F2D47559-561E-48C5-8DEE-A6F1A2436AE2}" type="presOf" srcId="{BE953EFD-966F-4224-B66C-19ECBD7B7B5C}" destId="{D314C7D3-A87F-47D3-A55E-2D6B5F65BABD}" srcOrd="0" destOrd="0" presId="urn:microsoft.com/office/officeart/2005/8/layout/arrow5"/>
    <dgm:cxn modelId="{D770A763-64AA-445B-A88B-21897380E84C}" type="presParOf" srcId="{1425319B-7D1C-42F9-8DE9-D34A5FB1839C}" destId="{CBB42F1B-537E-49E5-B9DC-B9C84DD753A9}" srcOrd="0" destOrd="0" presId="urn:microsoft.com/office/officeart/2005/8/layout/arrow5"/>
    <dgm:cxn modelId="{A964351F-A849-417E-BB2C-CA313BFFB730}" type="presParOf" srcId="{1425319B-7D1C-42F9-8DE9-D34A5FB1839C}" destId="{D314C7D3-A87F-47D3-A55E-2D6B5F65BAB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AF21DD-744D-4BFC-8233-59F5A6167BB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EDA28836-F37A-4130-AC3E-09F9ED6A6CA4}">
      <dgm:prSet phldrT="[Text]" custT="1"/>
      <dgm:spPr>
        <a:xfrm>
          <a:off x="744" y="145603"/>
          <a:ext cx="2902148" cy="1741289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Local Line Leader</a:t>
          </a:r>
          <a:endParaRPr lang="id-ID" sz="2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0567837-3A53-4AF9-8FBA-9F24F282E6C4}" type="parTrans" cxnId="{C7C18214-F5D0-494B-AD9D-C4B1E3C3A769}">
      <dgm:prSet/>
      <dgm:spPr/>
      <dgm:t>
        <a:bodyPr/>
        <a:lstStyle/>
        <a:p>
          <a:endParaRPr lang="id-ID"/>
        </a:p>
      </dgm:t>
    </dgm:pt>
    <dgm:pt modelId="{48D59CAC-1585-405B-A610-0D7D0A5A73E8}" type="sibTrans" cxnId="{C7C18214-F5D0-494B-AD9D-C4B1E3C3A769}">
      <dgm:prSet/>
      <dgm:spPr/>
      <dgm:t>
        <a:bodyPr/>
        <a:lstStyle/>
        <a:p>
          <a:endParaRPr lang="id-ID"/>
        </a:p>
      </dgm:t>
    </dgm:pt>
    <dgm:pt modelId="{B91277C1-D946-49C5-9F13-470157631EC3}">
      <dgm:prSet phldrT="[Text]" custT="1"/>
      <dgm:spPr>
        <a:xfrm>
          <a:off x="3193107" y="145603"/>
          <a:ext cx="2902148" cy="1741289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Network Leader</a:t>
          </a:r>
          <a:endParaRPr lang="id-ID" sz="2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B1245D-EF39-4C8E-8EA9-2BBCAACFCFF5}" type="parTrans" cxnId="{AD24C50B-A7C2-4D65-95B0-F8C72CD70011}">
      <dgm:prSet/>
      <dgm:spPr/>
      <dgm:t>
        <a:bodyPr/>
        <a:lstStyle/>
        <a:p>
          <a:endParaRPr lang="id-ID"/>
        </a:p>
      </dgm:t>
    </dgm:pt>
    <dgm:pt modelId="{A1D5CFAE-8611-41FB-B1A0-D59CE973AF24}" type="sibTrans" cxnId="{AD24C50B-A7C2-4D65-95B0-F8C72CD70011}">
      <dgm:prSet/>
      <dgm:spPr/>
      <dgm:t>
        <a:bodyPr/>
        <a:lstStyle/>
        <a:p>
          <a:endParaRPr lang="id-ID"/>
        </a:p>
      </dgm:t>
    </dgm:pt>
    <dgm:pt modelId="{BB644FFF-7B8F-4BD5-BD09-72CD5529C915}">
      <dgm:prSet phldrT="[Text]" custT="1"/>
      <dgm:spPr>
        <a:xfrm>
          <a:off x="1596925" y="2177107"/>
          <a:ext cx="2902148" cy="1741289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2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Executive Leader</a:t>
          </a:r>
          <a:endParaRPr lang="id-ID" sz="2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7C1B73-5B2F-4E86-AB96-BB014CD4B01A}" type="parTrans" cxnId="{661109C5-8622-4D43-965A-73260A9E9354}">
      <dgm:prSet/>
      <dgm:spPr/>
      <dgm:t>
        <a:bodyPr/>
        <a:lstStyle/>
        <a:p>
          <a:endParaRPr lang="id-ID"/>
        </a:p>
      </dgm:t>
    </dgm:pt>
    <dgm:pt modelId="{10415496-44CB-4CB6-A5CE-4220EFF78B96}" type="sibTrans" cxnId="{661109C5-8622-4D43-965A-73260A9E9354}">
      <dgm:prSet/>
      <dgm:spPr/>
      <dgm:t>
        <a:bodyPr/>
        <a:lstStyle/>
        <a:p>
          <a:endParaRPr lang="id-ID"/>
        </a:p>
      </dgm:t>
    </dgm:pt>
    <dgm:pt modelId="{9AF54345-F895-4C42-A493-9F13772433D2}" type="pres">
      <dgm:prSet presAssocID="{57AF21DD-744D-4BFC-8233-59F5A6167B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4CCDA3A-30C8-4B0A-9060-B0A1A7E7BF5B}" type="pres">
      <dgm:prSet presAssocID="{EDA28836-F37A-4130-AC3E-09F9ED6A6CA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2F37344-9E23-49F8-825A-27C400DF8105}" type="pres">
      <dgm:prSet presAssocID="{48D59CAC-1585-405B-A610-0D7D0A5A73E8}" presName="sibTrans" presStyleCnt="0"/>
      <dgm:spPr/>
    </dgm:pt>
    <dgm:pt modelId="{DCA148B4-EA75-4B8A-B9B5-636CEB6C22C7}" type="pres">
      <dgm:prSet presAssocID="{B91277C1-D946-49C5-9F13-470157631E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A14942B-638B-40DA-80B0-918D75DF442C}" type="pres">
      <dgm:prSet presAssocID="{A1D5CFAE-8611-41FB-B1A0-D59CE973AF24}" presName="sibTrans" presStyleCnt="0"/>
      <dgm:spPr/>
    </dgm:pt>
    <dgm:pt modelId="{A7E670C6-8607-4C70-A86A-6DC471892887}" type="pres">
      <dgm:prSet presAssocID="{BB644FFF-7B8F-4BD5-BD09-72CD5529C91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3D85EEB-4200-48A7-841C-B6A03EB240F6}" type="presOf" srcId="{57AF21DD-744D-4BFC-8233-59F5A6167BB3}" destId="{9AF54345-F895-4C42-A493-9F13772433D2}" srcOrd="0" destOrd="0" presId="urn:microsoft.com/office/officeart/2005/8/layout/default"/>
    <dgm:cxn modelId="{AD24C50B-A7C2-4D65-95B0-F8C72CD70011}" srcId="{57AF21DD-744D-4BFC-8233-59F5A6167BB3}" destId="{B91277C1-D946-49C5-9F13-470157631EC3}" srcOrd="1" destOrd="0" parTransId="{CDB1245D-EF39-4C8E-8EA9-2BBCAACFCFF5}" sibTransId="{A1D5CFAE-8611-41FB-B1A0-D59CE973AF24}"/>
    <dgm:cxn modelId="{E3FFB821-906F-4404-BE20-9D038419E716}" type="presOf" srcId="{EDA28836-F37A-4130-AC3E-09F9ED6A6CA4}" destId="{44CCDA3A-30C8-4B0A-9060-B0A1A7E7BF5B}" srcOrd="0" destOrd="0" presId="urn:microsoft.com/office/officeart/2005/8/layout/default"/>
    <dgm:cxn modelId="{DB7DF91C-00D5-472B-8A60-1147618E3A10}" type="presOf" srcId="{BB644FFF-7B8F-4BD5-BD09-72CD5529C915}" destId="{A7E670C6-8607-4C70-A86A-6DC471892887}" srcOrd="0" destOrd="0" presId="urn:microsoft.com/office/officeart/2005/8/layout/default"/>
    <dgm:cxn modelId="{661109C5-8622-4D43-965A-73260A9E9354}" srcId="{57AF21DD-744D-4BFC-8233-59F5A6167BB3}" destId="{BB644FFF-7B8F-4BD5-BD09-72CD5529C915}" srcOrd="2" destOrd="0" parTransId="{197C1B73-5B2F-4E86-AB96-BB014CD4B01A}" sibTransId="{10415496-44CB-4CB6-A5CE-4220EFF78B96}"/>
    <dgm:cxn modelId="{C7C18214-F5D0-494B-AD9D-C4B1E3C3A769}" srcId="{57AF21DD-744D-4BFC-8233-59F5A6167BB3}" destId="{EDA28836-F37A-4130-AC3E-09F9ED6A6CA4}" srcOrd="0" destOrd="0" parTransId="{30567837-3A53-4AF9-8FBA-9F24F282E6C4}" sibTransId="{48D59CAC-1585-405B-A610-0D7D0A5A73E8}"/>
    <dgm:cxn modelId="{A9D85407-7FD7-4D3C-B9D5-4E772E43915A}" type="presOf" srcId="{B91277C1-D946-49C5-9F13-470157631EC3}" destId="{DCA148B4-EA75-4B8A-B9B5-636CEB6C22C7}" srcOrd="0" destOrd="0" presId="urn:microsoft.com/office/officeart/2005/8/layout/default"/>
    <dgm:cxn modelId="{6587F8C8-7DBB-4F1F-9BF3-777C6B2A1CD3}" type="presParOf" srcId="{9AF54345-F895-4C42-A493-9F13772433D2}" destId="{44CCDA3A-30C8-4B0A-9060-B0A1A7E7BF5B}" srcOrd="0" destOrd="0" presId="urn:microsoft.com/office/officeart/2005/8/layout/default"/>
    <dgm:cxn modelId="{1A5F0B7C-DA22-4E30-95D0-1ECD5E65870C}" type="presParOf" srcId="{9AF54345-F895-4C42-A493-9F13772433D2}" destId="{22F37344-9E23-49F8-825A-27C400DF8105}" srcOrd="1" destOrd="0" presId="urn:microsoft.com/office/officeart/2005/8/layout/default"/>
    <dgm:cxn modelId="{870287E3-305C-4FC4-9861-1EE17DE794CD}" type="presParOf" srcId="{9AF54345-F895-4C42-A493-9F13772433D2}" destId="{DCA148B4-EA75-4B8A-B9B5-636CEB6C22C7}" srcOrd="2" destOrd="0" presId="urn:microsoft.com/office/officeart/2005/8/layout/default"/>
    <dgm:cxn modelId="{B29D26F6-105D-4F8C-B71C-43413AAF5912}" type="presParOf" srcId="{9AF54345-F895-4C42-A493-9F13772433D2}" destId="{2A14942B-638B-40DA-80B0-918D75DF442C}" srcOrd="3" destOrd="0" presId="urn:microsoft.com/office/officeart/2005/8/layout/default"/>
    <dgm:cxn modelId="{604FD295-DE53-40D2-9908-8E948A791CB1}" type="presParOf" srcId="{9AF54345-F895-4C42-A493-9F13772433D2}" destId="{A7E670C6-8607-4C70-A86A-6DC47189288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0ACAA-C6EB-40D6-9A7F-075772BC03E6}">
      <dsp:nvSpPr>
        <dsp:cNvPr id="0" name=""/>
        <dsp:cNvSpPr/>
      </dsp:nvSpPr>
      <dsp:spPr>
        <a:xfrm rot="16200000">
          <a:off x="354" y="914"/>
          <a:ext cx="2446443" cy="2446443"/>
        </a:xfrm>
        <a:prstGeom prst="downArrow">
          <a:avLst>
            <a:gd name="adj1" fmla="val 50000"/>
            <a:gd name="adj2" fmla="val 35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solidFill>
                <a:sysClr val="window" lastClr="FFFFFF"/>
              </a:solidFill>
              <a:latin typeface="+mj-lt"/>
              <a:ea typeface="+mn-ea"/>
              <a:cs typeface="+mn-cs"/>
            </a:rPr>
            <a:t>Organization In</a:t>
          </a:r>
          <a:endParaRPr lang="id-ID" sz="1800" b="1" kern="1200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sp:txBody>
      <dsp:txXfrm rot="5400000">
        <a:off x="354" y="612525"/>
        <a:ext cx="2018315" cy="1223221"/>
      </dsp:txXfrm>
    </dsp:sp>
    <dsp:sp modelId="{60825301-5355-4C3D-8224-09A3B45F6ACF}">
      <dsp:nvSpPr>
        <dsp:cNvPr id="0" name=""/>
        <dsp:cNvSpPr/>
      </dsp:nvSpPr>
      <dsp:spPr>
        <a:xfrm rot="5400000">
          <a:off x="2593762" y="914"/>
          <a:ext cx="2446443" cy="2446443"/>
        </a:xfrm>
        <a:prstGeom prst="downArrow">
          <a:avLst>
            <a:gd name="adj1" fmla="val 50000"/>
            <a:gd name="adj2" fmla="val 35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>
              <a:solidFill>
                <a:sysClr val="window" lastClr="FFFFFF"/>
              </a:solidFill>
              <a:latin typeface="+mj-lt"/>
              <a:ea typeface="+mn-ea"/>
              <a:cs typeface="+mn-cs"/>
            </a:rPr>
            <a:t>Individual Out</a:t>
          </a:r>
          <a:endParaRPr lang="id-ID" sz="1800" b="1" kern="1200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sp:txBody>
      <dsp:txXfrm rot="-5400000">
        <a:off x="3021890" y="612525"/>
        <a:ext cx="2018315" cy="12232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3003F-7C1A-4301-A883-A3985BEBAE0E}">
      <dsp:nvSpPr>
        <dsp:cNvPr id="0" name=""/>
        <dsp:cNvSpPr/>
      </dsp:nvSpPr>
      <dsp:spPr>
        <a:xfrm>
          <a:off x="460615" y="271"/>
          <a:ext cx="1961585" cy="1176951"/>
        </a:xfrm>
        <a:prstGeom prst="rect">
          <a:avLst/>
        </a:prstGeom>
        <a:solidFill>
          <a:srgbClr val="FDE9E9"/>
        </a:solidFill>
        <a:ln w="254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Anticipatory Change</a:t>
          </a:r>
          <a:endParaRPr lang="id-ID" sz="2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60615" y="271"/>
        <a:ext cx="1961585" cy="1176951"/>
      </dsp:txXfrm>
    </dsp:sp>
    <dsp:sp modelId="{2E2FC73F-6966-486B-8D1B-ABC2EF74C8D8}">
      <dsp:nvSpPr>
        <dsp:cNvPr id="0" name=""/>
        <dsp:cNvSpPr/>
      </dsp:nvSpPr>
      <dsp:spPr>
        <a:xfrm>
          <a:off x="2618359" y="271"/>
          <a:ext cx="1961585" cy="1176951"/>
        </a:xfrm>
        <a:prstGeom prst="rect">
          <a:avLst/>
        </a:prstGeom>
        <a:solidFill>
          <a:srgbClr val="C1FFEA"/>
        </a:solidFill>
        <a:ln w="254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Reactive Change</a:t>
          </a:r>
          <a:endParaRPr lang="id-ID" sz="2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618359" y="271"/>
        <a:ext cx="1961585" cy="1176951"/>
      </dsp:txXfrm>
    </dsp:sp>
    <dsp:sp modelId="{086F3D11-ECEE-4C7A-B5CD-46168BC1CA98}">
      <dsp:nvSpPr>
        <dsp:cNvPr id="0" name=""/>
        <dsp:cNvSpPr/>
      </dsp:nvSpPr>
      <dsp:spPr>
        <a:xfrm>
          <a:off x="1539487" y="1373380"/>
          <a:ext cx="1961585" cy="1176951"/>
        </a:xfrm>
        <a:prstGeom prst="rect">
          <a:avLst/>
        </a:prstGeom>
        <a:solidFill>
          <a:srgbClr val="A7FFFF"/>
        </a:solidFill>
        <a:ln w="25400" cap="flat" cmpd="sng" algn="ctr">
          <a:solidFill>
            <a:sysClr val="windowText" lastClr="000000">
              <a:shade val="80000"/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Crisis Change</a:t>
          </a:r>
          <a:endParaRPr lang="id-ID" sz="2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39487" y="1373380"/>
        <a:ext cx="1961585" cy="11769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B42F1B-537E-49E5-B9DC-B9C84DD753A9}">
      <dsp:nvSpPr>
        <dsp:cNvPr id="0" name=""/>
        <dsp:cNvSpPr/>
      </dsp:nvSpPr>
      <dsp:spPr>
        <a:xfrm rot="16200000">
          <a:off x="333" y="272065"/>
          <a:ext cx="2306646" cy="2306646"/>
        </a:xfrm>
        <a:prstGeom prst="downArrow">
          <a:avLst>
            <a:gd name="adj1" fmla="val 50000"/>
            <a:gd name="adj2" fmla="val 35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Reactive Approach</a:t>
          </a:r>
          <a:endParaRPr lang="id-ID" sz="2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5400000">
        <a:off x="333" y="848726"/>
        <a:ext cx="1902983" cy="1153323"/>
      </dsp:txXfrm>
    </dsp:sp>
    <dsp:sp modelId="{D314C7D3-A87F-47D3-A55E-2D6B5F65BABD}">
      <dsp:nvSpPr>
        <dsp:cNvPr id="0" name=""/>
        <dsp:cNvSpPr/>
      </dsp:nvSpPr>
      <dsp:spPr>
        <a:xfrm rot="5400000">
          <a:off x="2445547" y="272065"/>
          <a:ext cx="2306646" cy="2306646"/>
        </a:xfrm>
        <a:prstGeom prst="downArrow">
          <a:avLst>
            <a:gd name="adj1" fmla="val 50000"/>
            <a:gd name="adj2" fmla="val 35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The Conscious Approach</a:t>
          </a:r>
          <a:endParaRPr lang="id-ID" sz="2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2849210" y="848727"/>
        <a:ext cx="1902983" cy="11533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CDA3A-30C8-4B0A-9060-B0A1A7E7BF5B}">
      <dsp:nvSpPr>
        <dsp:cNvPr id="0" name=""/>
        <dsp:cNvSpPr/>
      </dsp:nvSpPr>
      <dsp:spPr>
        <a:xfrm>
          <a:off x="662" y="18124"/>
          <a:ext cx="2582352" cy="1549411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Local Line Leader</a:t>
          </a:r>
          <a:endParaRPr lang="id-ID" sz="2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62" y="18124"/>
        <a:ext cx="2582352" cy="1549411"/>
      </dsp:txXfrm>
    </dsp:sp>
    <dsp:sp modelId="{DCA148B4-EA75-4B8A-B9B5-636CEB6C22C7}">
      <dsp:nvSpPr>
        <dsp:cNvPr id="0" name=""/>
        <dsp:cNvSpPr/>
      </dsp:nvSpPr>
      <dsp:spPr>
        <a:xfrm>
          <a:off x="2841249" y="18124"/>
          <a:ext cx="2582352" cy="1549411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Network Leader</a:t>
          </a:r>
          <a:endParaRPr lang="id-ID" sz="2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841249" y="18124"/>
        <a:ext cx="2582352" cy="1549411"/>
      </dsp:txXfrm>
    </dsp:sp>
    <dsp:sp modelId="{A7E670C6-8607-4C70-A86A-6DC471892887}">
      <dsp:nvSpPr>
        <dsp:cNvPr id="0" name=""/>
        <dsp:cNvSpPr/>
      </dsp:nvSpPr>
      <dsp:spPr>
        <a:xfrm>
          <a:off x="1420955" y="1825770"/>
          <a:ext cx="2582352" cy="1549411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Executive Leader</a:t>
          </a:r>
          <a:endParaRPr lang="id-ID" sz="2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420955" y="1825770"/>
        <a:ext cx="2582352" cy="15494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="" xmlns:a16="http://schemas.microsoft.com/office/drawing/2014/main" id="{6D84D85F-57CF-4C30-A26B-9C8FFF0AC8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A6697A9B-31EF-4AF6-8013-8BB67B692F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8437-0E0E-4EE0-ADB7-35F44842DA23}" type="datetimeFigureOut">
              <a:rPr lang="ko-KR" altLang="en-US" smtClean="0"/>
              <a:t>2023-04-03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B1C3F984-97B8-4D88-A5B8-5BD2116FB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47DA8DCD-E53B-4B8A-94DE-E4B3DACCDE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7A9F4-51C5-45B1-87B0-A224D9D3A4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5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EE47-5DCC-45F8-B981-F344E32420FA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21DC3-EA51-4687-A7C1-6A63FDCBF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18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2641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16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75" y="1707654"/>
            <a:ext cx="5428593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14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9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938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04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35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48" y="533436"/>
            <a:ext cx="9144000" cy="136815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155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3476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79912" y="0"/>
            <a:ext cx="1512168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36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43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4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78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02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261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128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609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55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8" r:id="rId11"/>
    <p:sldLayoutId id="2147483669" r:id="rId12"/>
    <p:sldLayoutId id="2147483670" r:id="rId13"/>
    <p:sldLayoutId id="2147483656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771549"/>
            <a:ext cx="6984776" cy="1080121"/>
          </a:xfrm>
        </p:spPr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MEMIMPIN PERUBAHAN I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74572" y="1635646"/>
            <a:ext cx="2664444" cy="432048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 smtClean="0"/>
              <a:t>PERTEMUAN KE-6</a:t>
            </a:r>
            <a:endParaRPr lang="en-US" altLang="ko-KR" sz="1600" dirty="0"/>
          </a:p>
        </p:txBody>
      </p:sp>
      <p:pic>
        <p:nvPicPr>
          <p:cNvPr id="7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3878"/>
            <a:ext cx="1510557" cy="129992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1491630"/>
            <a:ext cx="5652120" cy="1008112"/>
          </a:xfrm>
        </p:spPr>
        <p:txBody>
          <a:bodyPr/>
          <a:lstStyle/>
          <a:p>
            <a:r>
              <a:rPr lang="en-US" sz="7200" dirty="0"/>
              <a:t>Thank you</a:t>
            </a: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13" y="2464469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2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339502"/>
            <a:ext cx="41399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OUTLINE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0"/>
            <a:ext cx="0" cy="38520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/>
          <p:cNvSpPr/>
          <p:nvPr/>
        </p:nvSpPr>
        <p:spPr>
          <a:xfrm>
            <a:off x="4457377" y="1851670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lowchart: Connector 7"/>
          <p:cNvSpPr/>
          <p:nvPr/>
        </p:nvSpPr>
        <p:spPr>
          <a:xfrm>
            <a:off x="4457377" y="2787774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457377" y="3723902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860032" y="174727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Memimpin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Perubahan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Strategis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60032" y="2695719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Memimpin</a:t>
            </a:r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Perubahan</a:t>
            </a:r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ko-KR" dirty="0" smtClean="0">
                <a:solidFill>
                  <a:srgbClr val="C00000"/>
                </a:solidFill>
                <a:cs typeface="Arial" pitchFamily="34" charset="0"/>
              </a:rPr>
              <a:t>Fundamental</a:t>
            </a:r>
            <a:endParaRPr lang="ko-KR" altLang="en-US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60032" y="364723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Memimpin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Perubahan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Besar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2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1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4" t="20561" r="6589"/>
          <a:stretch/>
        </p:blipFill>
        <p:spPr>
          <a:xfrm>
            <a:off x="6516216" y="3651870"/>
            <a:ext cx="2623820" cy="141161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9502"/>
            <a:ext cx="9144000" cy="576064"/>
          </a:xfrm>
        </p:spPr>
        <p:txBody>
          <a:bodyPr/>
          <a:lstStyle/>
          <a:p>
            <a:r>
              <a:rPr lang="en-US" altLang="ko-KR" sz="3200" b="1" dirty="0"/>
              <a:t>MEMIMPIN PERUBAHAN STRATEGIS</a:t>
            </a:r>
            <a:endParaRPr lang="ko-KR" altLang="en-US" sz="32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87624" y="1275606"/>
            <a:ext cx="5184576" cy="576064"/>
          </a:xfrm>
        </p:spPr>
        <p:txBody>
          <a:bodyPr/>
          <a:lstStyle/>
          <a:p>
            <a:pPr algn="l"/>
            <a:r>
              <a:rPr lang="en-US" altLang="ko-KR" sz="2000" dirty="0" err="1"/>
              <a:t>Menurut</a:t>
            </a:r>
            <a:r>
              <a:rPr lang="en-US" altLang="ko-KR" sz="2000" dirty="0"/>
              <a:t> Black </a:t>
            </a:r>
            <a:r>
              <a:rPr lang="en-US" altLang="ko-KR" sz="2000" dirty="0" err="1"/>
              <a:t>dan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Gregersen</a:t>
            </a:r>
            <a:r>
              <a:rPr lang="en-US" altLang="ko-KR" sz="2000" dirty="0"/>
              <a:t> (2003), </a:t>
            </a:r>
            <a:r>
              <a:rPr lang="en-US" altLang="ko-KR" sz="2000" dirty="0" err="1"/>
              <a:t>strategi</a:t>
            </a:r>
            <a:r>
              <a:rPr lang="en-US" altLang="ko-KR" sz="2000" dirty="0"/>
              <a:t> </a:t>
            </a:r>
            <a:r>
              <a:rPr lang="en-US" altLang="ko-KR" sz="2000" dirty="0" err="1"/>
              <a:t>memimpin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perubahan</a:t>
            </a:r>
            <a:r>
              <a:rPr lang="en-US" altLang="ko-KR" sz="2000" dirty="0"/>
              <a:t>:</a:t>
            </a:r>
          </a:p>
        </p:txBody>
      </p:sp>
      <p:graphicFrame>
        <p:nvGraphicFramePr>
          <p:cNvPr id="37" name="Diagram 36"/>
          <p:cNvGraphicFramePr/>
          <p:nvPr>
            <p:extLst>
              <p:ext uri="{D42A27DB-BD31-4B8C-83A1-F6EECF244321}">
                <p14:modId xmlns:p14="http://schemas.microsoft.com/office/powerpoint/2010/main" val="74097695"/>
              </p:ext>
            </p:extLst>
          </p:nvPr>
        </p:nvGraphicFramePr>
        <p:xfrm>
          <a:off x="2051720" y="2067694"/>
          <a:ext cx="504056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934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58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3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6300192" y="3540"/>
            <a:ext cx="2849833" cy="3360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1166430"/>
            <a:ext cx="2339752" cy="248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sz="3200" b="1" dirty="0"/>
              <a:t>MEMIMPIN PERUBAHAN STRATEGIS</a:t>
            </a:r>
            <a:endParaRPr lang="ko-KR" altLang="en-US" sz="32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987574"/>
            <a:ext cx="9144000" cy="288032"/>
          </a:xfrm>
        </p:spPr>
        <p:txBody>
          <a:bodyPr/>
          <a:lstStyle/>
          <a:p>
            <a:r>
              <a:rPr lang="en-US" altLang="ko-KR" sz="1800" b="1" dirty="0" smtClean="0"/>
              <a:t>( continue … )</a:t>
            </a:r>
            <a:endParaRPr lang="en-US" altLang="ko-KR" sz="18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55650" y="1844675"/>
            <a:ext cx="77767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000" dirty="0">
                <a:solidFill>
                  <a:prstClr val="black"/>
                </a:solidFill>
                <a:cs typeface="Arial" panose="020B0604020202020204" pitchFamily="34" charset="0"/>
              </a:rPr>
              <a:t>Menurut Black dan Gregersen (2003), penyebab kegagalan adalah</a:t>
            </a:r>
            <a:r>
              <a:rPr lang="id-ID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endParaRPr lang="id-ID" sz="2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55650" y="2283718"/>
            <a:ext cx="777679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Kegagalan </a:t>
            </a:r>
            <a:r>
              <a:rPr lang="id-ID" sz="2000" dirty="0">
                <a:solidFill>
                  <a:prstClr val="black"/>
                </a:solidFill>
                <a:cs typeface="Arial" panose="020B0604020202020204" pitchFamily="34" charset="0"/>
              </a:rPr>
              <a:t>melihat perlunya perubahan</a:t>
            </a:r>
          </a:p>
          <a:p>
            <a:pPr marL="457200" indent="-4572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solidFill>
                  <a:prstClr val="black"/>
                </a:solidFill>
                <a:cs typeface="Arial" panose="020B0604020202020204" pitchFamily="34" charset="0"/>
              </a:rPr>
              <a:t>Kegagalan dalam mengimplementasikan perubahan</a:t>
            </a:r>
          </a:p>
          <a:p>
            <a:pPr marL="457200" indent="-4572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000" dirty="0">
                <a:solidFill>
                  <a:prstClr val="black"/>
                </a:solidFill>
                <a:cs typeface="Arial" panose="020B0604020202020204" pitchFamily="34" charset="0"/>
              </a:rPr>
              <a:t>Kegagalan dalam menyelesaikan perubahan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3939902"/>
            <a:ext cx="4139952" cy="1118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934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568" y="3799980"/>
            <a:ext cx="2544356" cy="125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0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6300192" y="3540"/>
            <a:ext cx="2849833" cy="3360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1166430"/>
            <a:ext cx="2339752" cy="248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sz="3200" b="1" dirty="0"/>
              <a:t>MEMIMPIN PERUBAHAN STRATEGIS</a:t>
            </a:r>
            <a:endParaRPr lang="ko-KR" altLang="en-US" sz="32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987574"/>
            <a:ext cx="9144000" cy="288032"/>
          </a:xfrm>
        </p:spPr>
        <p:txBody>
          <a:bodyPr/>
          <a:lstStyle/>
          <a:p>
            <a:r>
              <a:rPr lang="en-US" altLang="ko-KR" sz="1800" b="1" dirty="0" smtClean="0"/>
              <a:t>( continue … )</a:t>
            </a:r>
            <a:endParaRPr lang="en-US" altLang="ko-KR" sz="18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55650" y="1635646"/>
            <a:ext cx="7992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Taktik menentukan perubahan menurut Black dan Gregersen (2003):</a:t>
            </a:r>
            <a:endParaRPr lang="id-ID" sz="2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0" y="3939902"/>
            <a:ext cx="4139952" cy="1118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74217700"/>
              </p:ext>
            </p:extLst>
          </p:nvPr>
        </p:nvGraphicFramePr>
        <p:xfrm>
          <a:off x="1763688" y="2325403"/>
          <a:ext cx="5040560" cy="2550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934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63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/>
          <p:cNvSpPr/>
          <p:nvPr/>
        </p:nvSpPr>
        <p:spPr>
          <a:xfrm>
            <a:off x="4830883" y="1295906"/>
            <a:ext cx="2448272" cy="228597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446350"/>
            <a:ext cx="2339752" cy="248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sz="2800" b="1" dirty="0"/>
              <a:t>MEMIMPIN PERUBAHAN </a:t>
            </a:r>
            <a:r>
              <a:rPr lang="en-US" altLang="ko-KR" sz="2800" b="1" dirty="0" smtClean="0"/>
              <a:t>FUNDAMENTAL</a:t>
            </a:r>
            <a:endParaRPr lang="ko-KR" altLang="en-US" sz="2800" b="1" dirty="0"/>
          </a:p>
        </p:txBody>
      </p:sp>
      <p:sp>
        <p:nvSpPr>
          <p:cNvPr id="49" name="Rectangle 48"/>
          <p:cNvSpPr/>
          <p:nvPr/>
        </p:nvSpPr>
        <p:spPr>
          <a:xfrm>
            <a:off x="5004048" y="3939902"/>
            <a:ext cx="4139952" cy="1118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542749" y="1114678"/>
            <a:ext cx="1930826" cy="1090267"/>
          </a:xfrm>
          <a:custGeom>
            <a:avLst/>
            <a:gdLst>
              <a:gd name="connsiteX0" fmla="*/ 0 w 1930826"/>
              <a:gd name="connsiteY0" fmla="*/ 0 h 1090267"/>
              <a:gd name="connsiteX1" fmla="*/ 1930826 w 1930826"/>
              <a:gd name="connsiteY1" fmla="*/ 0 h 1090267"/>
              <a:gd name="connsiteX2" fmla="*/ 1930826 w 1930826"/>
              <a:gd name="connsiteY2" fmla="*/ 1090267 h 1090267"/>
              <a:gd name="connsiteX3" fmla="*/ 0 w 1930826"/>
              <a:gd name="connsiteY3" fmla="*/ 1090267 h 1090267"/>
              <a:gd name="connsiteX4" fmla="*/ 0 w 1930826"/>
              <a:gd name="connsiteY4" fmla="*/ 0 h 10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0826" h="1090267">
                <a:moveTo>
                  <a:pt x="0" y="0"/>
                </a:moveTo>
                <a:lnTo>
                  <a:pt x="1930826" y="0"/>
                </a:lnTo>
                <a:lnTo>
                  <a:pt x="1930826" y="1090267"/>
                </a:lnTo>
                <a:lnTo>
                  <a:pt x="0" y="1090267"/>
                </a:lnTo>
                <a:lnTo>
                  <a:pt x="0" y="0"/>
                </a:lnTo>
                <a:close/>
              </a:path>
            </a:pathLst>
          </a:custGeom>
          <a:solidFill>
            <a:srgbClr val="A7FFFF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4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Envisioning</a:t>
            </a:r>
            <a:endParaRPr lang="id-ID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655287" y="1114678"/>
            <a:ext cx="1945963" cy="1090267"/>
          </a:xfrm>
          <a:custGeom>
            <a:avLst/>
            <a:gdLst>
              <a:gd name="connsiteX0" fmla="*/ 0 w 1945963"/>
              <a:gd name="connsiteY0" fmla="*/ 0 h 1090267"/>
              <a:gd name="connsiteX1" fmla="*/ 1945963 w 1945963"/>
              <a:gd name="connsiteY1" fmla="*/ 0 h 1090267"/>
              <a:gd name="connsiteX2" fmla="*/ 1945963 w 1945963"/>
              <a:gd name="connsiteY2" fmla="*/ 1090267 h 1090267"/>
              <a:gd name="connsiteX3" fmla="*/ 0 w 1945963"/>
              <a:gd name="connsiteY3" fmla="*/ 1090267 h 1090267"/>
              <a:gd name="connsiteX4" fmla="*/ 0 w 1945963"/>
              <a:gd name="connsiteY4" fmla="*/ 0 h 10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963" h="1090267">
                <a:moveTo>
                  <a:pt x="0" y="0"/>
                </a:moveTo>
                <a:lnTo>
                  <a:pt x="1945963" y="0"/>
                </a:lnTo>
                <a:lnTo>
                  <a:pt x="1945963" y="1090267"/>
                </a:lnTo>
                <a:lnTo>
                  <a:pt x="0" y="1090267"/>
                </a:lnTo>
                <a:lnTo>
                  <a:pt x="0" y="0"/>
                </a:lnTo>
                <a:close/>
              </a:path>
            </a:pathLst>
          </a:custGeom>
          <a:solidFill>
            <a:srgbClr val="E9E6D7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4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Activating</a:t>
            </a:r>
            <a:endParaRPr lang="id-ID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542749" y="2386657"/>
            <a:ext cx="1930826" cy="1090267"/>
          </a:xfrm>
          <a:custGeom>
            <a:avLst/>
            <a:gdLst>
              <a:gd name="connsiteX0" fmla="*/ 0 w 1817112"/>
              <a:gd name="connsiteY0" fmla="*/ 0 h 1090267"/>
              <a:gd name="connsiteX1" fmla="*/ 1817112 w 1817112"/>
              <a:gd name="connsiteY1" fmla="*/ 0 h 1090267"/>
              <a:gd name="connsiteX2" fmla="*/ 1817112 w 1817112"/>
              <a:gd name="connsiteY2" fmla="*/ 1090267 h 1090267"/>
              <a:gd name="connsiteX3" fmla="*/ 0 w 1817112"/>
              <a:gd name="connsiteY3" fmla="*/ 1090267 h 1090267"/>
              <a:gd name="connsiteX4" fmla="*/ 0 w 1817112"/>
              <a:gd name="connsiteY4" fmla="*/ 0 h 10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112" h="1090267">
                <a:moveTo>
                  <a:pt x="0" y="0"/>
                </a:moveTo>
                <a:lnTo>
                  <a:pt x="1817112" y="0"/>
                </a:lnTo>
                <a:lnTo>
                  <a:pt x="1817112" y="1090267"/>
                </a:lnTo>
                <a:lnTo>
                  <a:pt x="0" y="1090267"/>
                </a:lnTo>
                <a:lnTo>
                  <a:pt x="0" y="0"/>
                </a:lnTo>
                <a:close/>
              </a:path>
            </a:pathLst>
          </a:custGeom>
          <a:solidFill>
            <a:srgbClr val="E9E6D7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4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Supporting</a:t>
            </a:r>
            <a:endParaRPr lang="id-ID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655286" y="2386657"/>
            <a:ext cx="1945963" cy="1090267"/>
          </a:xfrm>
          <a:custGeom>
            <a:avLst/>
            <a:gdLst>
              <a:gd name="connsiteX0" fmla="*/ 0 w 1934406"/>
              <a:gd name="connsiteY0" fmla="*/ 0 h 1090267"/>
              <a:gd name="connsiteX1" fmla="*/ 1934406 w 1934406"/>
              <a:gd name="connsiteY1" fmla="*/ 0 h 1090267"/>
              <a:gd name="connsiteX2" fmla="*/ 1934406 w 1934406"/>
              <a:gd name="connsiteY2" fmla="*/ 1090267 h 1090267"/>
              <a:gd name="connsiteX3" fmla="*/ 0 w 1934406"/>
              <a:gd name="connsiteY3" fmla="*/ 1090267 h 1090267"/>
              <a:gd name="connsiteX4" fmla="*/ 0 w 1934406"/>
              <a:gd name="connsiteY4" fmla="*/ 0 h 10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4406" h="1090267">
                <a:moveTo>
                  <a:pt x="0" y="0"/>
                </a:moveTo>
                <a:lnTo>
                  <a:pt x="1934406" y="0"/>
                </a:lnTo>
                <a:lnTo>
                  <a:pt x="1934406" y="1090267"/>
                </a:lnTo>
                <a:lnTo>
                  <a:pt x="0" y="1090267"/>
                </a:lnTo>
                <a:lnTo>
                  <a:pt x="0" y="0"/>
                </a:lnTo>
                <a:close/>
              </a:path>
            </a:pathLst>
          </a:custGeom>
          <a:solidFill>
            <a:srgbClr val="A7FFFF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4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Implementing</a:t>
            </a:r>
            <a:endParaRPr lang="id-ID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542749" y="3658635"/>
            <a:ext cx="1930826" cy="1090267"/>
          </a:xfrm>
          <a:custGeom>
            <a:avLst/>
            <a:gdLst>
              <a:gd name="connsiteX0" fmla="*/ 0 w 1930826"/>
              <a:gd name="connsiteY0" fmla="*/ 0 h 1090267"/>
              <a:gd name="connsiteX1" fmla="*/ 1930826 w 1930826"/>
              <a:gd name="connsiteY1" fmla="*/ 0 h 1090267"/>
              <a:gd name="connsiteX2" fmla="*/ 1930826 w 1930826"/>
              <a:gd name="connsiteY2" fmla="*/ 1090267 h 1090267"/>
              <a:gd name="connsiteX3" fmla="*/ 0 w 1930826"/>
              <a:gd name="connsiteY3" fmla="*/ 1090267 h 1090267"/>
              <a:gd name="connsiteX4" fmla="*/ 0 w 1930826"/>
              <a:gd name="connsiteY4" fmla="*/ 0 h 10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0826" h="1090267">
                <a:moveTo>
                  <a:pt x="0" y="0"/>
                </a:moveTo>
                <a:lnTo>
                  <a:pt x="1930826" y="0"/>
                </a:lnTo>
                <a:lnTo>
                  <a:pt x="1930826" y="1090267"/>
                </a:lnTo>
                <a:lnTo>
                  <a:pt x="0" y="1090267"/>
                </a:lnTo>
                <a:lnTo>
                  <a:pt x="0" y="0"/>
                </a:lnTo>
                <a:close/>
              </a:path>
            </a:pathLst>
          </a:custGeom>
          <a:solidFill>
            <a:srgbClr val="A7FFFF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4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Ensuring</a:t>
            </a:r>
            <a:endParaRPr lang="id-ID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655287" y="3658635"/>
            <a:ext cx="1939792" cy="1090267"/>
          </a:xfrm>
          <a:custGeom>
            <a:avLst/>
            <a:gdLst>
              <a:gd name="connsiteX0" fmla="*/ 0 w 1945963"/>
              <a:gd name="connsiteY0" fmla="*/ 0 h 1090267"/>
              <a:gd name="connsiteX1" fmla="*/ 1945963 w 1945963"/>
              <a:gd name="connsiteY1" fmla="*/ 0 h 1090267"/>
              <a:gd name="connsiteX2" fmla="*/ 1945963 w 1945963"/>
              <a:gd name="connsiteY2" fmla="*/ 1090267 h 1090267"/>
              <a:gd name="connsiteX3" fmla="*/ 0 w 1945963"/>
              <a:gd name="connsiteY3" fmla="*/ 1090267 h 1090267"/>
              <a:gd name="connsiteX4" fmla="*/ 0 w 1945963"/>
              <a:gd name="connsiteY4" fmla="*/ 0 h 10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963" h="1090267">
                <a:moveTo>
                  <a:pt x="0" y="0"/>
                </a:moveTo>
                <a:lnTo>
                  <a:pt x="1945963" y="0"/>
                </a:lnTo>
                <a:lnTo>
                  <a:pt x="1945963" y="1090267"/>
                </a:lnTo>
                <a:lnTo>
                  <a:pt x="0" y="1090267"/>
                </a:lnTo>
                <a:lnTo>
                  <a:pt x="0" y="0"/>
                </a:lnTo>
                <a:close/>
              </a:path>
            </a:pathLst>
          </a:custGeom>
          <a:solidFill>
            <a:srgbClr val="E9E6D7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4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Recognizing</a:t>
            </a:r>
            <a:endParaRPr lang="id-ID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934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85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3528" y="339502"/>
            <a:ext cx="6120680" cy="936104"/>
          </a:xfrm>
        </p:spPr>
        <p:txBody>
          <a:bodyPr/>
          <a:lstStyle/>
          <a:p>
            <a:pPr algn="l"/>
            <a:r>
              <a:rPr lang="en-US" altLang="ko-KR" sz="3000" b="1" dirty="0"/>
              <a:t>PENDEKATAN KEPEMIMPINAN TRANSFORMASI</a:t>
            </a:r>
            <a:endParaRPr lang="ko-KR" altLang="en-US" sz="3000" b="1" dirty="0"/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1035056397"/>
              </p:ext>
            </p:extLst>
          </p:nvPr>
        </p:nvGraphicFramePr>
        <p:xfrm>
          <a:off x="2267744" y="980346"/>
          <a:ext cx="4752528" cy="2850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1800002" y="3723878"/>
            <a:ext cx="56880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dirty="0">
                <a:latin typeface="Arial" panose="020B0604020202020204" pitchFamily="34" charset="0"/>
                <a:cs typeface="Arial" panose="020B0604020202020204" pitchFamily="34" charset="0"/>
              </a:rPr>
              <a:t>Anderson dan Anderson (2001)</a:t>
            </a:r>
          </a:p>
        </p:txBody>
      </p:sp>
      <p:pic>
        <p:nvPicPr>
          <p:cNvPr id="34" name="Picture 2" descr="D:\Picture\logo ibi small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391" y="34996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51" y="1625013"/>
            <a:ext cx="1703922" cy="323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3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83668" y="339502"/>
            <a:ext cx="6120680" cy="936104"/>
          </a:xfrm>
        </p:spPr>
        <p:txBody>
          <a:bodyPr/>
          <a:lstStyle/>
          <a:p>
            <a:pPr algn="l"/>
            <a:r>
              <a:rPr lang="en-US" altLang="ko-KR" sz="3000" b="1" dirty="0" smtClean="0"/>
              <a:t>MEMIMPIN PERUBAHAN BESAR</a:t>
            </a:r>
            <a:endParaRPr lang="ko-KR" altLang="en-US" sz="3000" b="1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97947616"/>
              </p:ext>
            </p:extLst>
          </p:nvPr>
        </p:nvGraphicFramePr>
        <p:xfrm>
          <a:off x="1931876" y="1482700"/>
          <a:ext cx="5424264" cy="3393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391" y="34996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9" r="9281"/>
          <a:stretch/>
        </p:blipFill>
        <p:spPr>
          <a:xfrm>
            <a:off x="200177" y="1674552"/>
            <a:ext cx="1691709" cy="314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6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000" b="1" dirty="0"/>
              <a:t>MEMIMPIN BERBASIS </a:t>
            </a:r>
            <a:r>
              <a:rPr lang="en-US" altLang="ko-KR" sz="3000" b="1" dirty="0" smtClean="0"/>
              <a:t>KULTURAL</a:t>
            </a:r>
            <a:endParaRPr lang="ko-KR" altLang="en-US" sz="30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882157" y="1366503"/>
            <a:ext cx="4045518" cy="3312368"/>
            <a:chOff x="2217738" y="944563"/>
            <a:chExt cx="8032750" cy="6577013"/>
          </a:xfrm>
          <a:solidFill>
            <a:schemeClr val="bg1">
              <a:lumMod val="85000"/>
            </a:schemeClr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Oval 27"/>
          <p:cNvSpPr/>
          <p:nvPr/>
        </p:nvSpPr>
        <p:spPr>
          <a:xfrm>
            <a:off x="5554722" y="2814917"/>
            <a:ext cx="1152128" cy="1152128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672868" y="2940997"/>
            <a:ext cx="905389" cy="905389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744978" y="1062055"/>
            <a:ext cx="5483206" cy="478571"/>
          </a:xfrm>
          <a:custGeom>
            <a:avLst/>
            <a:gdLst>
              <a:gd name="connsiteX0" fmla="*/ 0 w 4488160"/>
              <a:gd name="connsiteY0" fmla="*/ 118867 h 713185"/>
              <a:gd name="connsiteX1" fmla="*/ 118867 w 4488160"/>
              <a:gd name="connsiteY1" fmla="*/ 0 h 713185"/>
              <a:gd name="connsiteX2" fmla="*/ 4369293 w 4488160"/>
              <a:gd name="connsiteY2" fmla="*/ 0 h 713185"/>
              <a:gd name="connsiteX3" fmla="*/ 4488160 w 4488160"/>
              <a:gd name="connsiteY3" fmla="*/ 118867 h 713185"/>
              <a:gd name="connsiteX4" fmla="*/ 4488160 w 4488160"/>
              <a:gd name="connsiteY4" fmla="*/ 594318 h 713185"/>
              <a:gd name="connsiteX5" fmla="*/ 4369293 w 4488160"/>
              <a:gd name="connsiteY5" fmla="*/ 713185 h 713185"/>
              <a:gd name="connsiteX6" fmla="*/ 118867 w 4488160"/>
              <a:gd name="connsiteY6" fmla="*/ 713185 h 713185"/>
              <a:gd name="connsiteX7" fmla="*/ 0 w 4488160"/>
              <a:gd name="connsiteY7" fmla="*/ 594318 h 713185"/>
              <a:gd name="connsiteX8" fmla="*/ 0 w 4488160"/>
              <a:gd name="connsiteY8" fmla="*/ 118867 h 71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88160" h="713185">
                <a:moveTo>
                  <a:pt x="0" y="118867"/>
                </a:moveTo>
                <a:cubicBezTo>
                  <a:pt x="0" y="53219"/>
                  <a:pt x="53219" y="0"/>
                  <a:pt x="118867" y="0"/>
                </a:cubicBezTo>
                <a:lnTo>
                  <a:pt x="4369293" y="0"/>
                </a:lnTo>
                <a:cubicBezTo>
                  <a:pt x="4434941" y="0"/>
                  <a:pt x="4488160" y="53219"/>
                  <a:pt x="4488160" y="118867"/>
                </a:cubicBezTo>
                <a:lnTo>
                  <a:pt x="4488160" y="594318"/>
                </a:lnTo>
                <a:cubicBezTo>
                  <a:pt x="4488160" y="659966"/>
                  <a:pt x="4434941" y="713185"/>
                  <a:pt x="4369293" y="713185"/>
                </a:cubicBezTo>
                <a:lnTo>
                  <a:pt x="118867" y="713185"/>
                </a:lnTo>
                <a:cubicBezTo>
                  <a:pt x="53219" y="713185"/>
                  <a:pt x="0" y="659966"/>
                  <a:pt x="0" y="594318"/>
                </a:cubicBezTo>
                <a:lnTo>
                  <a:pt x="0" y="118867"/>
                </a:lnTo>
                <a:close/>
              </a:path>
            </a:pathLst>
          </a:custGeom>
          <a:solidFill>
            <a:srgbClr val="E1FFF5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1495" tIns="141495" rIns="141495" bIns="141495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000" b="1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  <a:ea typeface="+mn-ea"/>
                <a:cs typeface="+mn-cs"/>
              </a:rPr>
              <a:t>MEMIMPIN PEKERJA SEKARANG</a:t>
            </a:r>
            <a:endParaRPr lang="id-ID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744978" y="1672441"/>
            <a:ext cx="5339190" cy="695485"/>
          </a:xfrm>
          <a:custGeom>
            <a:avLst/>
            <a:gdLst>
              <a:gd name="connsiteX0" fmla="*/ 0 w 4488160"/>
              <a:gd name="connsiteY0" fmla="*/ 0 h 297099"/>
              <a:gd name="connsiteX1" fmla="*/ 4488160 w 4488160"/>
              <a:gd name="connsiteY1" fmla="*/ 0 h 297099"/>
              <a:gd name="connsiteX2" fmla="*/ 4488160 w 4488160"/>
              <a:gd name="connsiteY2" fmla="*/ 297099 h 297099"/>
              <a:gd name="connsiteX3" fmla="*/ 0 w 4488160"/>
              <a:gd name="connsiteY3" fmla="*/ 297099 h 297099"/>
              <a:gd name="connsiteX4" fmla="*/ 0 w 4488160"/>
              <a:gd name="connsiteY4" fmla="*/ 0 h 29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8160" h="297099">
                <a:moveTo>
                  <a:pt x="0" y="0"/>
                </a:moveTo>
                <a:lnTo>
                  <a:pt x="4488160" y="0"/>
                </a:lnTo>
                <a:lnTo>
                  <a:pt x="4488160" y="297099"/>
                </a:lnTo>
                <a:lnTo>
                  <a:pt x="0" y="297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499" tIns="33020" rIns="184912" bIns="33020" numCol="1" spcCol="1270" anchor="t" anchorCtr="0">
            <a:noAutofit/>
          </a:bodyPr>
          <a:lstStyle/>
          <a:p>
            <a:pPr marL="228600" lvl="1" indent="-228600" algn="l" defTabSz="11557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id-ID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Menciptakan lingkungan yang tepat</a:t>
            </a:r>
            <a:endParaRPr lang="id-ID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  <a:p>
            <a:pPr marL="228600" lvl="1" indent="-228600" algn="l" defTabSz="11557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id-ID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Menyusun proses yang tepat</a:t>
            </a:r>
            <a:endParaRPr lang="id-ID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744978" y="2715766"/>
            <a:ext cx="5483206" cy="518848"/>
          </a:xfrm>
          <a:custGeom>
            <a:avLst/>
            <a:gdLst>
              <a:gd name="connsiteX0" fmla="*/ 0 w 4488160"/>
              <a:gd name="connsiteY0" fmla="*/ 118867 h 713185"/>
              <a:gd name="connsiteX1" fmla="*/ 118867 w 4488160"/>
              <a:gd name="connsiteY1" fmla="*/ 0 h 713185"/>
              <a:gd name="connsiteX2" fmla="*/ 4369293 w 4488160"/>
              <a:gd name="connsiteY2" fmla="*/ 0 h 713185"/>
              <a:gd name="connsiteX3" fmla="*/ 4488160 w 4488160"/>
              <a:gd name="connsiteY3" fmla="*/ 118867 h 713185"/>
              <a:gd name="connsiteX4" fmla="*/ 4488160 w 4488160"/>
              <a:gd name="connsiteY4" fmla="*/ 594318 h 713185"/>
              <a:gd name="connsiteX5" fmla="*/ 4369293 w 4488160"/>
              <a:gd name="connsiteY5" fmla="*/ 713185 h 713185"/>
              <a:gd name="connsiteX6" fmla="*/ 118867 w 4488160"/>
              <a:gd name="connsiteY6" fmla="*/ 713185 h 713185"/>
              <a:gd name="connsiteX7" fmla="*/ 0 w 4488160"/>
              <a:gd name="connsiteY7" fmla="*/ 594318 h 713185"/>
              <a:gd name="connsiteX8" fmla="*/ 0 w 4488160"/>
              <a:gd name="connsiteY8" fmla="*/ 118867 h 71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88160" h="713185">
                <a:moveTo>
                  <a:pt x="0" y="118867"/>
                </a:moveTo>
                <a:cubicBezTo>
                  <a:pt x="0" y="53219"/>
                  <a:pt x="53219" y="0"/>
                  <a:pt x="118867" y="0"/>
                </a:cubicBezTo>
                <a:lnTo>
                  <a:pt x="4369293" y="0"/>
                </a:lnTo>
                <a:cubicBezTo>
                  <a:pt x="4434941" y="0"/>
                  <a:pt x="4488160" y="53219"/>
                  <a:pt x="4488160" y="118867"/>
                </a:cubicBezTo>
                <a:lnTo>
                  <a:pt x="4488160" y="594318"/>
                </a:lnTo>
                <a:cubicBezTo>
                  <a:pt x="4488160" y="659966"/>
                  <a:pt x="4434941" y="713185"/>
                  <a:pt x="4369293" y="713185"/>
                </a:cubicBezTo>
                <a:lnTo>
                  <a:pt x="118867" y="713185"/>
                </a:lnTo>
                <a:cubicBezTo>
                  <a:pt x="53219" y="713185"/>
                  <a:pt x="0" y="659966"/>
                  <a:pt x="0" y="594318"/>
                </a:cubicBezTo>
                <a:lnTo>
                  <a:pt x="0" y="118867"/>
                </a:lnTo>
                <a:close/>
              </a:path>
            </a:pathLst>
          </a:custGeom>
          <a:solidFill>
            <a:srgbClr val="E1FFF5"/>
          </a:solidFill>
          <a:ln w="25400" cap="flat" cmpd="sng" algn="ctr">
            <a:solidFill>
              <a:sysClr val="windowText" lastClr="000000">
                <a:shade val="80000"/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875" tIns="133875" rIns="133875" bIns="133875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000" b="1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  <a:ea typeface="+mn-ea"/>
                <a:cs typeface="+mn-cs"/>
              </a:rPr>
              <a:t>PRODUKTIVITAS TINGGI ADALAH MUDAH</a:t>
            </a:r>
            <a:endParaRPr lang="id-ID" sz="2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710440" y="3359192"/>
            <a:ext cx="5483206" cy="1084766"/>
          </a:xfrm>
          <a:custGeom>
            <a:avLst/>
            <a:gdLst>
              <a:gd name="connsiteX0" fmla="*/ 0 w 4488160"/>
              <a:gd name="connsiteY0" fmla="*/ 0 h 917665"/>
              <a:gd name="connsiteX1" fmla="*/ 4488160 w 4488160"/>
              <a:gd name="connsiteY1" fmla="*/ 0 h 917665"/>
              <a:gd name="connsiteX2" fmla="*/ 4488160 w 4488160"/>
              <a:gd name="connsiteY2" fmla="*/ 917665 h 917665"/>
              <a:gd name="connsiteX3" fmla="*/ 0 w 4488160"/>
              <a:gd name="connsiteY3" fmla="*/ 917665 h 917665"/>
              <a:gd name="connsiteX4" fmla="*/ 0 w 4488160"/>
              <a:gd name="connsiteY4" fmla="*/ 0 h 91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8160" h="917665">
                <a:moveTo>
                  <a:pt x="0" y="0"/>
                </a:moveTo>
                <a:lnTo>
                  <a:pt x="4488160" y="0"/>
                </a:lnTo>
                <a:lnTo>
                  <a:pt x="4488160" y="917665"/>
                </a:lnTo>
                <a:lnTo>
                  <a:pt x="0" y="91766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499" tIns="33020" rIns="184912" bIns="33020" numCol="1" spcCol="1270" anchor="t" anchorCtr="0">
            <a:noAutofit/>
          </a:bodyPr>
          <a:lstStyle/>
          <a:p>
            <a:pPr marL="228600" lvl="1" indent="-228600" algn="l" defTabSz="11557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id-ID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Pelatihan</a:t>
            </a:r>
            <a:endParaRPr lang="id-ID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  <a:p>
            <a:pPr marL="228600" lvl="1" indent="-228600" algn="l" defTabSz="11557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id-ID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Ikatan kemanusiaan</a:t>
            </a:r>
            <a:endParaRPr lang="id-ID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  <a:p>
            <a:pPr marL="228600" lvl="1" indent="-228600" algn="l" defTabSz="11557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id-ID" sz="20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rPr>
              <a:t>Keterbukaan budaya</a:t>
            </a:r>
            <a:endParaRPr lang="id-ID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2512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8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5528</TotalTime>
  <Words>145</Words>
  <Application>Microsoft Office PowerPoint</Application>
  <PresentationFormat>On-screen Show (16:9)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Agus Eka Priyanto</cp:lastModifiedBy>
  <cp:revision>98</cp:revision>
  <dcterms:created xsi:type="dcterms:W3CDTF">2016-12-05T23:26:54Z</dcterms:created>
  <dcterms:modified xsi:type="dcterms:W3CDTF">2023-04-03T03:47:48Z</dcterms:modified>
</cp:coreProperties>
</file>