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9144000" cy="5143500" type="screen16x9"/>
  <p:notesSz cx="9144000" cy="51435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58"/>
  </p:normalViewPr>
  <p:slideViewPr>
    <p:cSldViewPr>
      <p:cViewPr varScale="1">
        <p:scale>
          <a:sx n="160" d="100"/>
          <a:sy n="160" d="100"/>
        </p:scale>
        <p:origin x="784" y="17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5391150" cy="5143500"/>
          </a:xfrm>
          <a:custGeom>
            <a:avLst/>
            <a:gdLst/>
            <a:ahLst/>
            <a:cxnLst/>
            <a:rect l="l" t="t" r="r" b="b"/>
            <a:pathLst>
              <a:path w="5391150" h="5143500">
                <a:moveTo>
                  <a:pt x="0" y="5143499"/>
                </a:moveTo>
                <a:lnTo>
                  <a:pt x="5391099" y="5143499"/>
                </a:lnTo>
                <a:lnTo>
                  <a:pt x="5391099" y="0"/>
                </a:lnTo>
                <a:lnTo>
                  <a:pt x="0" y="0"/>
                </a:lnTo>
                <a:lnTo>
                  <a:pt x="0" y="5143499"/>
                </a:lnTo>
                <a:close/>
              </a:path>
            </a:pathLst>
          </a:custGeom>
          <a:solidFill>
            <a:srgbClr val="9DD7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5391100" y="0"/>
            <a:ext cx="3753485" cy="5143500"/>
          </a:xfrm>
          <a:custGeom>
            <a:avLst/>
            <a:gdLst/>
            <a:ahLst/>
            <a:cxnLst/>
            <a:rect l="l" t="t" r="r" b="b"/>
            <a:pathLst>
              <a:path w="3753484" h="5143500">
                <a:moveTo>
                  <a:pt x="3752999" y="5143499"/>
                </a:moveTo>
                <a:lnTo>
                  <a:pt x="0" y="5143499"/>
                </a:lnTo>
                <a:lnTo>
                  <a:pt x="0" y="0"/>
                </a:lnTo>
                <a:lnTo>
                  <a:pt x="3752999" y="0"/>
                </a:lnTo>
                <a:lnTo>
                  <a:pt x="3752999" y="51434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5391100" y="0"/>
            <a:ext cx="3753485" cy="5143500"/>
          </a:xfrm>
          <a:custGeom>
            <a:avLst/>
            <a:gdLst/>
            <a:ahLst/>
            <a:cxnLst/>
            <a:rect l="l" t="t" r="r" b="b"/>
            <a:pathLst>
              <a:path w="3753484" h="5143500">
                <a:moveTo>
                  <a:pt x="0" y="0"/>
                </a:moveTo>
                <a:lnTo>
                  <a:pt x="3752999" y="0"/>
                </a:lnTo>
                <a:lnTo>
                  <a:pt x="3752999" y="5143499"/>
                </a:lnTo>
                <a:lnTo>
                  <a:pt x="0" y="51434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8324716" y="2056082"/>
            <a:ext cx="821690" cy="3074670"/>
          </a:xfrm>
          <a:custGeom>
            <a:avLst/>
            <a:gdLst/>
            <a:ahLst/>
            <a:cxnLst/>
            <a:rect l="l" t="t" r="r" b="b"/>
            <a:pathLst>
              <a:path w="821690" h="3074670">
                <a:moveTo>
                  <a:pt x="821408" y="3074491"/>
                </a:moveTo>
                <a:lnTo>
                  <a:pt x="0" y="3074491"/>
                </a:lnTo>
                <a:lnTo>
                  <a:pt x="0" y="0"/>
                </a:lnTo>
                <a:lnTo>
                  <a:pt x="821408" y="0"/>
                </a:lnTo>
                <a:lnTo>
                  <a:pt x="821408" y="3074491"/>
                </a:lnTo>
                <a:close/>
              </a:path>
            </a:pathLst>
          </a:custGeom>
          <a:solidFill>
            <a:srgbClr val="9DD7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6204065" y="3381087"/>
            <a:ext cx="2131695" cy="642620"/>
          </a:xfrm>
          <a:custGeom>
            <a:avLst/>
            <a:gdLst/>
            <a:ahLst/>
            <a:cxnLst/>
            <a:rect l="l" t="t" r="r" b="b"/>
            <a:pathLst>
              <a:path w="2131695" h="642620">
                <a:moveTo>
                  <a:pt x="2131510" y="0"/>
                </a:moveTo>
                <a:lnTo>
                  <a:pt x="2131510" y="72606"/>
                </a:lnTo>
                <a:lnTo>
                  <a:pt x="0" y="72606"/>
                </a:lnTo>
                <a:lnTo>
                  <a:pt x="0" y="0"/>
                </a:lnTo>
                <a:lnTo>
                  <a:pt x="2131510" y="0"/>
                </a:lnTo>
                <a:close/>
              </a:path>
              <a:path w="2131695" h="642620">
                <a:moveTo>
                  <a:pt x="2131510" y="189813"/>
                </a:moveTo>
                <a:lnTo>
                  <a:pt x="2131510" y="262420"/>
                </a:lnTo>
                <a:lnTo>
                  <a:pt x="0" y="262420"/>
                </a:lnTo>
                <a:lnTo>
                  <a:pt x="0" y="189813"/>
                </a:lnTo>
                <a:lnTo>
                  <a:pt x="2131510" y="189813"/>
                </a:lnTo>
                <a:close/>
              </a:path>
              <a:path w="2131695" h="642620">
                <a:moveTo>
                  <a:pt x="2131510" y="379627"/>
                </a:moveTo>
                <a:lnTo>
                  <a:pt x="2131510" y="452233"/>
                </a:lnTo>
                <a:lnTo>
                  <a:pt x="0" y="452233"/>
                </a:lnTo>
                <a:lnTo>
                  <a:pt x="0" y="379627"/>
                </a:lnTo>
                <a:lnTo>
                  <a:pt x="2131510" y="379627"/>
                </a:lnTo>
                <a:close/>
              </a:path>
              <a:path w="2131695" h="642620">
                <a:moveTo>
                  <a:pt x="2131510" y="569441"/>
                </a:moveTo>
                <a:lnTo>
                  <a:pt x="2131510" y="642047"/>
                </a:lnTo>
                <a:lnTo>
                  <a:pt x="0" y="642047"/>
                </a:lnTo>
                <a:lnTo>
                  <a:pt x="0" y="569441"/>
                </a:lnTo>
                <a:lnTo>
                  <a:pt x="2131510" y="569441"/>
                </a:lnTo>
                <a:close/>
              </a:path>
            </a:pathLst>
          </a:custGeom>
          <a:ln w="9524">
            <a:solidFill>
              <a:srgbClr val="003E4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6211675" y="4736905"/>
            <a:ext cx="1703070" cy="405765"/>
          </a:xfrm>
          <a:custGeom>
            <a:avLst/>
            <a:gdLst/>
            <a:ahLst/>
            <a:cxnLst/>
            <a:rect l="l" t="t" r="r" b="b"/>
            <a:pathLst>
              <a:path w="1703070" h="405764">
                <a:moveTo>
                  <a:pt x="1702799" y="405599"/>
                </a:moveTo>
                <a:lnTo>
                  <a:pt x="0" y="405599"/>
                </a:lnTo>
                <a:lnTo>
                  <a:pt x="0" y="0"/>
                </a:lnTo>
                <a:lnTo>
                  <a:pt x="1702799" y="0"/>
                </a:lnTo>
                <a:lnTo>
                  <a:pt x="1702799" y="405599"/>
                </a:lnTo>
                <a:close/>
              </a:path>
            </a:pathLst>
          </a:custGeom>
          <a:solidFill>
            <a:srgbClr val="9BA0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6212662" y="0"/>
            <a:ext cx="2933065" cy="5143500"/>
          </a:xfrm>
          <a:custGeom>
            <a:avLst/>
            <a:gdLst/>
            <a:ahLst/>
            <a:cxnLst/>
            <a:rect l="l" t="t" r="r" b="b"/>
            <a:pathLst>
              <a:path w="2933065" h="5143500">
                <a:moveTo>
                  <a:pt x="2523947" y="0"/>
                </a:moveTo>
                <a:lnTo>
                  <a:pt x="0" y="0"/>
                </a:lnTo>
                <a:lnTo>
                  <a:pt x="800" y="41313"/>
                </a:lnTo>
                <a:lnTo>
                  <a:pt x="3517" y="88239"/>
                </a:lnTo>
                <a:lnTo>
                  <a:pt x="8001" y="134670"/>
                </a:lnTo>
                <a:lnTo>
                  <a:pt x="14211" y="180581"/>
                </a:lnTo>
                <a:lnTo>
                  <a:pt x="22136" y="225933"/>
                </a:lnTo>
                <a:lnTo>
                  <a:pt x="31724" y="270713"/>
                </a:lnTo>
                <a:lnTo>
                  <a:pt x="42964" y="314883"/>
                </a:lnTo>
                <a:lnTo>
                  <a:pt x="55803" y="358394"/>
                </a:lnTo>
                <a:lnTo>
                  <a:pt x="70205" y="401231"/>
                </a:lnTo>
                <a:lnTo>
                  <a:pt x="86156" y="443357"/>
                </a:lnTo>
                <a:lnTo>
                  <a:pt x="103619" y="484746"/>
                </a:lnTo>
                <a:lnTo>
                  <a:pt x="122555" y="525348"/>
                </a:lnTo>
                <a:lnTo>
                  <a:pt x="142925" y="565162"/>
                </a:lnTo>
                <a:lnTo>
                  <a:pt x="164719" y="604126"/>
                </a:lnTo>
                <a:lnTo>
                  <a:pt x="187871" y="642226"/>
                </a:lnTo>
                <a:lnTo>
                  <a:pt x="212382" y="679424"/>
                </a:lnTo>
                <a:lnTo>
                  <a:pt x="238201" y="715683"/>
                </a:lnTo>
                <a:lnTo>
                  <a:pt x="265290" y="750989"/>
                </a:lnTo>
                <a:lnTo>
                  <a:pt x="293636" y="785291"/>
                </a:lnTo>
                <a:lnTo>
                  <a:pt x="323189" y="818578"/>
                </a:lnTo>
                <a:lnTo>
                  <a:pt x="353936" y="850798"/>
                </a:lnTo>
                <a:lnTo>
                  <a:pt x="385813" y="881926"/>
                </a:lnTo>
                <a:lnTo>
                  <a:pt x="418820" y="911923"/>
                </a:lnTo>
                <a:lnTo>
                  <a:pt x="452894" y="940777"/>
                </a:lnTo>
                <a:lnTo>
                  <a:pt x="488035" y="968451"/>
                </a:lnTo>
                <a:lnTo>
                  <a:pt x="524179" y="994892"/>
                </a:lnTo>
                <a:lnTo>
                  <a:pt x="561327" y="1020089"/>
                </a:lnTo>
                <a:lnTo>
                  <a:pt x="599414" y="1044003"/>
                </a:lnTo>
                <a:lnTo>
                  <a:pt x="638416" y="1066609"/>
                </a:lnTo>
                <a:lnTo>
                  <a:pt x="678307" y="1087869"/>
                </a:lnTo>
                <a:lnTo>
                  <a:pt x="719061" y="1107744"/>
                </a:lnTo>
                <a:lnTo>
                  <a:pt x="760628" y="1126223"/>
                </a:lnTo>
                <a:lnTo>
                  <a:pt x="802982" y="1143254"/>
                </a:lnTo>
                <a:lnTo>
                  <a:pt x="846099" y="1158824"/>
                </a:lnTo>
                <a:lnTo>
                  <a:pt x="889939" y="1172883"/>
                </a:lnTo>
                <a:lnTo>
                  <a:pt x="934466" y="1185405"/>
                </a:lnTo>
                <a:lnTo>
                  <a:pt x="979652" y="1196352"/>
                </a:lnTo>
                <a:lnTo>
                  <a:pt x="1025461" y="1205712"/>
                </a:lnTo>
                <a:lnTo>
                  <a:pt x="1071867" y="1213446"/>
                </a:lnTo>
                <a:lnTo>
                  <a:pt x="1118831" y="1219504"/>
                </a:lnTo>
                <a:lnTo>
                  <a:pt x="1166329" y="1223886"/>
                </a:lnTo>
                <a:lnTo>
                  <a:pt x="1214310" y="1226527"/>
                </a:lnTo>
                <a:lnTo>
                  <a:pt x="1262761" y="1227416"/>
                </a:lnTo>
                <a:lnTo>
                  <a:pt x="1311097" y="1226527"/>
                </a:lnTo>
                <a:lnTo>
                  <a:pt x="1358988" y="1223886"/>
                </a:lnTo>
                <a:lnTo>
                  <a:pt x="1406372" y="1219504"/>
                </a:lnTo>
                <a:lnTo>
                  <a:pt x="1453248" y="1213446"/>
                </a:lnTo>
                <a:lnTo>
                  <a:pt x="1499565" y="1205712"/>
                </a:lnTo>
                <a:lnTo>
                  <a:pt x="1545297" y="1196352"/>
                </a:lnTo>
                <a:lnTo>
                  <a:pt x="1590395" y="1185405"/>
                </a:lnTo>
                <a:lnTo>
                  <a:pt x="1634858" y="1172883"/>
                </a:lnTo>
                <a:lnTo>
                  <a:pt x="1678622" y="1158824"/>
                </a:lnTo>
                <a:lnTo>
                  <a:pt x="1721662" y="1143254"/>
                </a:lnTo>
                <a:lnTo>
                  <a:pt x="1763966" y="1126223"/>
                </a:lnTo>
                <a:lnTo>
                  <a:pt x="1805470" y="1107744"/>
                </a:lnTo>
                <a:lnTo>
                  <a:pt x="1846173" y="1087869"/>
                </a:lnTo>
                <a:lnTo>
                  <a:pt x="1886013" y="1066609"/>
                </a:lnTo>
                <a:lnTo>
                  <a:pt x="1924964" y="1044003"/>
                </a:lnTo>
                <a:lnTo>
                  <a:pt x="1963013" y="1020089"/>
                </a:lnTo>
                <a:lnTo>
                  <a:pt x="2000110" y="994892"/>
                </a:lnTo>
                <a:lnTo>
                  <a:pt x="2036216" y="968451"/>
                </a:lnTo>
                <a:lnTo>
                  <a:pt x="2071319" y="940777"/>
                </a:lnTo>
                <a:lnTo>
                  <a:pt x="2105367" y="911923"/>
                </a:lnTo>
                <a:lnTo>
                  <a:pt x="2138337" y="881926"/>
                </a:lnTo>
                <a:lnTo>
                  <a:pt x="2170201" y="850798"/>
                </a:lnTo>
                <a:lnTo>
                  <a:pt x="2200910" y="818578"/>
                </a:lnTo>
                <a:lnTo>
                  <a:pt x="2230450" y="785291"/>
                </a:lnTo>
                <a:lnTo>
                  <a:pt x="2258771" y="750989"/>
                </a:lnTo>
                <a:lnTo>
                  <a:pt x="2285847" y="715683"/>
                </a:lnTo>
                <a:lnTo>
                  <a:pt x="2311654" y="679424"/>
                </a:lnTo>
                <a:lnTo>
                  <a:pt x="2336139" y="642226"/>
                </a:lnTo>
                <a:lnTo>
                  <a:pt x="2359291" y="604126"/>
                </a:lnTo>
                <a:lnTo>
                  <a:pt x="2381072" y="565162"/>
                </a:lnTo>
                <a:lnTo>
                  <a:pt x="2401430" y="525348"/>
                </a:lnTo>
                <a:lnTo>
                  <a:pt x="2420353" y="484746"/>
                </a:lnTo>
                <a:lnTo>
                  <a:pt x="2437815" y="443357"/>
                </a:lnTo>
                <a:lnTo>
                  <a:pt x="2453754" y="401231"/>
                </a:lnTo>
                <a:lnTo>
                  <a:pt x="2468168" y="358394"/>
                </a:lnTo>
                <a:lnTo>
                  <a:pt x="2480995" y="314883"/>
                </a:lnTo>
                <a:lnTo>
                  <a:pt x="2492222" y="270713"/>
                </a:lnTo>
                <a:lnTo>
                  <a:pt x="2501823" y="225933"/>
                </a:lnTo>
                <a:lnTo>
                  <a:pt x="2509736" y="180581"/>
                </a:lnTo>
                <a:lnTo>
                  <a:pt x="2515959" y="134670"/>
                </a:lnTo>
                <a:lnTo>
                  <a:pt x="2520442" y="88239"/>
                </a:lnTo>
                <a:lnTo>
                  <a:pt x="2523159" y="41313"/>
                </a:lnTo>
                <a:lnTo>
                  <a:pt x="2523947" y="0"/>
                </a:lnTo>
                <a:close/>
              </a:path>
              <a:path w="2933065" h="5143500">
                <a:moveTo>
                  <a:pt x="2932925" y="4321416"/>
                </a:moveTo>
                <a:lnTo>
                  <a:pt x="2112530" y="5142890"/>
                </a:lnTo>
                <a:lnTo>
                  <a:pt x="2932925" y="5142890"/>
                </a:lnTo>
                <a:lnTo>
                  <a:pt x="2932925" y="4321416"/>
                </a:lnTo>
                <a:close/>
              </a:path>
            </a:pathLst>
          </a:custGeom>
          <a:solidFill>
            <a:srgbClr val="003E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7504149" y="0"/>
            <a:ext cx="1640205" cy="1227455"/>
          </a:xfrm>
          <a:custGeom>
            <a:avLst/>
            <a:gdLst/>
            <a:ahLst/>
            <a:cxnLst/>
            <a:rect l="l" t="t" r="r" b="b"/>
            <a:pathLst>
              <a:path w="1640204" h="1227455">
                <a:moveTo>
                  <a:pt x="0" y="0"/>
                </a:moveTo>
                <a:lnTo>
                  <a:pt x="0" y="1226844"/>
                </a:lnTo>
                <a:lnTo>
                  <a:pt x="1639850" y="1226844"/>
                </a:lnTo>
                <a:lnTo>
                  <a:pt x="1639850" y="0"/>
                </a:lnTo>
                <a:lnTo>
                  <a:pt x="0" y="0"/>
                </a:lnTo>
                <a:close/>
              </a:path>
            </a:pathLst>
          </a:custGeom>
          <a:solidFill>
            <a:srgbClr val="F45B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8326311" y="0"/>
            <a:ext cx="642620" cy="812800"/>
          </a:xfrm>
          <a:custGeom>
            <a:avLst/>
            <a:gdLst/>
            <a:ahLst/>
            <a:cxnLst/>
            <a:rect l="l" t="t" r="r" b="b"/>
            <a:pathLst>
              <a:path w="642620" h="812800">
                <a:moveTo>
                  <a:pt x="72606" y="0"/>
                </a:moveTo>
                <a:lnTo>
                  <a:pt x="72606" y="812399"/>
                </a:lnTo>
                <a:lnTo>
                  <a:pt x="0" y="812399"/>
                </a:lnTo>
                <a:lnTo>
                  <a:pt x="0" y="0"/>
                </a:lnTo>
              </a:path>
              <a:path w="642620" h="812800">
                <a:moveTo>
                  <a:pt x="262420" y="0"/>
                </a:moveTo>
                <a:lnTo>
                  <a:pt x="262420" y="812399"/>
                </a:lnTo>
                <a:lnTo>
                  <a:pt x="189814" y="812399"/>
                </a:lnTo>
                <a:lnTo>
                  <a:pt x="189814" y="0"/>
                </a:lnTo>
              </a:path>
              <a:path w="642620" h="812800">
                <a:moveTo>
                  <a:pt x="452234" y="0"/>
                </a:moveTo>
                <a:lnTo>
                  <a:pt x="452234" y="812399"/>
                </a:lnTo>
                <a:lnTo>
                  <a:pt x="379627" y="812399"/>
                </a:lnTo>
                <a:lnTo>
                  <a:pt x="379627" y="0"/>
                </a:lnTo>
              </a:path>
              <a:path w="642620" h="812800">
                <a:moveTo>
                  <a:pt x="642048" y="0"/>
                </a:moveTo>
                <a:lnTo>
                  <a:pt x="642048" y="812399"/>
                </a:lnTo>
                <a:lnTo>
                  <a:pt x="569441" y="812399"/>
                </a:lnTo>
                <a:lnTo>
                  <a:pt x="569441" y="0"/>
                </a:lnTo>
              </a:path>
            </a:pathLst>
          </a:custGeom>
          <a:ln w="9524">
            <a:solidFill>
              <a:srgbClr val="003E4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6212540" y="1233623"/>
            <a:ext cx="825500" cy="825500"/>
          </a:xfrm>
          <a:custGeom>
            <a:avLst/>
            <a:gdLst/>
            <a:ahLst/>
            <a:cxnLst/>
            <a:rect l="l" t="t" r="r" b="b"/>
            <a:pathLst>
              <a:path w="825500" h="825500">
                <a:moveTo>
                  <a:pt x="412499" y="824999"/>
                </a:moveTo>
                <a:lnTo>
                  <a:pt x="364393" y="822224"/>
                </a:lnTo>
                <a:lnTo>
                  <a:pt x="317917" y="814105"/>
                </a:lnTo>
                <a:lnTo>
                  <a:pt x="273380" y="800951"/>
                </a:lnTo>
                <a:lnTo>
                  <a:pt x="231092" y="783073"/>
                </a:lnTo>
                <a:lnTo>
                  <a:pt x="191363" y="760778"/>
                </a:lnTo>
                <a:lnTo>
                  <a:pt x="154502" y="734378"/>
                </a:lnTo>
                <a:lnTo>
                  <a:pt x="120818" y="704181"/>
                </a:lnTo>
                <a:lnTo>
                  <a:pt x="90621" y="670497"/>
                </a:lnTo>
                <a:lnTo>
                  <a:pt x="64221" y="633636"/>
                </a:lnTo>
                <a:lnTo>
                  <a:pt x="41926" y="593907"/>
                </a:lnTo>
                <a:lnTo>
                  <a:pt x="24048" y="551619"/>
                </a:lnTo>
                <a:lnTo>
                  <a:pt x="10894" y="507082"/>
                </a:lnTo>
                <a:lnTo>
                  <a:pt x="2775" y="460606"/>
                </a:lnTo>
                <a:lnTo>
                  <a:pt x="0" y="412499"/>
                </a:lnTo>
                <a:lnTo>
                  <a:pt x="2685" y="365955"/>
                </a:lnTo>
                <a:lnTo>
                  <a:pt x="10894" y="317917"/>
                </a:lnTo>
                <a:lnTo>
                  <a:pt x="24048" y="273380"/>
                </a:lnTo>
                <a:lnTo>
                  <a:pt x="41926" y="231092"/>
                </a:lnTo>
                <a:lnTo>
                  <a:pt x="64221" y="191363"/>
                </a:lnTo>
                <a:lnTo>
                  <a:pt x="90621" y="154502"/>
                </a:lnTo>
                <a:lnTo>
                  <a:pt x="120818" y="120818"/>
                </a:lnTo>
                <a:lnTo>
                  <a:pt x="154502" y="90621"/>
                </a:lnTo>
                <a:lnTo>
                  <a:pt x="191363" y="64221"/>
                </a:lnTo>
                <a:lnTo>
                  <a:pt x="231092" y="41926"/>
                </a:lnTo>
                <a:lnTo>
                  <a:pt x="273380" y="24048"/>
                </a:lnTo>
                <a:lnTo>
                  <a:pt x="317917" y="10894"/>
                </a:lnTo>
                <a:lnTo>
                  <a:pt x="364393" y="2775"/>
                </a:lnTo>
                <a:lnTo>
                  <a:pt x="412499" y="0"/>
                </a:lnTo>
                <a:lnTo>
                  <a:pt x="459044" y="2632"/>
                </a:lnTo>
                <a:lnTo>
                  <a:pt x="504637" y="10420"/>
                </a:lnTo>
                <a:lnTo>
                  <a:pt x="548873" y="23194"/>
                </a:lnTo>
                <a:lnTo>
                  <a:pt x="591349" y="40788"/>
                </a:lnTo>
                <a:lnTo>
                  <a:pt x="631662" y="63035"/>
                </a:lnTo>
                <a:lnTo>
                  <a:pt x="669407" y="89768"/>
                </a:lnTo>
                <a:lnTo>
                  <a:pt x="704181" y="120818"/>
                </a:lnTo>
                <a:lnTo>
                  <a:pt x="735231" y="155592"/>
                </a:lnTo>
                <a:lnTo>
                  <a:pt x="761964" y="193337"/>
                </a:lnTo>
                <a:lnTo>
                  <a:pt x="784210" y="233650"/>
                </a:lnTo>
                <a:lnTo>
                  <a:pt x="801805" y="276126"/>
                </a:lnTo>
                <a:lnTo>
                  <a:pt x="814579" y="320362"/>
                </a:lnTo>
                <a:lnTo>
                  <a:pt x="822366" y="365955"/>
                </a:lnTo>
                <a:lnTo>
                  <a:pt x="824999" y="412499"/>
                </a:lnTo>
                <a:lnTo>
                  <a:pt x="822224" y="460606"/>
                </a:lnTo>
                <a:lnTo>
                  <a:pt x="814105" y="507082"/>
                </a:lnTo>
                <a:lnTo>
                  <a:pt x="800951" y="551619"/>
                </a:lnTo>
                <a:lnTo>
                  <a:pt x="783072" y="593907"/>
                </a:lnTo>
                <a:lnTo>
                  <a:pt x="760778" y="633636"/>
                </a:lnTo>
                <a:lnTo>
                  <a:pt x="734378" y="670497"/>
                </a:lnTo>
                <a:lnTo>
                  <a:pt x="704181" y="704181"/>
                </a:lnTo>
                <a:lnTo>
                  <a:pt x="670497" y="734378"/>
                </a:lnTo>
                <a:lnTo>
                  <a:pt x="633636" y="760778"/>
                </a:lnTo>
                <a:lnTo>
                  <a:pt x="593906" y="783073"/>
                </a:lnTo>
                <a:lnTo>
                  <a:pt x="551618" y="800951"/>
                </a:lnTo>
                <a:lnTo>
                  <a:pt x="507082" y="814105"/>
                </a:lnTo>
                <a:lnTo>
                  <a:pt x="460605" y="822224"/>
                </a:lnTo>
                <a:lnTo>
                  <a:pt x="412499" y="824999"/>
                </a:lnTo>
                <a:close/>
              </a:path>
            </a:pathLst>
          </a:custGeom>
          <a:solidFill>
            <a:srgbClr val="F493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6410413" y="1629564"/>
            <a:ext cx="1252220" cy="1249045"/>
          </a:xfrm>
          <a:custGeom>
            <a:avLst/>
            <a:gdLst/>
            <a:ahLst/>
            <a:cxnLst/>
            <a:rect l="l" t="t" r="r" b="b"/>
            <a:pathLst>
              <a:path w="1252220" h="1249045">
                <a:moveTo>
                  <a:pt x="612072" y="19403"/>
                </a:moveTo>
                <a:lnTo>
                  <a:pt x="600830" y="19403"/>
                </a:lnTo>
                <a:lnTo>
                  <a:pt x="596744" y="15317"/>
                </a:lnTo>
                <a:lnTo>
                  <a:pt x="596744" y="4086"/>
                </a:lnTo>
                <a:lnTo>
                  <a:pt x="600830" y="0"/>
                </a:lnTo>
                <a:lnTo>
                  <a:pt x="614116" y="0"/>
                </a:lnTo>
                <a:lnTo>
                  <a:pt x="617175" y="4086"/>
                </a:lnTo>
                <a:lnTo>
                  <a:pt x="617175" y="15317"/>
                </a:lnTo>
                <a:lnTo>
                  <a:pt x="612072" y="19403"/>
                </a:lnTo>
                <a:close/>
              </a:path>
              <a:path w="1252220" h="1249045">
                <a:moveTo>
                  <a:pt x="666632" y="21457"/>
                </a:moveTo>
                <a:lnTo>
                  <a:pt x="659075" y="21457"/>
                </a:lnTo>
                <a:lnTo>
                  <a:pt x="653961" y="20430"/>
                </a:lnTo>
                <a:lnTo>
                  <a:pt x="649875" y="16344"/>
                </a:lnTo>
                <a:lnTo>
                  <a:pt x="649875" y="5102"/>
                </a:lnTo>
                <a:lnTo>
                  <a:pt x="652945" y="0"/>
                </a:lnTo>
                <a:lnTo>
                  <a:pt x="667247" y="0"/>
                </a:lnTo>
                <a:lnTo>
                  <a:pt x="670317" y="5102"/>
                </a:lnTo>
                <a:lnTo>
                  <a:pt x="671333" y="11231"/>
                </a:lnTo>
                <a:lnTo>
                  <a:pt x="670436" y="18398"/>
                </a:lnTo>
                <a:lnTo>
                  <a:pt x="666632" y="21457"/>
                </a:lnTo>
                <a:close/>
              </a:path>
              <a:path w="1252220" h="1249045">
                <a:moveTo>
                  <a:pt x="558930" y="24516"/>
                </a:moveTo>
                <a:lnTo>
                  <a:pt x="546672" y="24516"/>
                </a:lnTo>
                <a:lnTo>
                  <a:pt x="542586" y="20430"/>
                </a:lnTo>
                <a:lnTo>
                  <a:pt x="542586" y="7145"/>
                </a:lnTo>
                <a:lnTo>
                  <a:pt x="547699" y="4086"/>
                </a:lnTo>
                <a:lnTo>
                  <a:pt x="559958" y="4086"/>
                </a:lnTo>
                <a:lnTo>
                  <a:pt x="563017" y="7145"/>
                </a:lnTo>
                <a:lnTo>
                  <a:pt x="563017" y="20430"/>
                </a:lnTo>
                <a:lnTo>
                  <a:pt x="558930" y="24516"/>
                </a:lnTo>
                <a:close/>
              </a:path>
              <a:path w="1252220" h="1249045">
                <a:moveTo>
                  <a:pt x="715276" y="25543"/>
                </a:moveTo>
                <a:lnTo>
                  <a:pt x="707965" y="25543"/>
                </a:lnTo>
                <a:lnTo>
                  <a:pt x="703925" y="21847"/>
                </a:lnTo>
                <a:lnTo>
                  <a:pt x="703006" y="16344"/>
                </a:lnTo>
                <a:lnTo>
                  <a:pt x="700963" y="11231"/>
                </a:lnTo>
                <a:lnTo>
                  <a:pt x="705049" y="7145"/>
                </a:lnTo>
                <a:lnTo>
                  <a:pt x="710162" y="6129"/>
                </a:lnTo>
                <a:lnTo>
                  <a:pt x="712153" y="5880"/>
                </a:lnTo>
                <a:lnTo>
                  <a:pt x="719286" y="5880"/>
                </a:lnTo>
                <a:lnTo>
                  <a:pt x="721729" y="8280"/>
                </a:lnTo>
                <a:lnTo>
                  <a:pt x="723448" y="14301"/>
                </a:lnTo>
                <a:lnTo>
                  <a:pt x="724464" y="20430"/>
                </a:lnTo>
                <a:lnTo>
                  <a:pt x="720378" y="24516"/>
                </a:lnTo>
                <a:lnTo>
                  <a:pt x="715276" y="25543"/>
                </a:lnTo>
                <a:close/>
              </a:path>
              <a:path w="1252220" h="1249045">
                <a:moveTo>
                  <a:pt x="499670" y="32689"/>
                </a:moveTo>
                <a:lnTo>
                  <a:pt x="494557" y="31673"/>
                </a:lnTo>
                <a:lnTo>
                  <a:pt x="490471" y="29630"/>
                </a:lnTo>
                <a:lnTo>
                  <a:pt x="490471" y="16344"/>
                </a:lnTo>
                <a:lnTo>
                  <a:pt x="493541" y="12258"/>
                </a:lnTo>
                <a:lnTo>
                  <a:pt x="505800" y="12258"/>
                </a:lnTo>
                <a:lnTo>
                  <a:pt x="509886" y="16344"/>
                </a:lnTo>
                <a:lnTo>
                  <a:pt x="509886" y="29630"/>
                </a:lnTo>
                <a:lnTo>
                  <a:pt x="504772" y="31673"/>
                </a:lnTo>
                <a:lnTo>
                  <a:pt x="499670" y="32689"/>
                </a:lnTo>
                <a:close/>
              </a:path>
              <a:path w="1252220" h="1249045">
                <a:moveTo>
                  <a:pt x="772421" y="35759"/>
                </a:moveTo>
                <a:lnTo>
                  <a:pt x="765336" y="35759"/>
                </a:lnTo>
                <a:lnTo>
                  <a:pt x="759208" y="34732"/>
                </a:lnTo>
                <a:lnTo>
                  <a:pt x="755122" y="29630"/>
                </a:lnTo>
                <a:lnTo>
                  <a:pt x="756148" y="22474"/>
                </a:lnTo>
                <a:lnTo>
                  <a:pt x="756148" y="17360"/>
                </a:lnTo>
                <a:lnTo>
                  <a:pt x="761251" y="15317"/>
                </a:lnTo>
                <a:lnTo>
                  <a:pt x="772493" y="15317"/>
                </a:lnTo>
                <a:lnTo>
                  <a:pt x="776579" y="19403"/>
                </a:lnTo>
                <a:lnTo>
                  <a:pt x="777606" y="25543"/>
                </a:lnTo>
                <a:lnTo>
                  <a:pt x="775768" y="31965"/>
                </a:lnTo>
                <a:lnTo>
                  <a:pt x="772421" y="35759"/>
                </a:lnTo>
                <a:close/>
              </a:path>
              <a:path w="1252220" h="1249045">
                <a:moveTo>
                  <a:pt x="453684" y="47001"/>
                </a:moveTo>
                <a:lnTo>
                  <a:pt x="440399" y="47001"/>
                </a:lnTo>
                <a:lnTo>
                  <a:pt x="437340" y="41888"/>
                </a:lnTo>
                <a:lnTo>
                  <a:pt x="437340" y="29630"/>
                </a:lnTo>
                <a:lnTo>
                  <a:pt x="440399" y="26560"/>
                </a:lnTo>
                <a:lnTo>
                  <a:pt x="445512" y="25543"/>
                </a:lnTo>
                <a:lnTo>
                  <a:pt x="447021" y="25349"/>
                </a:lnTo>
                <a:lnTo>
                  <a:pt x="454636" y="25349"/>
                </a:lnTo>
                <a:lnTo>
                  <a:pt x="457771" y="28592"/>
                </a:lnTo>
                <a:lnTo>
                  <a:pt x="457771" y="41888"/>
                </a:lnTo>
                <a:lnTo>
                  <a:pt x="453684" y="47001"/>
                </a:lnTo>
                <a:close/>
              </a:path>
              <a:path w="1252220" h="1249045">
                <a:moveTo>
                  <a:pt x="823581" y="50061"/>
                </a:moveTo>
                <a:lnTo>
                  <a:pt x="810398" y="50061"/>
                </a:lnTo>
                <a:lnTo>
                  <a:pt x="807236" y="46266"/>
                </a:lnTo>
                <a:lnTo>
                  <a:pt x="807236" y="32689"/>
                </a:lnTo>
                <a:lnTo>
                  <a:pt x="811322" y="30646"/>
                </a:lnTo>
                <a:lnTo>
                  <a:pt x="816436" y="29630"/>
                </a:lnTo>
                <a:lnTo>
                  <a:pt x="823581" y="29630"/>
                </a:lnTo>
                <a:lnTo>
                  <a:pt x="827667" y="31673"/>
                </a:lnTo>
                <a:lnTo>
                  <a:pt x="827667" y="45974"/>
                </a:lnTo>
                <a:lnTo>
                  <a:pt x="823581" y="50061"/>
                </a:lnTo>
                <a:close/>
              </a:path>
              <a:path w="1252220" h="1249045">
                <a:moveTo>
                  <a:pt x="399526" y="65389"/>
                </a:moveTo>
                <a:lnTo>
                  <a:pt x="392215" y="65389"/>
                </a:lnTo>
                <a:lnTo>
                  <a:pt x="388186" y="61692"/>
                </a:lnTo>
                <a:lnTo>
                  <a:pt x="387268" y="56190"/>
                </a:lnTo>
                <a:lnTo>
                  <a:pt x="384197" y="48017"/>
                </a:lnTo>
                <a:lnTo>
                  <a:pt x="389311" y="45974"/>
                </a:lnTo>
                <a:lnTo>
                  <a:pt x="394424" y="42915"/>
                </a:lnTo>
                <a:lnTo>
                  <a:pt x="402597" y="42915"/>
                </a:lnTo>
                <a:lnTo>
                  <a:pt x="406683" y="47001"/>
                </a:lnTo>
                <a:lnTo>
                  <a:pt x="407709" y="53131"/>
                </a:lnTo>
                <a:lnTo>
                  <a:pt x="407709" y="60276"/>
                </a:lnTo>
                <a:lnTo>
                  <a:pt x="404640" y="63346"/>
                </a:lnTo>
                <a:lnTo>
                  <a:pt x="399526" y="65389"/>
                </a:lnTo>
                <a:close/>
              </a:path>
              <a:path w="1252220" h="1249045">
                <a:moveTo>
                  <a:pt x="874680" y="68459"/>
                </a:moveTo>
                <a:lnTo>
                  <a:pt x="861394" y="68459"/>
                </a:lnTo>
                <a:lnTo>
                  <a:pt x="857308" y="63346"/>
                </a:lnTo>
                <a:lnTo>
                  <a:pt x="857308" y="57217"/>
                </a:lnTo>
                <a:lnTo>
                  <a:pt x="858268" y="53358"/>
                </a:lnTo>
                <a:lnTo>
                  <a:pt x="858324" y="53131"/>
                </a:lnTo>
                <a:lnTo>
                  <a:pt x="862411" y="50061"/>
                </a:lnTo>
                <a:lnTo>
                  <a:pt x="867794" y="47909"/>
                </a:lnTo>
                <a:lnTo>
                  <a:pt x="874107" y="47909"/>
                </a:lnTo>
                <a:lnTo>
                  <a:pt x="876759" y="53131"/>
                </a:lnTo>
                <a:lnTo>
                  <a:pt x="876874" y="53358"/>
                </a:lnTo>
                <a:lnTo>
                  <a:pt x="878766" y="56190"/>
                </a:lnTo>
                <a:lnTo>
                  <a:pt x="877739" y="65389"/>
                </a:lnTo>
                <a:lnTo>
                  <a:pt x="874680" y="68459"/>
                </a:lnTo>
                <a:close/>
              </a:path>
              <a:path w="1252220" h="1249045">
                <a:moveTo>
                  <a:pt x="638633" y="75605"/>
                </a:moveTo>
                <a:lnTo>
                  <a:pt x="627391" y="75605"/>
                </a:lnTo>
                <a:lnTo>
                  <a:pt x="623304" y="71518"/>
                </a:lnTo>
                <a:lnTo>
                  <a:pt x="623304" y="57217"/>
                </a:lnTo>
                <a:lnTo>
                  <a:pt x="626374" y="55174"/>
                </a:lnTo>
                <a:lnTo>
                  <a:pt x="638633" y="55174"/>
                </a:lnTo>
                <a:lnTo>
                  <a:pt x="642718" y="58233"/>
                </a:lnTo>
                <a:lnTo>
                  <a:pt x="642718" y="71518"/>
                </a:lnTo>
                <a:lnTo>
                  <a:pt x="638633" y="75605"/>
                </a:lnTo>
                <a:close/>
              </a:path>
              <a:path w="1252220" h="1249045">
                <a:moveTo>
                  <a:pt x="587544" y="76632"/>
                </a:moveTo>
                <a:lnTo>
                  <a:pt x="573243" y="76632"/>
                </a:lnTo>
                <a:lnTo>
                  <a:pt x="568130" y="71518"/>
                </a:lnTo>
                <a:lnTo>
                  <a:pt x="568130" y="60276"/>
                </a:lnTo>
                <a:lnTo>
                  <a:pt x="572216" y="56190"/>
                </a:lnTo>
                <a:lnTo>
                  <a:pt x="577329" y="55174"/>
                </a:lnTo>
                <a:lnTo>
                  <a:pt x="578561" y="54860"/>
                </a:lnTo>
                <a:lnTo>
                  <a:pt x="579675" y="54720"/>
                </a:lnTo>
                <a:lnTo>
                  <a:pt x="586399" y="54720"/>
                </a:lnTo>
                <a:lnTo>
                  <a:pt x="588874" y="59314"/>
                </a:lnTo>
                <a:lnTo>
                  <a:pt x="590615" y="65389"/>
                </a:lnTo>
                <a:lnTo>
                  <a:pt x="590615" y="71518"/>
                </a:lnTo>
                <a:lnTo>
                  <a:pt x="587544" y="76632"/>
                </a:lnTo>
                <a:close/>
              </a:path>
              <a:path w="1252220" h="1249045">
                <a:moveTo>
                  <a:pt x="692791" y="77648"/>
                </a:moveTo>
                <a:lnTo>
                  <a:pt x="680533" y="77648"/>
                </a:lnTo>
                <a:lnTo>
                  <a:pt x="675419" y="75605"/>
                </a:lnTo>
                <a:lnTo>
                  <a:pt x="675419" y="62330"/>
                </a:lnTo>
                <a:lnTo>
                  <a:pt x="679505" y="58233"/>
                </a:lnTo>
                <a:lnTo>
                  <a:pt x="684618" y="57217"/>
                </a:lnTo>
                <a:lnTo>
                  <a:pt x="690747" y="57217"/>
                </a:lnTo>
                <a:lnTo>
                  <a:pt x="695861" y="60276"/>
                </a:lnTo>
                <a:lnTo>
                  <a:pt x="695861" y="73561"/>
                </a:lnTo>
                <a:lnTo>
                  <a:pt x="692791" y="77648"/>
                </a:lnTo>
                <a:close/>
              </a:path>
              <a:path w="1252220" h="1249045">
                <a:moveTo>
                  <a:pt x="533527" y="84242"/>
                </a:moveTo>
                <a:lnTo>
                  <a:pt x="528036" y="84242"/>
                </a:lnTo>
                <a:lnTo>
                  <a:pt x="527160" y="84090"/>
                </a:lnTo>
                <a:lnTo>
                  <a:pt x="526230" y="83788"/>
                </a:lnTo>
                <a:lnTo>
                  <a:pt x="520101" y="82761"/>
                </a:lnTo>
                <a:lnTo>
                  <a:pt x="516015" y="77648"/>
                </a:lnTo>
                <a:lnTo>
                  <a:pt x="516015" y="72545"/>
                </a:lnTo>
                <a:lnTo>
                  <a:pt x="516868" y="67432"/>
                </a:lnTo>
                <a:lnTo>
                  <a:pt x="516933" y="67043"/>
                </a:lnTo>
                <a:lnTo>
                  <a:pt x="521139" y="63195"/>
                </a:lnTo>
                <a:lnTo>
                  <a:pt x="528923" y="63195"/>
                </a:lnTo>
                <a:lnTo>
                  <a:pt x="534414" y="65389"/>
                </a:lnTo>
                <a:lnTo>
                  <a:pt x="537472" y="67432"/>
                </a:lnTo>
                <a:lnTo>
                  <a:pt x="537472" y="73561"/>
                </a:lnTo>
                <a:lnTo>
                  <a:pt x="536608" y="79637"/>
                </a:lnTo>
                <a:lnTo>
                  <a:pt x="533629" y="84090"/>
                </a:lnTo>
                <a:lnTo>
                  <a:pt x="533527" y="84242"/>
                </a:lnTo>
                <a:close/>
              </a:path>
              <a:path w="1252220" h="1249045">
                <a:moveTo>
                  <a:pt x="744906" y="85831"/>
                </a:moveTo>
                <a:lnTo>
                  <a:pt x="733663" y="85831"/>
                </a:lnTo>
                <a:lnTo>
                  <a:pt x="729577" y="82761"/>
                </a:lnTo>
                <a:lnTo>
                  <a:pt x="729577" y="70502"/>
                </a:lnTo>
                <a:lnTo>
                  <a:pt x="731620" y="66416"/>
                </a:lnTo>
                <a:lnTo>
                  <a:pt x="741836" y="66416"/>
                </a:lnTo>
                <a:lnTo>
                  <a:pt x="745922" y="67432"/>
                </a:lnTo>
                <a:lnTo>
                  <a:pt x="746949" y="73561"/>
                </a:lnTo>
                <a:lnTo>
                  <a:pt x="748992" y="81745"/>
                </a:lnTo>
                <a:lnTo>
                  <a:pt x="744906" y="85831"/>
                </a:lnTo>
                <a:close/>
              </a:path>
              <a:path w="1252220" h="1249045">
                <a:moveTo>
                  <a:pt x="354174" y="87009"/>
                </a:moveTo>
                <a:lnTo>
                  <a:pt x="347368" y="87009"/>
                </a:lnTo>
                <a:lnTo>
                  <a:pt x="346395" y="86847"/>
                </a:lnTo>
                <a:lnTo>
                  <a:pt x="341282" y="85831"/>
                </a:lnTo>
                <a:lnTo>
                  <a:pt x="337196" y="81745"/>
                </a:lnTo>
                <a:lnTo>
                  <a:pt x="337196" y="70502"/>
                </a:lnTo>
                <a:lnTo>
                  <a:pt x="342309" y="66416"/>
                </a:lnTo>
                <a:lnTo>
                  <a:pt x="356611" y="66416"/>
                </a:lnTo>
                <a:lnTo>
                  <a:pt x="358654" y="70502"/>
                </a:lnTo>
                <a:lnTo>
                  <a:pt x="358654" y="78675"/>
                </a:lnTo>
                <a:lnTo>
                  <a:pt x="357800" y="84696"/>
                </a:lnTo>
                <a:lnTo>
                  <a:pt x="354174" y="87009"/>
                </a:lnTo>
                <a:close/>
              </a:path>
              <a:path w="1252220" h="1249045">
                <a:moveTo>
                  <a:pt x="915552" y="94003"/>
                </a:moveTo>
                <a:lnTo>
                  <a:pt x="909412" y="92976"/>
                </a:lnTo>
                <a:lnTo>
                  <a:pt x="904310" y="88890"/>
                </a:lnTo>
                <a:lnTo>
                  <a:pt x="904310" y="82761"/>
                </a:lnTo>
                <a:lnTo>
                  <a:pt x="905326" y="76632"/>
                </a:lnTo>
                <a:lnTo>
                  <a:pt x="910440" y="72545"/>
                </a:lnTo>
                <a:lnTo>
                  <a:pt x="923725" y="72545"/>
                </a:lnTo>
                <a:lnTo>
                  <a:pt x="927811" y="76632"/>
                </a:lnTo>
                <a:lnTo>
                  <a:pt x="927811" y="88890"/>
                </a:lnTo>
                <a:lnTo>
                  <a:pt x="923725" y="91960"/>
                </a:lnTo>
                <a:lnTo>
                  <a:pt x="915552" y="94003"/>
                </a:lnTo>
                <a:close/>
              </a:path>
              <a:path w="1252220" h="1249045">
                <a:moveTo>
                  <a:pt x="480255" y="96046"/>
                </a:moveTo>
                <a:lnTo>
                  <a:pt x="469013" y="96046"/>
                </a:lnTo>
                <a:lnTo>
                  <a:pt x="463900" y="91960"/>
                </a:lnTo>
                <a:lnTo>
                  <a:pt x="463900" y="77648"/>
                </a:lnTo>
                <a:lnTo>
                  <a:pt x="474126" y="73561"/>
                </a:lnTo>
                <a:lnTo>
                  <a:pt x="484342" y="78675"/>
                </a:lnTo>
                <a:lnTo>
                  <a:pt x="484342" y="91960"/>
                </a:lnTo>
                <a:lnTo>
                  <a:pt x="480255" y="96046"/>
                </a:lnTo>
                <a:close/>
              </a:path>
              <a:path w="1252220" h="1249045">
                <a:moveTo>
                  <a:pt x="791908" y="101149"/>
                </a:moveTo>
                <a:lnTo>
                  <a:pt x="779649" y="97062"/>
                </a:lnTo>
                <a:lnTo>
                  <a:pt x="780666" y="88890"/>
                </a:lnTo>
                <a:lnTo>
                  <a:pt x="780666" y="82761"/>
                </a:lnTo>
                <a:lnTo>
                  <a:pt x="785779" y="78675"/>
                </a:lnTo>
                <a:lnTo>
                  <a:pt x="797021" y="78675"/>
                </a:lnTo>
                <a:lnTo>
                  <a:pt x="800080" y="82761"/>
                </a:lnTo>
                <a:lnTo>
                  <a:pt x="801107" y="87874"/>
                </a:lnTo>
                <a:lnTo>
                  <a:pt x="802123" y="96046"/>
                </a:lnTo>
                <a:lnTo>
                  <a:pt x="797021" y="98089"/>
                </a:lnTo>
                <a:lnTo>
                  <a:pt x="791908" y="101149"/>
                </a:lnTo>
                <a:close/>
              </a:path>
              <a:path w="1252220" h="1249045">
                <a:moveTo>
                  <a:pt x="302453" y="112391"/>
                </a:moveTo>
                <a:lnTo>
                  <a:pt x="295307" y="112391"/>
                </a:lnTo>
                <a:lnTo>
                  <a:pt x="291221" y="107289"/>
                </a:lnTo>
                <a:lnTo>
                  <a:pt x="291221" y="95019"/>
                </a:lnTo>
                <a:lnTo>
                  <a:pt x="295307" y="90933"/>
                </a:lnTo>
                <a:lnTo>
                  <a:pt x="306550" y="90933"/>
                </a:lnTo>
                <a:lnTo>
                  <a:pt x="310636" y="94003"/>
                </a:lnTo>
                <a:lnTo>
                  <a:pt x="312679" y="108305"/>
                </a:lnTo>
                <a:lnTo>
                  <a:pt x="307566" y="111375"/>
                </a:lnTo>
                <a:lnTo>
                  <a:pt x="302453" y="112391"/>
                </a:lnTo>
                <a:close/>
              </a:path>
              <a:path w="1252220" h="1249045">
                <a:moveTo>
                  <a:pt x="429957" y="112391"/>
                </a:moveTo>
                <a:lnTo>
                  <a:pt x="423027" y="112391"/>
                </a:lnTo>
                <a:lnTo>
                  <a:pt x="415882" y="111375"/>
                </a:lnTo>
                <a:lnTo>
                  <a:pt x="412811" y="106262"/>
                </a:lnTo>
                <a:lnTo>
                  <a:pt x="413839" y="99106"/>
                </a:lnTo>
                <a:lnTo>
                  <a:pt x="413839" y="92976"/>
                </a:lnTo>
                <a:lnTo>
                  <a:pt x="418941" y="90933"/>
                </a:lnTo>
                <a:lnTo>
                  <a:pt x="424054" y="90933"/>
                </a:lnTo>
                <a:lnTo>
                  <a:pt x="432226" y="91960"/>
                </a:lnTo>
                <a:lnTo>
                  <a:pt x="434269" y="96046"/>
                </a:lnTo>
                <a:lnTo>
                  <a:pt x="435297" y="102176"/>
                </a:lnTo>
                <a:lnTo>
                  <a:pt x="433426" y="107775"/>
                </a:lnTo>
                <a:lnTo>
                  <a:pt x="429957" y="112391"/>
                </a:lnTo>
                <a:close/>
              </a:path>
              <a:path w="1252220" h="1249045">
                <a:moveTo>
                  <a:pt x="845303" y="116607"/>
                </a:moveTo>
                <a:lnTo>
                  <a:pt x="838661" y="116607"/>
                </a:lnTo>
                <a:lnTo>
                  <a:pt x="837893" y="116477"/>
                </a:lnTo>
                <a:lnTo>
                  <a:pt x="831764" y="114434"/>
                </a:lnTo>
                <a:lnTo>
                  <a:pt x="828694" y="111375"/>
                </a:lnTo>
                <a:lnTo>
                  <a:pt x="830737" y="106262"/>
                </a:lnTo>
                <a:lnTo>
                  <a:pt x="831634" y="100003"/>
                </a:lnTo>
                <a:lnTo>
                  <a:pt x="835656" y="96879"/>
                </a:lnTo>
                <a:lnTo>
                  <a:pt x="841899" y="96879"/>
                </a:lnTo>
                <a:lnTo>
                  <a:pt x="849125" y="98089"/>
                </a:lnTo>
                <a:lnTo>
                  <a:pt x="851179" y="102176"/>
                </a:lnTo>
                <a:lnTo>
                  <a:pt x="849125" y="107289"/>
                </a:lnTo>
                <a:lnTo>
                  <a:pt x="849125" y="113548"/>
                </a:lnTo>
                <a:lnTo>
                  <a:pt x="845303" y="116607"/>
                </a:lnTo>
                <a:close/>
              </a:path>
              <a:path w="1252220" h="1249045">
                <a:moveTo>
                  <a:pt x="968683" y="119547"/>
                </a:moveTo>
                <a:lnTo>
                  <a:pt x="955398" y="119547"/>
                </a:lnTo>
                <a:lnTo>
                  <a:pt x="951312" y="116477"/>
                </a:lnTo>
                <a:lnTo>
                  <a:pt x="951312" y="104121"/>
                </a:lnTo>
                <a:lnTo>
                  <a:pt x="951442" y="104121"/>
                </a:lnTo>
                <a:lnTo>
                  <a:pt x="955398" y="101149"/>
                </a:lnTo>
                <a:lnTo>
                  <a:pt x="960511" y="101149"/>
                </a:lnTo>
                <a:lnTo>
                  <a:pt x="961614" y="100781"/>
                </a:lnTo>
                <a:lnTo>
                  <a:pt x="962684" y="100619"/>
                </a:lnTo>
                <a:lnTo>
                  <a:pt x="968381" y="100619"/>
                </a:lnTo>
                <a:lnTo>
                  <a:pt x="972121" y="104121"/>
                </a:lnTo>
                <a:lnTo>
                  <a:pt x="973797" y="108305"/>
                </a:lnTo>
                <a:lnTo>
                  <a:pt x="971754" y="116477"/>
                </a:lnTo>
                <a:lnTo>
                  <a:pt x="968683" y="119547"/>
                </a:lnTo>
                <a:close/>
              </a:path>
              <a:path w="1252220" h="1249045">
                <a:moveTo>
                  <a:pt x="614116" y="129763"/>
                </a:moveTo>
                <a:lnTo>
                  <a:pt x="600830" y="129763"/>
                </a:lnTo>
                <a:lnTo>
                  <a:pt x="595717" y="124660"/>
                </a:lnTo>
                <a:lnTo>
                  <a:pt x="596744" y="118520"/>
                </a:lnTo>
                <a:lnTo>
                  <a:pt x="596744" y="113418"/>
                </a:lnTo>
                <a:lnTo>
                  <a:pt x="600934" y="108175"/>
                </a:lnTo>
                <a:lnTo>
                  <a:pt x="613618" y="108175"/>
                </a:lnTo>
                <a:lnTo>
                  <a:pt x="616332" y="112834"/>
                </a:lnTo>
                <a:lnTo>
                  <a:pt x="618202" y="117504"/>
                </a:lnTo>
                <a:lnTo>
                  <a:pt x="617175" y="124660"/>
                </a:lnTo>
                <a:lnTo>
                  <a:pt x="614116" y="129763"/>
                </a:lnTo>
                <a:close/>
              </a:path>
              <a:path w="1252220" h="1249045">
                <a:moveTo>
                  <a:pt x="665204" y="131806"/>
                </a:moveTo>
                <a:lnTo>
                  <a:pt x="652945" y="131806"/>
                </a:lnTo>
                <a:lnTo>
                  <a:pt x="649875" y="127720"/>
                </a:lnTo>
                <a:lnTo>
                  <a:pt x="648859" y="122617"/>
                </a:lnTo>
                <a:lnTo>
                  <a:pt x="647832" y="114434"/>
                </a:lnTo>
                <a:lnTo>
                  <a:pt x="651918" y="111375"/>
                </a:lnTo>
                <a:lnTo>
                  <a:pt x="658047" y="109332"/>
                </a:lnTo>
                <a:lnTo>
                  <a:pt x="664177" y="109332"/>
                </a:lnTo>
                <a:lnTo>
                  <a:pt x="669290" y="113418"/>
                </a:lnTo>
                <a:lnTo>
                  <a:pt x="669290" y="119547"/>
                </a:lnTo>
                <a:lnTo>
                  <a:pt x="670317" y="126703"/>
                </a:lnTo>
                <a:lnTo>
                  <a:pt x="665204" y="131806"/>
                </a:lnTo>
                <a:close/>
              </a:path>
              <a:path w="1252220" h="1249045">
                <a:moveTo>
                  <a:pt x="381139" y="132833"/>
                </a:moveTo>
                <a:lnTo>
                  <a:pt x="370923" y="132833"/>
                </a:lnTo>
                <a:lnTo>
                  <a:pt x="365810" y="131806"/>
                </a:lnTo>
                <a:lnTo>
                  <a:pt x="365810" y="118228"/>
                </a:lnTo>
                <a:lnTo>
                  <a:pt x="367453" y="114283"/>
                </a:lnTo>
                <a:lnTo>
                  <a:pt x="382003" y="114283"/>
                </a:lnTo>
                <a:lnTo>
                  <a:pt x="386251" y="118520"/>
                </a:lnTo>
                <a:lnTo>
                  <a:pt x="386251" y="124660"/>
                </a:lnTo>
                <a:lnTo>
                  <a:pt x="384197" y="129763"/>
                </a:lnTo>
                <a:lnTo>
                  <a:pt x="381139" y="132833"/>
                </a:lnTo>
                <a:close/>
              </a:path>
              <a:path w="1252220" h="1249045">
                <a:moveTo>
                  <a:pt x="552801" y="134876"/>
                </a:moveTo>
                <a:lnTo>
                  <a:pt x="545645" y="133849"/>
                </a:lnTo>
                <a:lnTo>
                  <a:pt x="542586" y="128747"/>
                </a:lnTo>
                <a:lnTo>
                  <a:pt x="544629" y="122617"/>
                </a:lnTo>
                <a:lnTo>
                  <a:pt x="545645" y="117504"/>
                </a:lnTo>
                <a:lnTo>
                  <a:pt x="549742" y="114434"/>
                </a:lnTo>
                <a:lnTo>
                  <a:pt x="560974" y="114434"/>
                </a:lnTo>
                <a:lnTo>
                  <a:pt x="563017" y="118520"/>
                </a:lnTo>
                <a:lnTo>
                  <a:pt x="563017" y="129763"/>
                </a:lnTo>
                <a:lnTo>
                  <a:pt x="559958" y="133849"/>
                </a:lnTo>
                <a:lnTo>
                  <a:pt x="552801" y="134876"/>
                </a:lnTo>
                <a:close/>
              </a:path>
              <a:path w="1252220" h="1249045">
                <a:moveTo>
                  <a:pt x="717899" y="136919"/>
                </a:moveTo>
                <a:lnTo>
                  <a:pt x="710162" y="136919"/>
                </a:lnTo>
                <a:lnTo>
                  <a:pt x="704033" y="134876"/>
                </a:lnTo>
                <a:lnTo>
                  <a:pt x="699947" y="129763"/>
                </a:lnTo>
                <a:lnTo>
                  <a:pt x="700963" y="123633"/>
                </a:lnTo>
                <a:lnTo>
                  <a:pt x="703006" y="118520"/>
                </a:lnTo>
                <a:lnTo>
                  <a:pt x="706076" y="114434"/>
                </a:lnTo>
                <a:lnTo>
                  <a:pt x="719361" y="114434"/>
                </a:lnTo>
                <a:lnTo>
                  <a:pt x="721405" y="119547"/>
                </a:lnTo>
                <a:lnTo>
                  <a:pt x="721405" y="126703"/>
                </a:lnTo>
                <a:lnTo>
                  <a:pt x="720465" y="132303"/>
                </a:lnTo>
                <a:lnTo>
                  <a:pt x="717899" y="136919"/>
                </a:lnTo>
                <a:close/>
              </a:path>
              <a:path w="1252220" h="1249045">
                <a:moveTo>
                  <a:pt x="895111" y="139978"/>
                </a:moveTo>
                <a:lnTo>
                  <a:pt x="883868" y="139978"/>
                </a:lnTo>
                <a:lnTo>
                  <a:pt x="878766" y="137935"/>
                </a:lnTo>
                <a:lnTo>
                  <a:pt x="878766" y="123633"/>
                </a:lnTo>
                <a:lnTo>
                  <a:pt x="882852" y="119547"/>
                </a:lnTo>
                <a:lnTo>
                  <a:pt x="895111" y="119547"/>
                </a:lnTo>
                <a:lnTo>
                  <a:pt x="899197" y="123633"/>
                </a:lnTo>
                <a:lnTo>
                  <a:pt x="899197" y="134876"/>
                </a:lnTo>
                <a:lnTo>
                  <a:pt x="895111" y="139978"/>
                </a:lnTo>
                <a:close/>
              </a:path>
              <a:path w="1252220" h="1249045">
                <a:moveTo>
                  <a:pt x="256478" y="144075"/>
                </a:moveTo>
                <a:lnTo>
                  <a:pt x="249322" y="143048"/>
                </a:lnTo>
                <a:lnTo>
                  <a:pt x="245235" y="137935"/>
                </a:lnTo>
                <a:lnTo>
                  <a:pt x="246262" y="130790"/>
                </a:lnTo>
                <a:lnTo>
                  <a:pt x="247938" y="125741"/>
                </a:lnTo>
                <a:lnTo>
                  <a:pt x="251700" y="122077"/>
                </a:lnTo>
                <a:lnTo>
                  <a:pt x="257397" y="122077"/>
                </a:lnTo>
                <a:lnTo>
                  <a:pt x="258456" y="122250"/>
                </a:lnTo>
                <a:lnTo>
                  <a:pt x="259536" y="122617"/>
                </a:lnTo>
                <a:lnTo>
                  <a:pt x="264650" y="122617"/>
                </a:lnTo>
                <a:lnTo>
                  <a:pt x="268736" y="127720"/>
                </a:lnTo>
                <a:lnTo>
                  <a:pt x="268736" y="138962"/>
                </a:lnTo>
                <a:lnTo>
                  <a:pt x="263623" y="143048"/>
                </a:lnTo>
                <a:lnTo>
                  <a:pt x="256478" y="144075"/>
                </a:lnTo>
                <a:close/>
              </a:path>
              <a:path w="1252220" h="1249045">
                <a:moveTo>
                  <a:pt x="509886" y="144075"/>
                </a:moveTo>
                <a:lnTo>
                  <a:pt x="496600" y="144075"/>
                </a:lnTo>
                <a:lnTo>
                  <a:pt x="491497" y="139978"/>
                </a:lnTo>
                <a:lnTo>
                  <a:pt x="491497" y="133849"/>
                </a:lnTo>
                <a:lnTo>
                  <a:pt x="490471" y="128747"/>
                </a:lnTo>
                <a:lnTo>
                  <a:pt x="494557" y="124660"/>
                </a:lnTo>
                <a:lnTo>
                  <a:pt x="500686" y="123633"/>
                </a:lnTo>
                <a:lnTo>
                  <a:pt x="506816" y="123633"/>
                </a:lnTo>
                <a:lnTo>
                  <a:pt x="511929" y="127720"/>
                </a:lnTo>
                <a:lnTo>
                  <a:pt x="511929" y="138962"/>
                </a:lnTo>
                <a:lnTo>
                  <a:pt x="509886" y="144075"/>
                </a:lnTo>
                <a:close/>
              </a:path>
              <a:path w="1252220" h="1249045">
                <a:moveTo>
                  <a:pt x="764321" y="148161"/>
                </a:moveTo>
                <a:lnTo>
                  <a:pt x="758250" y="148161"/>
                </a:lnTo>
                <a:lnTo>
                  <a:pt x="755013" y="144562"/>
                </a:lnTo>
                <a:lnTo>
                  <a:pt x="754105" y="139978"/>
                </a:lnTo>
                <a:lnTo>
                  <a:pt x="752062" y="133849"/>
                </a:lnTo>
                <a:lnTo>
                  <a:pt x="756148" y="128747"/>
                </a:lnTo>
                <a:lnTo>
                  <a:pt x="762278" y="127720"/>
                </a:lnTo>
                <a:lnTo>
                  <a:pt x="763655" y="127525"/>
                </a:lnTo>
                <a:lnTo>
                  <a:pt x="769942" y="127525"/>
                </a:lnTo>
                <a:lnTo>
                  <a:pt x="771607" y="130422"/>
                </a:lnTo>
                <a:lnTo>
                  <a:pt x="772493" y="134876"/>
                </a:lnTo>
                <a:lnTo>
                  <a:pt x="774536" y="142021"/>
                </a:lnTo>
                <a:lnTo>
                  <a:pt x="770450" y="147134"/>
                </a:lnTo>
                <a:lnTo>
                  <a:pt x="764321" y="148161"/>
                </a:lnTo>
                <a:close/>
              </a:path>
              <a:path w="1252220" h="1249045">
                <a:moveTo>
                  <a:pt x="1012497" y="150821"/>
                </a:moveTo>
                <a:lnTo>
                  <a:pt x="1006259" y="150821"/>
                </a:lnTo>
                <a:lnTo>
                  <a:pt x="1004886" y="150615"/>
                </a:lnTo>
                <a:lnTo>
                  <a:pt x="1003427" y="150204"/>
                </a:lnTo>
                <a:lnTo>
                  <a:pt x="999341" y="150204"/>
                </a:lnTo>
                <a:lnTo>
                  <a:pt x="995254" y="147134"/>
                </a:lnTo>
                <a:lnTo>
                  <a:pt x="995254" y="134876"/>
                </a:lnTo>
                <a:lnTo>
                  <a:pt x="1000357" y="131806"/>
                </a:lnTo>
                <a:lnTo>
                  <a:pt x="1012626" y="131806"/>
                </a:lnTo>
                <a:lnTo>
                  <a:pt x="1016712" y="134876"/>
                </a:lnTo>
                <a:lnTo>
                  <a:pt x="1016712" y="142021"/>
                </a:lnTo>
                <a:lnTo>
                  <a:pt x="1015975" y="147134"/>
                </a:lnTo>
                <a:lnTo>
                  <a:pt x="1015891" y="147718"/>
                </a:lnTo>
                <a:lnTo>
                  <a:pt x="1012497" y="150821"/>
                </a:lnTo>
                <a:close/>
              </a:path>
              <a:path w="1252220" h="1249045">
                <a:moveTo>
                  <a:pt x="336179" y="160420"/>
                </a:moveTo>
                <a:lnTo>
                  <a:pt x="322894" y="160420"/>
                </a:lnTo>
                <a:lnTo>
                  <a:pt x="317781" y="155307"/>
                </a:lnTo>
                <a:lnTo>
                  <a:pt x="317781" y="143048"/>
                </a:lnTo>
                <a:lnTo>
                  <a:pt x="321867" y="139978"/>
                </a:lnTo>
                <a:lnTo>
                  <a:pt x="327741" y="138811"/>
                </a:lnTo>
                <a:lnTo>
                  <a:pt x="333931" y="138811"/>
                </a:lnTo>
                <a:lnTo>
                  <a:pt x="337509" y="142756"/>
                </a:lnTo>
                <a:lnTo>
                  <a:pt x="340266" y="149177"/>
                </a:lnTo>
                <a:lnTo>
                  <a:pt x="340266" y="155307"/>
                </a:lnTo>
                <a:lnTo>
                  <a:pt x="336179" y="160420"/>
                </a:lnTo>
                <a:close/>
              </a:path>
              <a:path w="1252220" h="1249045">
                <a:moveTo>
                  <a:pt x="450626" y="160420"/>
                </a:moveTo>
                <a:lnTo>
                  <a:pt x="444485" y="159393"/>
                </a:lnTo>
                <a:lnTo>
                  <a:pt x="440399" y="155307"/>
                </a:lnTo>
                <a:lnTo>
                  <a:pt x="440399" y="144075"/>
                </a:lnTo>
                <a:lnTo>
                  <a:pt x="444485" y="139978"/>
                </a:lnTo>
                <a:lnTo>
                  <a:pt x="449598" y="138962"/>
                </a:lnTo>
                <a:lnTo>
                  <a:pt x="455728" y="138962"/>
                </a:lnTo>
                <a:lnTo>
                  <a:pt x="459814" y="143048"/>
                </a:lnTo>
                <a:lnTo>
                  <a:pt x="460841" y="149177"/>
                </a:lnTo>
                <a:lnTo>
                  <a:pt x="462883" y="155307"/>
                </a:lnTo>
                <a:lnTo>
                  <a:pt x="458797" y="159393"/>
                </a:lnTo>
                <a:lnTo>
                  <a:pt x="450626" y="160420"/>
                </a:lnTo>
                <a:close/>
              </a:path>
              <a:path w="1252220" h="1249045">
                <a:moveTo>
                  <a:pt x="820522" y="164506"/>
                </a:moveTo>
                <a:lnTo>
                  <a:pt x="807236" y="164506"/>
                </a:lnTo>
                <a:lnTo>
                  <a:pt x="802123" y="159393"/>
                </a:lnTo>
                <a:lnTo>
                  <a:pt x="803150" y="153264"/>
                </a:lnTo>
                <a:lnTo>
                  <a:pt x="805193" y="148161"/>
                </a:lnTo>
                <a:lnTo>
                  <a:pt x="808252" y="144075"/>
                </a:lnTo>
                <a:lnTo>
                  <a:pt x="820522" y="144075"/>
                </a:lnTo>
                <a:lnTo>
                  <a:pt x="823581" y="148161"/>
                </a:lnTo>
                <a:lnTo>
                  <a:pt x="825624" y="154290"/>
                </a:lnTo>
                <a:lnTo>
                  <a:pt x="823581" y="160420"/>
                </a:lnTo>
                <a:lnTo>
                  <a:pt x="820522" y="164506"/>
                </a:lnTo>
                <a:close/>
              </a:path>
              <a:path w="1252220" h="1249045">
                <a:moveTo>
                  <a:pt x="940069" y="167576"/>
                </a:moveTo>
                <a:lnTo>
                  <a:pt x="928827" y="167576"/>
                </a:lnTo>
                <a:lnTo>
                  <a:pt x="924741" y="163490"/>
                </a:lnTo>
                <a:lnTo>
                  <a:pt x="924741" y="152248"/>
                </a:lnTo>
                <a:lnTo>
                  <a:pt x="928827" y="147134"/>
                </a:lnTo>
                <a:lnTo>
                  <a:pt x="941097" y="147134"/>
                </a:lnTo>
                <a:lnTo>
                  <a:pt x="945183" y="150204"/>
                </a:lnTo>
                <a:lnTo>
                  <a:pt x="945183" y="154290"/>
                </a:lnTo>
                <a:lnTo>
                  <a:pt x="944258" y="163490"/>
                </a:lnTo>
                <a:lnTo>
                  <a:pt x="944156" y="164506"/>
                </a:lnTo>
                <a:lnTo>
                  <a:pt x="940069" y="167576"/>
                </a:lnTo>
                <a:close/>
              </a:path>
              <a:path w="1252220" h="1249045">
                <a:moveTo>
                  <a:pt x="222751" y="175749"/>
                </a:moveTo>
                <a:lnTo>
                  <a:pt x="210492" y="175749"/>
                </a:lnTo>
                <a:lnTo>
                  <a:pt x="205390" y="171662"/>
                </a:lnTo>
                <a:lnTo>
                  <a:pt x="205390" y="160420"/>
                </a:lnTo>
                <a:lnTo>
                  <a:pt x="209476" y="155307"/>
                </a:lnTo>
                <a:lnTo>
                  <a:pt x="222751" y="155307"/>
                </a:lnTo>
                <a:lnTo>
                  <a:pt x="225820" y="159393"/>
                </a:lnTo>
                <a:lnTo>
                  <a:pt x="227864" y="165533"/>
                </a:lnTo>
                <a:lnTo>
                  <a:pt x="227864" y="173705"/>
                </a:lnTo>
                <a:lnTo>
                  <a:pt x="222751" y="175749"/>
                </a:lnTo>
                <a:close/>
              </a:path>
              <a:path w="1252220" h="1249045">
                <a:moveTo>
                  <a:pt x="408726" y="179835"/>
                </a:moveTo>
                <a:lnTo>
                  <a:pt x="396467" y="179835"/>
                </a:lnTo>
                <a:lnTo>
                  <a:pt x="392381" y="175749"/>
                </a:lnTo>
                <a:lnTo>
                  <a:pt x="392381" y="164506"/>
                </a:lnTo>
                <a:lnTo>
                  <a:pt x="396467" y="160420"/>
                </a:lnTo>
                <a:lnTo>
                  <a:pt x="407709" y="160420"/>
                </a:lnTo>
                <a:lnTo>
                  <a:pt x="412811" y="164506"/>
                </a:lnTo>
                <a:lnTo>
                  <a:pt x="412811" y="175749"/>
                </a:lnTo>
                <a:lnTo>
                  <a:pt x="408726" y="179835"/>
                </a:lnTo>
                <a:close/>
              </a:path>
              <a:path w="1252220" h="1249045">
                <a:moveTo>
                  <a:pt x="626374" y="183921"/>
                </a:moveTo>
                <a:lnTo>
                  <a:pt x="619218" y="183921"/>
                </a:lnTo>
                <a:lnTo>
                  <a:pt x="612072" y="182894"/>
                </a:lnTo>
                <a:lnTo>
                  <a:pt x="609003" y="178808"/>
                </a:lnTo>
                <a:lnTo>
                  <a:pt x="609003" y="165533"/>
                </a:lnTo>
                <a:lnTo>
                  <a:pt x="613089" y="162463"/>
                </a:lnTo>
                <a:lnTo>
                  <a:pt x="626374" y="162463"/>
                </a:lnTo>
                <a:lnTo>
                  <a:pt x="629444" y="165533"/>
                </a:lnTo>
                <a:lnTo>
                  <a:pt x="629444" y="179835"/>
                </a:lnTo>
                <a:lnTo>
                  <a:pt x="626374" y="183921"/>
                </a:lnTo>
                <a:close/>
              </a:path>
              <a:path w="1252220" h="1249045">
                <a:moveTo>
                  <a:pt x="678489" y="184948"/>
                </a:moveTo>
                <a:lnTo>
                  <a:pt x="667247" y="184948"/>
                </a:lnTo>
                <a:lnTo>
                  <a:pt x="664177" y="179835"/>
                </a:lnTo>
                <a:lnTo>
                  <a:pt x="664177" y="168592"/>
                </a:lnTo>
                <a:lnTo>
                  <a:pt x="668263" y="165533"/>
                </a:lnTo>
                <a:lnTo>
                  <a:pt x="671333" y="164506"/>
                </a:lnTo>
                <a:lnTo>
                  <a:pt x="678489" y="165533"/>
                </a:lnTo>
                <a:lnTo>
                  <a:pt x="683591" y="168592"/>
                </a:lnTo>
                <a:lnTo>
                  <a:pt x="682576" y="175749"/>
                </a:lnTo>
                <a:lnTo>
                  <a:pt x="682576" y="182894"/>
                </a:lnTo>
                <a:lnTo>
                  <a:pt x="678489" y="184948"/>
                </a:lnTo>
                <a:close/>
              </a:path>
              <a:path w="1252220" h="1249045">
                <a:moveTo>
                  <a:pt x="1051445" y="185964"/>
                </a:moveTo>
                <a:lnTo>
                  <a:pt x="1040213" y="185964"/>
                </a:lnTo>
                <a:lnTo>
                  <a:pt x="1036127" y="181878"/>
                </a:lnTo>
                <a:lnTo>
                  <a:pt x="1036127" y="170635"/>
                </a:lnTo>
                <a:lnTo>
                  <a:pt x="1040213" y="167576"/>
                </a:lnTo>
                <a:lnTo>
                  <a:pt x="1053499" y="167576"/>
                </a:lnTo>
                <a:lnTo>
                  <a:pt x="1057585" y="170635"/>
                </a:lnTo>
                <a:lnTo>
                  <a:pt x="1057585" y="177791"/>
                </a:lnTo>
                <a:lnTo>
                  <a:pt x="1056558" y="183921"/>
                </a:lnTo>
                <a:lnTo>
                  <a:pt x="1051445" y="185964"/>
                </a:lnTo>
                <a:close/>
              </a:path>
              <a:path w="1252220" h="1249045">
                <a:moveTo>
                  <a:pt x="863437" y="188007"/>
                </a:moveTo>
                <a:lnTo>
                  <a:pt x="858324" y="188007"/>
                </a:lnTo>
                <a:lnTo>
                  <a:pt x="853222" y="184948"/>
                </a:lnTo>
                <a:lnTo>
                  <a:pt x="852195" y="179835"/>
                </a:lnTo>
                <a:lnTo>
                  <a:pt x="850152" y="171662"/>
                </a:lnTo>
                <a:lnTo>
                  <a:pt x="854238" y="168592"/>
                </a:lnTo>
                <a:lnTo>
                  <a:pt x="861394" y="167576"/>
                </a:lnTo>
                <a:lnTo>
                  <a:pt x="867524" y="167576"/>
                </a:lnTo>
                <a:lnTo>
                  <a:pt x="871610" y="169619"/>
                </a:lnTo>
                <a:lnTo>
                  <a:pt x="872636" y="174722"/>
                </a:lnTo>
                <a:lnTo>
                  <a:pt x="873653" y="180851"/>
                </a:lnTo>
                <a:lnTo>
                  <a:pt x="869567" y="184948"/>
                </a:lnTo>
                <a:lnTo>
                  <a:pt x="863437" y="188007"/>
                </a:lnTo>
                <a:close/>
              </a:path>
              <a:path w="1252220" h="1249045">
                <a:moveTo>
                  <a:pt x="567103" y="188007"/>
                </a:moveTo>
                <a:lnTo>
                  <a:pt x="561034" y="188007"/>
                </a:lnTo>
                <a:lnTo>
                  <a:pt x="557806" y="184407"/>
                </a:lnTo>
                <a:lnTo>
                  <a:pt x="556887" y="179835"/>
                </a:lnTo>
                <a:lnTo>
                  <a:pt x="555872" y="173705"/>
                </a:lnTo>
                <a:lnTo>
                  <a:pt x="557915" y="168592"/>
                </a:lnTo>
                <a:lnTo>
                  <a:pt x="565060" y="167576"/>
                </a:lnTo>
                <a:lnTo>
                  <a:pt x="570173" y="167576"/>
                </a:lnTo>
                <a:lnTo>
                  <a:pt x="573243" y="168592"/>
                </a:lnTo>
                <a:lnTo>
                  <a:pt x="575286" y="174722"/>
                </a:lnTo>
                <a:lnTo>
                  <a:pt x="576302" y="180851"/>
                </a:lnTo>
                <a:lnTo>
                  <a:pt x="573243" y="185964"/>
                </a:lnTo>
                <a:lnTo>
                  <a:pt x="567103" y="188007"/>
                </a:lnTo>
                <a:close/>
              </a:path>
              <a:path w="1252220" h="1249045">
                <a:moveTo>
                  <a:pt x="290194" y="190050"/>
                </a:moveTo>
                <a:lnTo>
                  <a:pt x="278951" y="190050"/>
                </a:lnTo>
                <a:lnTo>
                  <a:pt x="274866" y="185964"/>
                </a:lnTo>
                <a:lnTo>
                  <a:pt x="274866" y="180851"/>
                </a:lnTo>
                <a:lnTo>
                  <a:pt x="273849" y="174722"/>
                </a:lnTo>
                <a:lnTo>
                  <a:pt x="276908" y="169619"/>
                </a:lnTo>
                <a:lnTo>
                  <a:pt x="284065" y="168592"/>
                </a:lnTo>
                <a:lnTo>
                  <a:pt x="291221" y="168592"/>
                </a:lnTo>
                <a:lnTo>
                  <a:pt x="294280" y="172678"/>
                </a:lnTo>
                <a:lnTo>
                  <a:pt x="294280" y="185964"/>
                </a:lnTo>
                <a:lnTo>
                  <a:pt x="290194" y="190050"/>
                </a:lnTo>
                <a:close/>
              </a:path>
              <a:path w="1252220" h="1249045">
                <a:moveTo>
                  <a:pt x="731620" y="195163"/>
                </a:moveTo>
                <a:lnTo>
                  <a:pt x="719361" y="195163"/>
                </a:lnTo>
                <a:lnTo>
                  <a:pt x="715276" y="190050"/>
                </a:lnTo>
                <a:lnTo>
                  <a:pt x="715276" y="178808"/>
                </a:lnTo>
                <a:lnTo>
                  <a:pt x="719361" y="173705"/>
                </a:lnTo>
                <a:lnTo>
                  <a:pt x="730604" y="173705"/>
                </a:lnTo>
                <a:lnTo>
                  <a:pt x="735707" y="175749"/>
                </a:lnTo>
                <a:lnTo>
                  <a:pt x="735707" y="190050"/>
                </a:lnTo>
                <a:lnTo>
                  <a:pt x="731620" y="195163"/>
                </a:lnTo>
                <a:close/>
              </a:path>
              <a:path w="1252220" h="1249045">
                <a:moveTo>
                  <a:pt x="981969" y="198222"/>
                </a:moveTo>
                <a:lnTo>
                  <a:pt x="976856" y="198222"/>
                </a:lnTo>
                <a:lnTo>
                  <a:pt x="971754" y="196179"/>
                </a:lnTo>
                <a:lnTo>
                  <a:pt x="969700" y="193120"/>
                </a:lnTo>
                <a:lnTo>
                  <a:pt x="969700" y="180851"/>
                </a:lnTo>
                <a:lnTo>
                  <a:pt x="973797" y="178808"/>
                </a:lnTo>
                <a:lnTo>
                  <a:pt x="985029" y="178808"/>
                </a:lnTo>
                <a:lnTo>
                  <a:pt x="989115" y="183921"/>
                </a:lnTo>
                <a:lnTo>
                  <a:pt x="987072" y="190050"/>
                </a:lnTo>
                <a:lnTo>
                  <a:pt x="986055" y="196179"/>
                </a:lnTo>
                <a:lnTo>
                  <a:pt x="981969" y="198222"/>
                </a:lnTo>
                <a:close/>
              </a:path>
              <a:path w="1252220" h="1249045">
                <a:moveTo>
                  <a:pt x="519480" y="198222"/>
                </a:moveTo>
                <a:lnTo>
                  <a:pt x="511929" y="198222"/>
                </a:lnTo>
                <a:lnTo>
                  <a:pt x="506816" y="196179"/>
                </a:lnTo>
                <a:lnTo>
                  <a:pt x="503756" y="193120"/>
                </a:lnTo>
                <a:lnTo>
                  <a:pt x="503756" y="179835"/>
                </a:lnTo>
                <a:lnTo>
                  <a:pt x="506816" y="177791"/>
                </a:lnTo>
                <a:lnTo>
                  <a:pt x="514999" y="177791"/>
                </a:lnTo>
                <a:lnTo>
                  <a:pt x="521128" y="178808"/>
                </a:lnTo>
                <a:lnTo>
                  <a:pt x="526230" y="182894"/>
                </a:lnTo>
                <a:lnTo>
                  <a:pt x="524295" y="194525"/>
                </a:lnTo>
                <a:lnTo>
                  <a:pt x="519480" y="198222"/>
                </a:lnTo>
                <a:close/>
              </a:path>
              <a:path w="1252220" h="1249045">
                <a:moveTo>
                  <a:pt x="361724" y="205379"/>
                </a:moveTo>
                <a:lnTo>
                  <a:pt x="356611" y="205379"/>
                </a:lnTo>
                <a:lnTo>
                  <a:pt x="350481" y="204363"/>
                </a:lnTo>
                <a:lnTo>
                  <a:pt x="346395" y="199249"/>
                </a:lnTo>
                <a:lnTo>
                  <a:pt x="347422" y="193120"/>
                </a:lnTo>
                <a:lnTo>
                  <a:pt x="348330" y="188537"/>
                </a:lnTo>
                <a:lnTo>
                  <a:pt x="351703" y="184786"/>
                </a:lnTo>
                <a:lnTo>
                  <a:pt x="356660" y="184786"/>
                </a:lnTo>
                <a:lnTo>
                  <a:pt x="363767" y="185964"/>
                </a:lnTo>
                <a:lnTo>
                  <a:pt x="367853" y="191077"/>
                </a:lnTo>
                <a:lnTo>
                  <a:pt x="366837" y="198222"/>
                </a:lnTo>
                <a:lnTo>
                  <a:pt x="365810" y="204363"/>
                </a:lnTo>
                <a:lnTo>
                  <a:pt x="361724" y="205379"/>
                </a:lnTo>
                <a:close/>
              </a:path>
              <a:path w="1252220" h="1249045">
                <a:moveTo>
                  <a:pt x="783679" y="209465"/>
                </a:moveTo>
                <a:lnTo>
                  <a:pt x="776579" y="209465"/>
                </a:lnTo>
                <a:lnTo>
                  <a:pt x="768407" y="208449"/>
                </a:lnTo>
                <a:lnTo>
                  <a:pt x="765336" y="204363"/>
                </a:lnTo>
                <a:lnTo>
                  <a:pt x="766364" y="198222"/>
                </a:lnTo>
                <a:lnTo>
                  <a:pt x="767379" y="191077"/>
                </a:lnTo>
                <a:lnTo>
                  <a:pt x="771477" y="189034"/>
                </a:lnTo>
                <a:lnTo>
                  <a:pt x="782708" y="189034"/>
                </a:lnTo>
                <a:lnTo>
                  <a:pt x="787822" y="193120"/>
                </a:lnTo>
                <a:lnTo>
                  <a:pt x="787822" y="204849"/>
                </a:lnTo>
                <a:lnTo>
                  <a:pt x="783679" y="209465"/>
                </a:lnTo>
                <a:close/>
              </a:path>
              <a:path w="1252220" h="1249045">
                <a:moveTo>
                  <a:pt x="914526" y="214578"/>
                </a:moveTo>
                <a:lnTo>
                  <a:pt x="900224" y="214578"/>
                </a:lnTo>
                <a:lnTo>
                  <a:pt x="897154" y="210492"/>
                </a:lnTo>
                <a:lnTo>
                  <a:pt x="897154" y="199249"/>
                </a:lnTo>
                <a:lnTo>
                  <a:pt x="900224" y="194136"/>
                </a:lnTo>
                <a:lnTo>
                  <a:pt x="912483" y="194136"/>
                </a:lnTo>
                <a:lnTo>
                  <a:pt x="915552" y="198222"/>
                </a:lnTo>
                <a:lnTo>
                  <a:pt x="917596" y="203336"/>
                </a:lnTo>
                <a:lnTo>
                  <a:pt x="917596" y="209465"/>
                </a:lnTo>
                <a:lnTo>
                  <a:pt x="914526" y="214578"/>
                </a:lnTo>
                <a:close/>
              </a:path>
              <a:path w="1252220" h="1249045">
                <a:moveTo>
                  <a:pt x="183921" y="214578"/>
                </a:moveTo>
                <a:lnTo>
                  <a:pt x="170899" y="214578"/>
                </a:lnTo>
                <a:lnTo>
                  <a:pt x="167576" y="209962"/>
                </a:lnTo>
                <a:lnTo>
                  <a:pt x="167576" y="196179"/>
                </a:lnTo>
                <a:lnTo>
                  <a:pt x="170646" y="194136"/>
                </a:lnTo>
                <a:lnTo>
                  <a:pt x="178818" y="193120"/>
                </a:lnTo>
                <a:lnTo>
                  <a:pt x="184947" y="194136"/>
                </a:lnTo>
                <a:lnTo>
                  <a:pt x="188018" y="199249"/>
                </a:lnTo>
                <a:lnTo>
                  <a:pt x="188018" y="210492"/>
                </a:lnTo>
                <a:lnTo>
                  <a:pt x="183921" y="214578"/>
                </a:lnTo>
                <a:close/>
              </a:path>
              <a:path w="1252220" h="1249045">
                <a:moveTo>
                  <a:pt x="464927" y="214578"/>
                </a:moveTo>
                <a:lnTo>
                  <a:pt x="456980" y="214578"/>
                </a:lnTo>
                <a:lnTo>
                  <a:pt x="453511" y="210038"/>
                </a:lnTo>
                <a:lnTo>
                  <a:pt x="451641" y="205379"/>
                </a:lnTo>
                <a:lnTo>
                  <a:pt x="451641" y="199249"/>
                </a:lnTo>
                <a:lnTo>
                  <a:pt x="455728" y="194136"/>
                </a:lnTo>
                <a:lnTo>
                  <a:pt x="461857" y="194136"/>
                </a:lnTo>
                <a:lnTo>
                  <a:pt x="462846" y="193942"/>
                </a:lnTo>
                <a:lnTo>
                  <a:pt x="467997" y="193942"/>
                </a:lnTo>
                <a:lnTo>
                  <a:pt x="471326" y="196839"/>
                </a:lnTo>
                <a:lnTo>
                  <a:pt x="473099" y="201292"/>
                </a:lnTo>
                <a:lnTo>
                  <a:pt x="475142" y="208449"/>
                </a:lnTo>
                <a:lnTo>
                  <a:pt x="471056" y="213551"/>
                </a:lnTo>
                <a:lnTo>
                  <a:pt x="464927" y="214578"/>
                </a:lnTo>
                <a:close/>
              </a:path>
              <a:path w="1252220" h="1249045">
                <a:moveTo>
                  <a:pt x="249322" y="222750"/>
                </a:moveTo>
                <a:lnTo>
                  <a:pt x="236036" y="222750"/>
                </a:lnTo>
                <a:lnTo>
                  <a:pt x="232976" y="218664"/>
                </a:lnTo>
                <a:lnTo>
                  <a:pt x="233993" y="211508"/>
                </a:lnTo>
                <a:lnTo>
                  <a:pt x="235020" y="205379"/>
                </a:lnTo>
                <a:lnTo>
                  <a:pt x="239106" y="203336"/>
                </a:lnTo>
                <a:lnTo>
                  <a:pt x="251365" y="203336"/>
                </a:lnTo>
                <a:lnTo>
                  <a:pt x="253408" y="208449"/>
                </a:lnTo>
                <a:lnTo>
                  <a:pt x="254434" y="211508"/>
                </a:lnTo>
                <a:lnTo>
                  <a:pt x="253408" y="220707"/>
                </a:lnTo>
                <a:lnTo>
                  <a:pt x="249322" y="222750"/>
                </a:lnTo>
                <a:close/>
              </a:path>
              <a:path w="1252220" h="1249045">
                <a:moveTo>
                  <a:pt x="1086188" y="225820"/>
                </a:moveTo>
                <a:lnTo>
                  <a:pt x="1077585" y="225820"/>
                </a:lnTo>
                <a:lnTo>
                  <a:pt x="1073800" y="222880"/>
                </a:lnTo>
                <a:lnTo>
                  <a:pt x="1072914" y="216621"/>
                </a:lnTo>
                <a:lnTo>
                  <a:pt x="1071886" y="210492"/>
                </a:lnTo>
                <a:lnTo>
                  <a:pt x="1077000" y="206406"/>
                </a:lnTo>
                <a:lnTo>
                  <a:pt x="1081086" y="204363"/>
                </a:lnTo>
                <a:lnTo>
                  <a:pt x="1088232" y="204363"/>
                </a:lnTo>
                <a:lnTo>
                  <a:pt x="1092329" y="206406"/>
                </a:lnTo>
                <a:lnTo>
                  <a:pt x="1093344" y="214578"/>
                </a:lnTo>
                <a:lnTo>
                  <a:pt x="1094372" y="220707"/>
                </a:lnTo>
                <a:lnTo>
                  <a:pt x="1091301" y="224793"/>
                </a:lnTo>
                <a:lnTo>
                  <a:pt x="1086188" y="225820"/>
                </a:lnTo>
                <a:close/>
              </a:path>
              <a:path w="1252220" h="1249045">
                <a:moveTo>
                  <a:pt x="832031" y="231052"/>
                </a:moveTo>
                <a:lnTo>
                  <a:pt x="824478" y="231052"/>
                </a:lnTo>
                <a:lnTo>
                  <a:pt x="823581" y="230923"/>
                </a:lnTo>
                <a:lnTo>
                  <a:pt x="818479" y="229907"/>
                </a:lnTo>
                <a:lnTo>
                  <a:pt x="815408" y="226836"/>
                </a:lnTo>
                <a:lnTo>
                  <a:pt x="815408" y="213551"/>
                </a:lnTo>
                <a:lnTo>
                  <a:pt x="818479" y="209465"/>
                </a:lnTo>
                <a:lnTo>
                  <a:pt x="826651" y="209465"/>
                </a:lnTo>
                <a:lnTo>
                  <a:pt x="833808" y="210492"/>
                </a:lnTo>
                <a:lnTo>
                  <a:pt x="837893" y="214578"/>
                </a:lnTo>
                <a:lnTo>
                  <a:pt x="835969" y="227982"/>
                </a:lnTo>
                <a:lnTo>
                  <a:pt x="832031" y="231052"/>
                </a:lnTo>
                <a:close/>
              </a:path>
              <a:path w="1252220" h="1249045">
                <a:moveTo>
                  <a:pt x="1020799" y="233993"/>
                </a:moveTo>
                <a:lnTo>
                  <a:pt x="1013459" y="233993"/>
                </a:lnTo>
                <a:lnTo>
                  <a:pt x="1009243" y="230296"/>
                </a:lnTo>
                <a:lnTo>
                  <a:pt x="1006486" y="224793"/>
                </a:lnTo>
                <a:lnTo>
                  <a:pt x="1007513" y="218664"/>
                </a:lnTo>
                <a:lnTo>
                  <a:pt x="1011599" y="214578"/>
                </a:lnTo>
                <a:lnTo>
                  <a:pt x="1023858" y="214578"/>
                </a:lnTo>
                <a:lnTo>
                  <a:pt x="1027944" y="216621"/>
                </a:lnTo>
                <a:lnTo>
                  <a:pt x="1027944" y="223766"/>
                </a:lnTo>
                <a:lnTo>
                  <a:pt x="1028971" y="228880"/>
                </a:lnTo>
                <a:lnTo>
                  <a:pt x="1025901" y="231950"/>
                </a:lnTo>
                <a:lnTo>
                  <a:pt x="1020799" y="233993"/>
                </a:lnTo>
                <a:close/>
              </a:path>
              <a:path w="1252220" h="1249045">
                <a:moveTo>
                  <a:pt x="419968" y="235009"/>
                </a:moveTo>
                <a:lnTo>
                  <a:pt x="408726" y="235009"/>
                </a:lnTo>
                <a:lnTo>
                  <a:pt x="403612" y="230923"/>
                </a:lnTo>
                <a:lnTo>
                  <a:pt x="403612" y="224793"/>
                </a:lnTo>
                <a:lnTo>
                  <a:pt x="404640" y="219680"/>
                </a:lnTo>
                <a:lnTo>
                  <a:pt x="407709" y="215594"/>
                </a:lnTo>
                <a:lnTo>
                  <a:pt x="419968" y="215594"/>
                </a:lnTo>
                <a:lnTo>
                  <a:pt x="424054" y="219680"/>
                </a:lnTo>
                <a:lnTo>
                  <a:pt x="425070" y="225820"/>
                </a:lnTo>
                <a:lnTo>
                  <a:pt x="424054" y="230923"/>
                </a:lnTo>
                <a:lnTo>
                  <a:pt x="419968" y="235009"/>
                </a:lnTo>
                <a:close/>
              </a:path>
              <a:path w="1252220" h="1249045">
                <a:moveTo>
                  <a:pt x="312311" y="237582"/>
                </a:moveTo>
                <a:lnTo>
                  <a:pt x="306485" y="237582"/>
                </a:lnTo>
                <a:lnTo>
                  <a:pt x="303955" y="233928"/>
                </a:lnTo>
                <a:lnTo>
                  <a:pt x="301436" y="228880"/>
                </a:lnTo>
                <a:lnTo>
                  <a:pt x="301436" y="221723"/>
                </a:lnTo>
                <a:lnTo>
                  <a:pt x="305522" y="216621"/>
                </a:lnTo>
                <a:lnTo>
                  <a:pt x="317781" y="216621"/>
                </a:lnTo>
                <a:lnTo>
                  <a:pt x="321867" y="219680"/>
                </a:lnTo>
                <a:lnTo>
                  <a:pt x="322894" y="224793"/>
                </a:lnTo>
                <a:lnTo>
                  <a:pt x="324937" y="230923"/>
                </a:lnTo>
                <a:lnTo>
                  <a:pt x="320851" y="236036"/>
                </a:lnTo>
                <a:lnTo>
                  <a:pt x="314722" y="237052"/>
                </a:lnTo>
                <a:lnTo>
                  <a:pt x="313457" y="237419"/>
                </a:lnTo>
                <a:lnTo>
                  <a:pt x="312311" y="237582"/>
                </a:lnTo>
                <a:close/>
              </a:path>
              <a:path w="1252220" h="1249045">
                <a:moveTo>
                  <a:pt x="601225" y="240122"/>
                </a:moveTo>
                <a:lnTo>
                  <a:pt x="592658" y="240122"/>
                </a:lnTo>
                <a:lnTo>
                  <a:pt x="584475" y="239095"/>
                </a:lnTo>
                <a:lnTo>
                  <a:pt x="581416" y="233993"/>
                </a:lnTo>
                <a:lnTo>
                  <a:pt x="582432" y="226836"/>
                </a:lnTo>
                <a:lnTo>
                  <a:pt x="582432" y="221723"/>
                </a:lnTo>
                <a:lnTo>
                  <a:pt x="587544" y="218664"/>
                </a:lnTo>
                <a:lnTo>
                  <a:pt x="598787" y="218664"/>
                </a:lnTo>
                <a:lnTo>
                  <a:pt x="603890" y="221723"/>
                </a:lnTo>
                <a:lnTo>
                  <a:pt x="603890" y="229907"/>
                </a:lnTo>
                <a:lnTo>
                  <a:pt x="602960" y="235506"/>
                </a:lnTo>
                <a:lnTo>
                  <a:pt x="601225" y="240122"/>
                </a:lnTo>
                <a:close/>
              </a:path>
              <a:path w="1252220" h="1249045">
                <a:moveTo>
                  <a:pt x="652525" y="240122"/>
                </a:moveTo>
                <a:lnTo>
                  <a:pt x="644762" y="240122"/>
                </a:lnTo>
                <a:lnTo>
                  <a:pt x="638633" y="239095"/>
                </a:lnTo>
                <a:lnTo>
                  <a:pt x="634547" y="233993"/>
                </a:lnTo>
                <a:lnTo>
                  <a:pt x="636590" y="226836"/>
                </a:lnTo>
                <a:lnTo>
                  <a:pt x="637617" y="221723"/>
                </a:lnTo>
                <a:lnTo>
                  <a:pt x="641703" y="218664"/>
                </a:lnTo>
                <a:lnTo>
                  <a:pt x="652945" y="218664"/>
                </a:lnTo>
                <a:lnTo>
                  <a:pt x="657031" y="221723"/>
                </a:lnTo>
                <a:lnTo>
                  <a:pt x="658047" y="229907"/>
                </a:lnTo>
                <a:lnTo>
                  <a:pt x="655247" y="235506"/>
                </a:lnTo>
                <a:lnTo>
                  <a:pt x="652525" y="240122"/>
                </a:lnTo>
                <a:close/>
              </a:path>
              <a:path w="1252220" h="1249045">
                <a:moveTo>
                  <a:pt x="706076" y="246251"/>
                </a:moveTo>
                <a:lnTo>
                  <a:pt x="690747" y="246251"/>
                </a:lnTo>
                <a:lnTo>
                  <a:pt x="688704" y="241138"/>
                </a:lnTo>
                <a:lnTo>
                  <a:pt x="688704" y="228880"/>
                </a:lnTo>
                <a:lnTo>
                  <a:pt x="692791" y="225820"/>
                </a:lnTo>
                <a:lnTo>
                  <a:pt x="697904" y="224793"/>
                </a:lnTo>
                <a:lnTo>
                  <a:pt x="699218" y="224599"/>
                </a:lnTo>
                <a:lnTo>
                  <a:pt x="705795" y="224599"/>
                </a:lnTo>
                <a:lnTo>
                  <a:pt x="708368" y="227842"/>
                </a:lnTo>
                <a:lnTo>
                  <a:pt x="710162" y="235009"/>
                </a:lnTo>
                <a:lnTo>
                  <a:pt x="709147" y="241138"/>
                </a:lnTo>
                <a:lnTo>
                  <a:pt x="706076" y="246251"/>
                </a:lnTo>
                <a:close/>
              </a:path>
              <a:path w="1252220" h="1249045">
                <a:moveTo>
                  <a:pt x="958468" y="246251"/>
                </a:moveTo>
                <a:lnTo>
                  <a:pt x="945183" y="246251"/>
                </a:lnTo>
                <a:lnTo>
                  <a:pt x="941097" y="244208"/>
                </a:lnTo>
                <a:lnTo>
                  <a:pt x="940069" y="239095"/>
                </a:lnTo>
                <a:lnTo>
                  <a:pt x="939054" y="230923"/>
                </a:lnTo>
                <a:lnTo>
                  <a:pt x="941097" y="226836"/>
                </a:lnTo>
                <a:lnTo>
                  <a:pt x="954382" y="226836"/>
                </a:lnTo>
                <a:lnTo>
                  <a:pt x="958468" y="229907"/>
                </a:lnTo>
                <a:lnTo>
                  <a:pt x="959484" y="235009"/>
                </a:lnTo>
                <a:lnTo>
                  <a:pt x="960511" y="241138"/>
                </a:lnTo>
                <a:lnTo>
                  <a:pt x="958468" y="246251"/>
                </a:lnTo>
                <a:close/>
              </a:path>
              <a:path w="1252220" h="1249045">
                <a:moveTo>
                  <a:pt x="541818" y="246381"/>
                </a:moveTo>
                <a:lnTo>
                  <a:pt x="535152" y="246381"/>
                </a:lnTo>
                <a:lnTo>
                  <a:pt x="531214" y="243311"/>
                </a:lnTo>
                <a:lnTo>
                  <a:pt x="530327" y="237052"/>
                </a:lnTo>
                <a:lnTo>
                  <a:pt x="531343" y="230923"/>
                </a:lnTo>
                <a:lnTo>
                  <a:pt x="534414" y="226836"/>
                </a:lnTo>
                <a:lnTo>
                  <a:pt x="546672" y="226836"/>
                </a:lnTo>
                <a:lnTo>
                  <a:pt x="550758" y="230923"/>
                </a:lnTo>
                <a:lnTo>
                  <a:pt x="550758" y="241138"/>
                </a:lnTo>
                <a:lnTo>
                  <a:pt x="547699" y="245235"/>
                </a:lnTo>
                <a:lnTo>
                  <a:pt x="542586" y="246251"/>
                </a:lnTo>
                <a:lnTo>
                  <a:pt x="541818" y="246381"/>
                </a:lnTo>
                <a:close/>
              </a:path>
              <a:path w="1252220" h="1249045">
                <a:moveTo>
                  <a:pt x="148161" y="254424"/>
                </a:moveTo>
                <a:lnTo>
                  <a:pt x="137946" y="254424"/>
                </a:lnTo>
                <a:lnTo>
                  <a:pt x="132833" y="250337"/>
                </a:lnTo>
                <a:lnTo>
                  <a:pt x="132833" y="245235"/>
                </a:lnTo>
                <a:lnTo>
                  <a:pt x="131816" y="239095"/>
                </a:lnTo>
                <a:lnTo>
                  <a:pt x="135903" y="235009"/>
                </a:lnTo>
                <a:lnTo>
                  <a:pt x="142032" y="231950"/>
                </a:lnTo>
                <a:lnTo>
                  <a:pt x="147145" y="231950"/>
                </a:lnTo>
                <a:lnTo>
                  <a:pt x="150204" y="236036"/>
                </a:lnTo>
                <a:lnTo>
                  <a:pt x="150204" y="241138"/>
                </a:lnTo>
                <a:lnTo>
                  <a:pt x="152247" y="249321"/>
                </a:lnTo>
                <a:lnTo>
                  <a:pt x="148161" y="254424"/>
                </a:lnTo>
                <a:close/>
              </a:path>
              <a:path w="1252220" h="1249045">
                <a:moveTo>
                  <a:pt x="755122" y="257494"/>
                </a:moveTo>
                <a:lnTo>
                  <a:pt x="750019" y="257494"/>
                </a:lnTo>
                <a:lnTo>
                  <a:pt x="744906" y="256467"/>
                </a:lnTo>
                <a:lnTo>
                  <a:pt x="741836" y="252381"/>
                </a:lnTo>
                <a:lnTo>
                  <a:pt x="741836" y="242165"/>
                </a:lnTo>
                <a:lnTo>
                  <a:pt x="745922" y="239095"/>
                </a:lnTo>
                <a:lnTo>
                  <a:pt x="757165" y="239095"/>
                </a:lnTo>
                <a:lnTo>
                  <a:pt x="761251" y="242165"/>
                </a:lnTo>
                <a:lnTo>
                  <a:pt x="760234" y="250337"/>
                </a:lnTo>
                <a:lnTo>
                  <a:pt x="759208" y="255450"/>
                </a:lnTo>
                <a:lnTo>
                  <a:pt x="755122" y="257494"/>
                </a:lnTo>
                <a:close/>
              </a:path>
              <a:path w="1252220" h="1249045">
                <a:moveTo>
                  <a:pt x="873653" y="258510"/>
                </a:moveTo>
                <a:lnTo>
                  <a:pt x="866497" y="257494"/>
                </a:lnTo>
                <a:lnTo>
                  <a:pt x="862411" y="255450"/>
                </a:lnTo>
                <a:lnTo>
                  <a:pt x="862411" y="241138"/>
                </a:lnTo>
                <a:lnTo>
                  <a:pt x="866497" y="238079"/>
                </a:lnTo>
                <a:lnTo>
                  <a:pt x="872363" y="236901"/>
                </a:lnTo>
                <a:lnTo>
                  <a:pt x="878755" y="236901"/>
                </a:lnTo>
                <a:lnTo>
                  <a:pt x="882961" y="240749"/>
                </a:lnTo>
                <a:lnTo>
                  <a:pt x="884895" y="252381"/>
                </a:lnTo>
                <a:lnTo>
                  <a:pt x="879783" y="256467"/>
                </a:lnTo>
                <a:lnTo>
                  <a:pt x="873653" y="258510"/>
                </a:lnTo>
                <a:close/>
              </a:path>
              <a:path w="1252220" h="1249045">
                <a:moveTo>
                  <a:pt x="491497" y="261580"/>
                </a:moveTo>
                <a:lnTo>
                  <a:pt x="484187" y="261580"/>
                </a:lnTo>
                <a:lnTo>
                  <a:pt x="480147" y="257883"/>
                </a:lnTo>
                <a:lnTo>
                  <a:pt x="478212" y="246251"/>
                </a:lnTo>
                <a:lnTo>
                  <a:pt x="483315" y="242165"/>
                </a:lnTo>
                <a:lnTo>
                  <a:pt x="488428" y="240122"/>
                </a:lnTo>
                <a:lnTo>
                  <a:pt x="494557" y="240122"/>
                </a:lnTo>
                <a:lnTo>
                  <a:pt x="498643" y="244208"/>
                </a:lnTo>
                <a:lnTo>
                  <a:pt x="500686" y="256467"/>
                </a:lnTo>
                <a:lnTo>
                  <a:pt x="496600" y="260553"/>
                </a:lnTo>
                <a:lnTo>
                  <a:pt x="491497" y="261580"/>
                </a:lnTo>
                <a:close/>
              </a:path>
              <a:path w="1252220" h="1249045">
                <a:moveTo>
                  <a:pt x="212535" y="262596"/>
                </a:moveTo>
                <a:lnTo>
                  <a:pt x="207433" y="262596"/>
                </a:lnTo>
                <a:lnTo>
                  <a:pt x="202319" y="261580"/>
                </a:lnTo>
                <a:lnTo>
                  <a:pt x="198233" y="257494"/>
                </a:lnTo>
                <a:lnTo>
                  <a:pt x="198233" y="245235"/>
                </a:lnTo>
                <a:lnTo>
                  <a:pt x="202319" y="241138"/>
                </a:lnTo>
                <a:lnTo>
                  <a:pt x="214578" y="241138"/>
                </a:lnTo>
                <a:lnTo>
                  <a:pt x="218664" y="247278"/>
                </a:lnTo>
                <a:lnTo>
                  <a:pt x="217648" y="254424"/>
                </a:lnTo>
                <a:lnTo>
                  <a:pt x="215605" y="258510"/>
                </a:lnTo>
                <a:lnTo>
                  <a:pt x="212535" y="262596"/>
                </a:lnTo>
                <a:close/>
              </a:path>
              <a:path w="1252220" h="1249045">
                <a:moveTo>
                  <a:pt x="377052" y="262596"/>
                </a:moveTo>
                <a:lnTo>
                  <a:pt x="362740" y="262596"/>
                </a:lnTo>
                <a:lnTo>
                  <a:pt x="358654" y="261580"/>
                </a:lnTo>
                <a:lnTo>
                  <a:pt x="358654" y="247278"/>
                </a:lnTo>
                <a:lnTo>
                  <a:pt x="360697" y="242165"/>
                </a:lnTo>
                <a:lnTo>
                  <a:pt x="372966" y="242165"/>
                </a:lnTo>
                <a:lnTo>
                  <a:pt x="377052" y="246251"/>
                </a:lnTo>
                <a:lnTo>
                  <a:pt x="378068" y="251364"/>
                </a:lnTo>
                <a:lnTo>
                  <a:pt x="378068" y="257494"/>
                </a:lnTo>
                <a:lnTo>
                  <a:pt x="377052" y="262596"/>
                </a:lnTo>
                <a:close/>
              </a:path>
              <a:path w="1252220" h="1249045">
                <a:moveTo>
                  <a:pt x="1127061" y="269752"/>
                </a:moveTo>
                <a:lnTo>
                  <a:pt x="1112759" y="269752"/>
                </a:lnTo>
                <a:lnTo>
                  <a:pt x="1109690" y="265666"/>
                </a:lnTo>
                <a:lnTo>
                  <a:pt x="1108673" y="260553"/>
                </a:lnTo>
                <a:lnTo>
                  <a:pt x="1106630" y="252381"/>
                </a:lnTo>
                <a:lnTo>
                  <a:pt x="1111733" y="250337"/>
                </a:lnTo>
                <a:lnTo>
                  <a:pt x="1118889" y="249321"/>
                </a:lnTo>
                <a:lnTo>
                  <a:pt x="1125018" y="249321"/>
                </a:lnTo>
                <a:lnTo>
                  <a:pt x="1130131" y="251364"/>
                </a:lnTo>
                <a:lnTo>
                  <a:pt x="1130131" y="265666"/>
                </a:lnTo>
                <a:lnTo>
                  <a:pt x="1127061" y="269752"/>
                </a:lnTo>
                <a:close/>
              </a:path>
              <a:path w="1252220" h="1249045">
                <a:moveTo>
                  <a:pt x="276908" y="270779"/>
                </a:moveTo>
                <a:lnTo>
                  <a:pt x="265677" y="270779"/>
                </a:lnTo>
                <a:lnTo>
                  <a:pt x="261580" y="265666"/>
                </a:lnTo>
                <a:lnTo>
                  <a:pt x="263623" y="258510"/>
                </a:lnTo>
                <a:lnTo>
                  <a:pt x="264650" y="254424"/>
                </a:lnTo>
                <a:lnTo>
                  <a:pt x="268736" y="251364"/>
                </a:lnTo>
                <a:lnTo>
                  <a:pt x="280994" y="251364"/>
                </a:lnTo>
                <a:lnTo>
                  <a:pt x="284065" y="256467"/>
                </a:lnTo>
                <a:lnTo>
                  <a:pt x="282022" y="262596"/>
                </a:lnTo>
                <a:lnTo>
                  <a:pt x="280994" y="267709"/>
                </a:lnTo>
                <a:lnTo>
                  <a:pt x="276908" y="270779"/>
                </a:lnTo>
                <a:close/>
              </a:path>
              <a:path w="1252220" h="1249045">
                <a:moveTo>
                  <a:pt x="1061672" y="274865"/>
                </a:moveTo>
                <a:lnTo>
                  <a:pt x="1047359" y="274865"/>
                </a:lnTo>
                <a:lnTo>
                  <a:pt x="1045316" y="270779"/>
                </a:lnTo>
                <a:lnTo>
                  <a:pt x="1043272" y="265666"/>
                </a:lnTo>
                <a:lnTo>
                  <a:pt x="1042257" y="258510"/>
                </a:lnTo>
                <a:lnTo>
                  <a:pt x="1046343" y="254424"/>
                </a:lnTo>
                <a:lnTo>
                  <a:pt x="1052926" y="252229"/>
                </a:lnTo>
                <a:lnTo>
                  <a:pt x="1061261" y="252229"/>
                </a:lnTo>
                <a:lnTo>
                  <a:pt x="1063920" y="256175"/>
                </a:lnTo>
                <a:lnTo>
                  <a:pt x="1065758" y="262596"/>
                </a:lnTo>
                <a:lnTo>
                  <a:pt x="1063715" y="270779"/>
                </a:lnTo>
                <a:lnTo>
                  <a:pt x="1061672" y="274865"/>
                </a:lnTo>
                <a:close/>
              </a:path>
              <a:path w="1252220" h="1249045">
                <a:moveTo>
                  <a:pt x="804190" y="277038"/>
                </a:moveTo>
                <a:lnTo>
                  <a:pt x="797788" y="277038"/>
                </a:lnTo>
                <a:lnTo>
                  <a:pt x="797021" y="276908"/>
                </a:lnTo>
                <a:lnTo>
                  <a:pt x="791908" y="275882"/>
                </a:lnTo>
                <a:lnTo>
                  <a:pt x="787822" y="271795"/>
                </a:lnTo>
                <a:lnTo>
                  <a:pt x="789865" y="266693"/>
                </a:lnTo>
                <a:lnTo>
                  <a:pt x="789865" y="261191"/>
                </a:lnTo>
                <a:lnTo>
                  <a:pt x="793972" y="257332"/>
                </a:lnTo>
                <a:lnTo>
                  <a:pt x="800129" y="257332"/>
                </a:lnTo>
                <a:lnTo>
                  <a:pt x="807236" y="258510"/>
                </a:lnTo>
                <a:lnTo>
                  <a:pt x="808252" y="262596"/>
                </a:lnTo>
                <a:lnTo>
                  <a:pt x="808252" y="267709"/>
                </a:lnTo>
                <a:lnTo>
                  <a:pt x="807366" y="273968"/>
                </a:lnTo>
                <a:lnTo>
                  <a:pt x="804190" y="277038"/>
                </a:lnTo>
                <a:close/>
              </a:path>
              <a:path w="1252220" h="1249045">
                <a:moveTo>
                  <a:pt x="448582" y="282011"/>
                </a:moveTo>
                <a:lnTo>
                  <a:pt x="434269" y="282011"/>
                </a:lnTo>
                <a:lnTo>
                  <a:pt x="430183" y="277924"/>
                </a:lnTo>
                <a:lnTo>
                  <a:pt x="430183" y="266693"/>
                </a:lnTo>
                <a:lnTo>
                  <a:pt x="433254" y="262596"/>
                </a:lnTo>
                <a:lnTo>
                  <a:pt x="447555" y="262596"/>
                </a:lnTo>
                <a:lnTo>
                  <a:pt x="450626" y="266693"/>
                </a:lnTo>
                <a:lnTo>
                  <a:pt x="450626" y="277924"/>
                </a:lnTo>
                <a:lnTo>
                  <a:pt x="448582" y="282011"/>
                </a:lnTo>
                <a:close/>
              </a:path>
              <a:path w="1252220" h="1249045">
                <a:moveTo>
                  <a:pt x="990141" y="282011"/>
                </a:moveTo>
                <a:lnTo>
                  <a:pt x="981969" y="282011"/>
                </a:lnTo>
                <a:lnTo>
                  <a:pt x="978899" y="277924"/>
                </a:lnTo>
                <a:lnTo>
                  <a:pt x="978899" y="266693"/>
                </a:lnTo>
                <a:lnTo>
                  <a:pt x="980942" y="262596"/>
                </a:lnTo>
                <a:lnTo>
                  <a:pt x="995254" y="262596"/>
                </a:lnTo>
                <a:lnTo>
                  <a:pt x="999341" y="266693"/>
                </a:lnTo>
                <a:lnTo>
                  <a:pt x="999341" y="277924"/>
                </a:lnTo>
                <a:lnTo>
                  <a:pt x="995254" y="280995"/>
                </a:lnTo>
                <a:lnTo>
                  <a:pt x="990141" y="282011"/>
                </a:lnTo>
                <a:close/>
              </a:path>
              <a:path w="1252220" h="1249045">
                <a:moveTo>
                  <a:pt x="922238" y="288302"/>
                </a:moveTo>
                <a:lnTo>
                  <a:pt x="915455" y="288302"/>
                </a:lnTo>
                <a:lnTo>
                  <a:pt x="914526" y="288151"/>
                </a:lnTo>
                <a:lnTo>
                  <a:pt x="909412" y="287124"/>
                </a:lnTo>
                <a:lnTo>
                  <a:pt x="905326" y="284054"/>
                </a:lnTo>
                <a:lnTo>
                  <a:pt x="905326" y="271795"/>
                </a:lnTo>
                <a:lnTo>
                  <a:pt x="910440" y="267709"/>
                </a:lnTo>
                <a:lnTo>
                  <a:pt x="923725" y="267709"/>
                </a:lnTo>
                <a:lnTo>
                  <a:pt x="925768" y="274865"/>
                </a:lnTo>
                <a:lnTo>
                  <a:pt x="926784" y="277924"/>
                </a:lnTo>
                <a:lnTo>
                  <a:pt x="925919" y="285729"/>
                </a:lnTo>
                <a:lnTo>
                  <a:pt x="922238" y="288302"/>
                </a:lnTo>
                <a:close/>
              </a:path>
              <a:path w="1252220" h="1249045">
                <a:moveTo>
                  <a:pt x="612072" y="293253"/>
                </a:moveTo>
                <a:lnTo>
                  <a:pt x="598787" y="293253"/>
                </a:lnTo>
                <a:lnTo>
                  <a:pt x="596744" y="289167"/>
                </a:lnTo>
                <a:lnTo>
                  <a:pt x="596744" y="276908"/>
                </a:lnTo>
                <a:lnTo>
                  <a:pt x="600830" y="272822"/>
                </a:lnTo>
                <a:lnTo>
                  <a:pt x="613089" y="272822"/>
                </a:lnTo>
                <a:lnTo>
                  <a:pt x="616158" y="276908"/>
                </a:lnTo>
                <a:lnTo>
                  <a:pt x="617175" y="282011"/>
                </a:lnTo>
                <a:lnTo>
                  <a:pt x="617175" y="292237"/>
                </a:lnTo>
                <a:lnTo>
                  <a:pt x="612072" y="293253"/>
                </a:lnTo>
                <a:close/>
              </a:path>
              <a:path w="1252220" h="1249045">
                <a:moveTo>
                  <a:pt x="667022" y="296323"/>
                </a:moveTo>
                <a:lnTo>
                  <a:pt x="660091" y="296323"/>
                </a:lnTo>
                <a:lnTo>
                  <a:pt x="653961" y="295296"/>
                </a:lnTo>
                <a:lnTo>
                  <a:pt x="649875" y="290194"/>
                </a:lnTo>
                <a:lnTo>
                  <a:pt x="651918" y="283038"/>
                </a:lnTo>
                <a:lnTo>
                  <a:pt x="652945" y="277924"/>
                </a:lnTo>
                <a:lnTo>
                  <a:pt x="658047" y="274865"/>
                </a:lnTo>
                <a:lnTo>
                  <a:pt x="670317" y="274865"/>
                </a:lnTo>
                <a:lnTo>
                  <a:pt x="674403" y="277924"/>
                </a:lnTo>
                <a:lnTo>
                  <a:pt x="673376" y="286108"/>
                </a:lnTo>
                <a:lnTo>
                  <a:pt x="670576" y="291707"/>
                </a:lnTo>
                <a:lnTo>
                  <a:pt x="667022" y="296323"/>
                </a:lnTo>
                <a:close/>
              </a:path>
              <a:path w="1252220" h="1249045">
                <a:moveTo>
                  <a:pt x="332093" y="297339"/>
                </a:moveTo>
                <a:lnTo>
                  <a:pt x="320851" y="297339"/>
                </a:lnTo>
                <a:lnTo>
                  <a:pt x="316765" y="293253"/>
                </a:lnTo>
                <a:lnTo>
                  <a:pt x="315738" y="286108"/>
                </a:lnTo>
                <a:lnTo>
                  <a:pt x="315738" y="280995"/>
                </a:lnTo>
                <a:lnTo>
                  <a:pt x="319928" y="275752"/>
                </a:lnTo>
                <a:lnTo>
                  <a:pt x="332775" y="275752"/>
                </a:lnTo>
                <a:lnTo>
                  <a:pt x="336179" y="280335"/>
                </a:lnTo>
                <a:lnTo>
                  <a:pt x="336179" y="292237"/>
                </a:lnTo>
                <a:lnTo>
                  <a:pt x="332093" y="297339"/>
                </a:lnTo>
                <a:close/>
              </a:path>
              <a:path w="1252220" h="1249045">
                <a:moveTo>
                  <a:pt x="116488" y="298366"/>
                </a:moveTo>
                <a:lnTo>
                  <a:pt x="103202" y="298366"/>
                </a:lnTo>
                <a:lnTo>
                  <a:pt x="101159" y="293253"/>
                </a:lnTo>
                <a:lnTo>
                  <a:pt x="101159" y="287124"/>
                </a:lnTo>
                <a:lnTo>
                  <a:pt x="102089" y="281524"/>
                </a:lnTo>
                <a:lnTo>
                  <a:pt x="104727" y="276779"/>
                </a:lnTo>
                <a:lnTo>
                  <a:pt x="111619" y="276779"/>
                </a:lnTo>
                <a:lnTo>
                  <a:pt x="118531" y="277924"/>
                </a:lnTo>
                <a:lnTo>
                  <a:pt x="122617" y="283038"/>
                </a:lnTo>
                <a:lnTo>
                  <a:pt x="121590" y="289167"/>
                </a:lnTo>
                <a:lnTo>
                  <a:pt x="119547" y="295296"/>
                </a:lnTo>
                <a:lnTo>
                  <a:pt x="116488" y="298366"/>
                </a:lnTo>
                <a:close/>
              </a:path>
              <a:path w="1252220" h="1249045">
                <a:moveTo>
                  <a:pt x="557915" y="298366"/>
                </a:moveTo>
                <a:lnTo>
                  <a:pt x="545645" y="298366"/>
                </a:lnTo>
                <a:lnTo>
                  <a:pt x="542586" y="295296"/>
                </a:lnTo>
                <a:lnTo>
                  <a:pt x="542586" y="283935"/>
                </a:lnTo>
                <a:lnTo>
                  <a:pt x="546499" y="280800"/>
                </a:lnTo>
                <a:lnTo>
                  <a:pt x="553500" y="280800"/>
                </a:lnTo>
                <a:lnTo>
                  <a:pt x="554844" y="280995"/>
                </a:lnTo>
                <a:lnTo>
                  <a:pt x="559958" y="280995"/>
                </a:lnTo>
                <a:lnTo>
                  <a:pt x="562898" y="283935"/>
                </a:lnTo>
                <a:lnTo>
                  <a:pt x="563017" y="296323"/>
                </a:lnTo>
                <a:lnTo>
                  <a:pt x="557915" y="298366"/>
                </a:lnTo>
                <a:close/>
              </a:path>
              <a:path w="1252220" h="1249045">
                <a:moveTo>
                  <a:pt x="180732" y="303923"/>
                </a:moveTo>
                <a:lnTo>
                  <a:pt x="174733" y="303923"/>
                </a:lnTo>
                <a:lnTo>
                  <a:pt x="173749" y="303782"/>
                </a:lnTo>
                <a:lnTo>
                  <a:pt x="172690" y="303469"/>
                </a:lnTo>
                <a:lnTo>
                  <a:pt x="167576" y="302452"/>
                </a:lnTo>
                <a:lnTo>
                  <a:pt x="163490" y="300409"/>
                </a:lnTo>
                <a:lnTo>
                  <a:pt x="163490" y="293253"/>
                </a:lnTo>
                <a:lnTo>
                  <a:pt x="162463" y="286108"/>
                </a:lnTo>
                <a:lnTo>
                  <a:pt x="167576" y="282011"/>
                </a:lnTo>
                <a:lnTo>
                  <a:pt x="181878" y="282011"/>
                </a:lnTo>
                <a:lnTo>
                  <a:pt x="182904" y="288151"/>
                </a:lnTo>
                <a:lnTo>
                  <a:pt x="184947" y="292237"/>
                </a:lnTo>
                <a:lnTo>
                  <a:pt x="183208" y="299188"/>
                </a:lnTo>
                <a:lnTo>
                  <a:pt x="180805" y="303782"/>
                </a:lnTo>
                <a:lnTo>
                  <a:pt x="180732" y="303923"/>
                </a:lnTo>
                <a:close/>
              </a:path>
              <a:path w="1252220" h="1249045">
                <a:moveTo>
                  <a:pt x="852195" y="304496"/>
                </a:moveTo>
                <a:lnTo>
                  <a:pt x="840953" y="304496"/>
                </a:lnTo>
                <a:lnTo>
                  <a:pt x="835851" y="301425"/>
                </a:lnTo>
                <a:lnTo>
                  <a:pt x="835851" y="287859"/>
                </a:lnTo>
                <a:lnTo>
                  <a:pt x="839969" y="283902"/>
                </a:lnTo>
                <a:lnTo>
                  <a:pt x="852044" y="283902"/>
                </a:lnTo>
                <a:lnTo>
                  <a:pt x="856281" y="288151"/>
                </a:lnTo>
                <a:lnTo>
                  <a:pt x="856281" y="301425"/>
                </a:lnTo>
                <a:lnTo>
                  <a:pt x="852195" y="304496"/>
                </a:lnTo>
                <a:close/>
              </a:path>
              <a:path w="1252220" h="1249045">
                <a:moveTo>
                  <a:pt x="717089" y="305512"/>
                </a:moveTo>
                <a:lnTo>
                  <a:pt x="710162" y="305512"/>
                </a:lnTo>
                <a:lnTo>
                  <a:pt x="704033" y="303469"/>
                </a:lnTo>
                <a:lnTo>
                  <a:pt x="699947" y="298366"/>
                </a:lnTo>
                <a:lnTo>
                  <a:pt x="700963" y="292237"/>
                </a:lnTo>
                <a:lnTo>
                  <a:pt x="703006" y="287124"/>
                </a:lnTo>
                <a:lnTo>
                  <a:pt x="708119" y="283038"/>
                </a:lnTo>
                <a:lnTo>
                  <a:pt x="720378" y="283038"/>
                </a:lnTo>
                <a:lnTo>
                  <a:pt x="724464" y="287124"/>
                </a:lnTo>
                <a:lnTo>
                  <a:pt x="722421" y="295296"/>
                </a:lnTo>
                <a:lnTo>
                  <a:pt x="720561" y="300896"/>
                </a:lnTo>
                <a:lnTo>
                  <a:pt x="717089" y="305512"/>
                </a:lnTo>
                <a:close/>
              </a:path>
              <a:path w="1252220" h="1249045">
                <a:moveTo>
                  <a:pt x="234328" y="310138"/>
                </a:moveTo>
                <a:lnTo>
                  <a:pt x="230177" y="310138"/>
                </a:lnTo>
                <a:lnTo>
                  <a:pt x="225820" y="301425"/>
                </a:lnTo>
                <a:lnTo>
                  <a:pt x="225820" y="293253"/>
                </a:lnTo>
                <a:lnTo>
                  <a:pt x="229907" y="289167"/>
                </a:lnTo>
                <a:lnTo>
                  <a:pt x="241149" y="289167"/>
                </a:lnTo>
                <a:lnTo>
                  <a:pt x="246262" y="292237"/>
                </a:lnTo>
                <a:lnTo>
                  <a:pt x="246262" y="305512"/>
                </a:lnTo>
                <a:lnTo>
                  <a:pt x="243192" y="309609"/>
                </a:lnTo>
                <a:lnTo>
                  <a:pt x="236036" y="309609"/>
                </a:lnTo>
                <a:lnTo>
                  <a:pt x="235139" y="309965"/>
                </a:lnTo>
                <a:lnTo>
                  <a:pt x="234328" y="310138"/>
                </a:lnTo>
                <a:close/>
              </a:path>
              <a:path w="1252220" h="1249045">
                <a:moveTo>
                  <a:pt x="401569" y="311652"/>
                </a:moveTo>
                <a:lnTo>
                  <a:pt x="389311" y="311652"/>
                </a:lnTo>
                <a:lnTo>
                  <a:pt x="384197" y="307565"/>
                </a:lnTo>
                <a:lnTo>
                  <a:pt x="384197" y="293253"/>
                </a:lnTo>
                <a:lnTo>
                  <a:pt x="389311" y="291210"/>
                </a:lnTo>
                <a:lnTo>
                  <a:pt x="396467" y="291210"/>
                </a:lnTo>
                <a:lnTo>
                  <a:pt x="402597" y="292237"/>
                </a:lnTo>
                <a:lnTo>
                  <a:pt x="407709" y="294280"/>
                </a:lnTo>
                <a:lnTo>
                  <a:pt x="406683" y="302452"/>
                </a:lnTo>
                <a:lnTo>
                  <a:pt x="404640" y="307565"/>
                </a:lnTo>
                <a:lnTo>
                  <a:pt x="401569" y="311652"/>
                </a:lnTo>
                <a:close/>
              </a:path>
              <a:path w="1252220" h="1249045">
                <a:moveTo>
                  <a:pt x="1155675" y="311652"/>
                </a:moveTo>
                <a:lnTo>
                  <a:pt x="1142390" y="311652"/>
                </a:lnTo>
                <a:lnTo>
                  <a:pt x="1139330" y="307565"/>
                </a:lnTo>
                <a:lnTo>
                  <a:pt x="1138304" y="302452"/>
                </a:lnTo>
                <a:lnTo>
                  <a:pt x="1137287" y="295296"/>
                </a:lnTo>
                <a:lnTo>
                  <a:pt x="1140347" y="291210"/>
                </a:lnTo>
                <a:lnTo>
                  <a:pt x="1154659" y="291210"/>
                </a:lnTo>
                <a:lnTo>
                  <a:pt x="1159761" y="293253"/>
                </a:lnTo>
                <a:lnTo>
                  <a:pt x="1159761" y="307565"/>
                </a:lnTo>
                <a:lnTo>
                  <a:pt x="1155675" y="311652"/>
                </a:lnTo>
                <a:close/>
              </a:path>
              <a:path w="1252220" h="1249045">
                <a:moveTo>
                  <a:pt x="1092329" y="316754"/>
                </a:moveTo>
                <a:lnTo>
                  <a:pt x="1081086" y="316754"/>
                </a:lnTo>
                <a:lnTo>
                  <a:pt x="1077000" y="312668"/>
                </a:lnTo>
                <a:lnTo>
                  <a:pt x="1077000" y="307565"/>
                </a:lnTo>
                <a:lnTo>
                  <a:pt x="1075973" y="300409"/>
                </a:lnTo>
                <a:lnTo>
                  <a:pt x="1079043" y="296323"/>
                </a:lnTo>
                <a:lnTo>
                  <a:pt x="1088232" y="295296"/>
                </a:lnTo>
                <a:lnTo>
                  <a:pt x="1093344" y="297339"/>
                </a:lnTo>
                <a:lnTo>
                  <a:pt x="1098458" y="300409"/>
                </a:lnTo>
                <a:lnTo>
                  <a:pt x="1097431" y="307565"/>
                </a:lnTo>
                <a:lnTo>
                  <a:pt x="1096415" y="312668"/>
                </a:lnTo>
                <a:lnTo>
                  <a:pt x="1092329" y="316754"/>
                </a:lnTo>
                <a:close/>
              </a:path>
              <a:path w="1252220" h="1249045">
                <a:moveTo>
                  <a:pt x="504772" y="316754"/>
                </a:moveTo>
                <a:lnTo>
                  <a:pt x="497446" y="316754"/>
                </a:lnTo>
                <a:lnTo>
                  <a:pt x="493325" y="313057"/>
                </a:lnTo>
                <a:lnTo>
                  <a:pt x="491497" y="307565"/>
                </a:lnTo>
                <a:lnTo>
                  <a:pt x="489454" y="300409"/>
                </a:lnTo>
                <a:lnTo>
                  <a:pt x="494557" y="296323"/>
                </a:lnTo>
                <a:lnTo>
                  <a:pt x="500686" y="295296"/>
                </a:lnTo>
                <a:lnTo>
                  <a:pt x="506816" y="295296"/>
                </a:lnTo>
                <a:lnTo>
                  <a:pt x="510912" y="298366"/>
                </a:lnTo>
                <a:lnTo>
                  <a:pt x="511929" y="305512"/>
                </a:lnTo>
                <a:lnTo>
                  <a:pt x="513972" y="311652"/>
                </a:lnTo>
                <a:lnTo>
                  <a:pt x="509886" y="315738"/>
                </a:lnTo>
                <a:lnTo>
                  <a:pt x="504772" y="316754"/>
                </a:lnTo>
                <a:close/>
              </a:path>
              <a:path w="1252220" h="1249045">
                <a:moveTo>
                  <a:pt x="770450" y="321867"/>
                </a:moveTo>
                <a:lnTo>
                  <a:pt x="764321" y="321867"/>
                </a:lnTo>
                <a:lnTo>
                  <a:pt x="757165" y="319824"/>
                </a:lnTo>
                <a:lnTo>
                  <a:pt x="752062" y="317781"/>
                </a:lnTo>
                <a:lnTo>
                  <a:pt x="754105" y="309609"/>
                </a:lnTo>
                <a:lnTo>
                  <a:pt x="754105" y="303696"/>
                </a:lnTo>
                <a:lnTo>
                  <a:pt x="757586" y="299880"/>
                </a:lnTo>
                <a:lnTo>
                  <a:pt x="763240" y="299880"/>
                </a:lnTo>
                <a:lnTo>
                  <a:pt x="764277" y="300053"/>
                </a:lnTo>
                <a:lnTo>
                  <a:pt x="765336" y="300409"/>
                </a:lnTo>
                <a:lnTo>
                  <a:pt x="771477" y="301425"/>
                </a:lnTo>
                <a:lnTo>
                  <a:pt x="774536" y="305512"/>
                </a:lnTo>
                <a:lnTo>
                  <a:pt x="774536" y="317781"/>
                </a:lnTo>
                <a:lnTo>
                  <a:pt x="770450" y="321867"/>
                </a:lnTo>
                <a:close/>
              </a:path>
              <a:path w="1252220" h="1249045">
                <a:moveTo>
                  <a:pt x="1031014" y="323910"/>
                </a:moveTo>
                <a:lnTo>
                  <a:pt x="1016712" y="323910"/>
                </a:lnTo>
                <a:lnTo>
                  <a:pt x="1012626" y="318797"/>
                </a:lnTo>
                <a:lnTo>
                  <a:pt x="1012626" y="306539"/>
                </a:lnTo>
                <a:lnTo>
                  <a:pt x="1016712" y="303469"/>
                </a:lnTo>
                <a:lnTo>
                  <a:pt x="1022628" y="302290"/>
                </a:lnTo>
                <a:lnTo>
                  <a:pt x="1028754" y="302290"/>
                </a:lnTo>
                <a:lnTo>
                  <a:pt x="1032138" y="306149"/>
                </a:lnTo>
                <a:lnTo>
                  <a:pt x="1033058" y="311652"/>
                </a:lnTo>
                <a:lnTo>
                  <a:pt x="1033058" y="318797"/>
                </a:lnTo>
                <a:lnTo>
                  <a:pt x="1031014" y="323910"/>
                </a:lnTo>
                <a:close/>
              </a:path>
              <a:path w="1252220" h="1249045">
                <a:moveTo>
                  <a:pt x="955398" y="325953"/>
                </a:moveTo>
                <a:lnTo>
                  <a:pt x="950285" y="325953"/>
                </a:lnTo>
                <a:lnTo>
                  <a:pt x="946199" y="322883"/>
                </a:lnTo>
                <a:lnTo>
                  <a:pt x="945183" y="317781"/>
                </a:lnTo>
                <a:lnTo>
                  <a:pt x="944156" y="311652"/>
                </a:lnTo>
                <a:lnTo>
                  <a:pt x="946199" y="306539"/>
                </a:lnTo>
                <a:lnTo>
                  <a:pt x="951312" y="305512"/>
                </a:lnTo>
                <a:lnTo>
                  <a:pt x="958468" y="305512"/>
                </a:lnTo>
                <a:lnTo>
                  <a:pt x="961527" y="307565"/>
                </a:lnTo>
                <a:lnTo>
                  <a:pt x="963571" y="312668"/>
                </a:lnTo>
                <a:lnTo>
                  <a:pt x="964597" y="318797"/>
                </a:lnTo>
                <a:lnTo>
                  <a:pt x="963571" y="323910"/>
                </a:lnTo>
                <a:lnTo>
                  <a:pt x="955398" y="325953"/>
                </a:lnTo>
                <a:close/>
              </a:path>
              <a:path w="1252220" h="1249045">
                <a:moveTo>
                  <a:pt x="887954" y="336169"/>
                </a:moveTo>
                <a:lnTo>
                  <a:pt x="879783" y="334126"/>
                </a:lnTo>
                <a:lnTo>
                  <a:pt x="876723" y="331066"/>
                </a:lnTo>
                <a:lnTo>
                  <a:pt x="877739" y="323910"/>
                </a:lnTo>
                <a:lnTo>
                  <a:pt x="878766" y="318797"/>
                </a:lnTo>
                <a:lnTo>
                  <a:pt x="882852" y="316754"/>
                </a:lnTo>
                <a:lnTo>
                  <a:pt x="894094" y="316754"/>
                </a:lnTo>
                <a:lnTo>
                  <a:pt x="897154" y="321867"/>
                </a:lnTo>
                <a:lnTo>
                  <a:pt x="897154" y="334126"/>
                </a:lnTo>
                <a:lnTo>
                  <a:pt x="893068" y="335153"/>
                </a:lnTo>
                <a:lnTo>
                  <a:pt x="887954" y="336169"/>
                </a:lnTo>
                <a:close/>
              </a:path>
              <a:path w="1252220" h="1249045">
                <a:moveTo>
                  <a:pt x="295020" y="336169"/>
                </a:moveTo>
                <a:lnTo>
                  <a:pt x="287135" y="336169"/>
                </a:lnTo>
                <a:lnTo>
                  <a:pt x="279979" y="334126"/>
                </a:lnTo>
                <a:lnTo>
                  <a:pt x="275893" y="329023"/>
                </a:lnTo>
                <a:lnTo>
                  <a:pt x="276908" y="322883"/>
                </a:lnTo>
                <a:lnTo>
                  <a:pt x="276908" y="317781"/>
                </a:lnTo>
                <a:lnTo>
                  <a:pt x="282022" y="313695"/>
                </a:lnTo>
                <a:lnTo>
                  <a:pt x="295307" y="313695"/>
                </a:lnTo>
                <a:lnTo>
                  <a:pt x="299393" y="317781"/>
                </a:lnTo>
                <a:lnTo>
                  <a:pt x="300409" y="325953"/>
                </a:lnTo>
                <a:lnTo>
                  <a:pt x="297664" y="332374"/>
                </a:lnTo>
                <a:lnTo>
                  <a:pt x="295020" y="336169"/>
                </a:lnTo>
                <a:close/>
              </a:path>
              <a:path w="1252220" h="1249045">
                <a:moveTo>
                  <a:pt x="453684" y="339239"/>
                </a:moveTo>
                <a:lnTo>
                  <a:pt x="448582" y="339239"/>
                </a:lnTo>
                <a:lnTo>
                  <a:pt x="444485" y="335153"/>
                </a:lnTo>
                <a:lnTo>
                  <a:pt x="443469" y="331066"/>
                </a:lnTo>
                <a:lnTo>
                  <a:pt x="442442" y="323910"/>
                </a:lnTo>
                <a:lnTo>
                  <a:pt x="445603" y="318646"/>
                </a:lnTo>
                <a:lnTo>
                  <a:pt x="459219" y="318646"/>
                </a:lnTo>
                <a:lnTo>
                  <a:pt x="461057" y="322397"/>
                </a:lnTo>
                <a:lnTo>
                  <a:pt x="462883" y="326980"/>
                </a:lnTo>
                <a:lnTo>
                  <a:pt x="463900" y="333110"/>
                </a:lnTo>
                <a:lnTo>
                  <a:pt x="460841" y="338212"/>
                </a:lnTo>
                <a:lnTo>
                  <a:pt x="453684" y="339239"/>
                </a:lnTo>
                <a:close/>
              </a:path>
              <a:path w="1252220" h="1249045">
                <a:moveTo>
                  <a:pt x="88036" y="344795"/>
                </a:moveTo>
                <a:lnTo>
                  <a:pt x="82523" y="344795"/>
                </a:lnTo>
                <a:lnTo>
                  <a:pt x="81647" y="344655"/>
                </a:lnTo>
                <a:lnTo>
                  <a:pt x="80718" y="344341"/>
                </a:lnTo>
                <a:lnTo>
                  <a:pt x="75615" y="343325"/>
                </a:lnTo>
                <a:lnTo>
                  <a:pt x="71529" y="337196"/>
                </a:lnTo>
                <a:lnTo>
                  <a:pt x="72545" y="331066"/>
                </a:lnTo>
                <a:lnTo>
                  <a:pt x="74588" y="325953"/>
                </a:lnTo>
                <a:lnTo>
                  <a:pt x="77659" y="322883"/>
                </a:lnTo>
                <a:lnTo>
                  <a:pt x="90944" y="322883"/>
                </a:lnTo>
                <a:lnTo>
                  <a:pt x="92987" y="327996"/>
                </a:lnTo>
                <a:lnTo>
                  <a:pt x="92987" y="334126"/>
                </a:lnTo>
                <a:lnTo>
                  <a:pt x="91247" y="340201"/>
                </a:lnTo>
                <a:lnTo>
                  <a:pt x="88134" y="344655"/>
                </a:lnTo>
                <a:lnTo>
                  <a:pt x="88036" y="344795"/>
                </a:lnTo>
                <a:close/>
              </a:path>
              <a:path w="1252220" h="1249045">
                <a:moveTo>
                  <a:pt x="354470" y="344882"/>
                </a:moveTo>
                <a:lnTo>
                  <a:pt x="349043" y="344882"/>
                </a:lnTo>
                <a:lnTo>
                  <a:pt x="345843" y="341379"/>
                </a:lnTo>
                <a:lnTo>
                  <a:pt x="343325" y="337196"/>
                </a:lnTo>
                <a:lnTo>
                  <a:pt x="343325" y="329023"/>
                </a:lnTo>
                <a:lnTo>
                  <a:pt x="346493" y="323748"/>
                </a:lnTo>
                <a:lnTo>
                  <a:pt x="359476" y="323748"/>
                </a:lnTo>
                <a:lnTo>
                  <a:pt x="362848" y="327510"/>
                </a:lnTo>
                <a:lnTo>
                  <a:pt x="363767" y="332083"/>
                </a:lnTo>
                <a:lnTo>
                  <a:pt x="366837" y="338212"/>
                </a:lnTo>
                <a:lnTo>
                  <a:pt x="361724" y="343325"/>
                </a:lnTo>
                <a:lnTo>
                  <a:pt x="356611" y="344341"/>
                </a:lnTo>
                <a:lnTo>
                  <a:pt x="355508" y="344720"/>
                </a:lnTo>
                <a:lnTo>
                  <a:pt x="354470" y="344882"/>
                </a:lnTo>
                <a:close/>
              </a:path>
              <a:path w="1252220" h="1249045">
                <a:moveTo>
                  <a:pt x="817452" y="346384"/>
                </a:moveTo>
                <a:lnTo>
                  <a:pt x="803150" y="346384"/>
                </a:lnTo>
                <a:lnTo>
                  <a:pt x="801107" y="342298"/>
                </a:lnTo>
                <a:lnTo>
                  <a:pt x="801107" y="331066"/>
                </a:lnTo>
                <a:lnTo>
                  <a:pt x="805193" y="326980"/>
                </a:lnTo>
                <a:lnTo>
                  <a:pt x="816436" y="326980"/>
                </a:lnTo>
                <a:lnTo>
                  <a:pt x="820522" y="331066"/>
                </a:lnTo>
                <a:lnTo>
                  <a:pt x="820522" y="342298"/>
                </a:lnTo>
                <a:lnTo>
                  <a:pt x="817452" y="346384"/>
                </a:lnTo>
                <a:close/>
              </a:path>
              <a:path w="1252220" h="1249045">
                <a:moveTo>
                  <a:pt x="638633" y="347411"/>
                </a:moveTo>
                <a:lnTo>
                  <a:pt x="630461" y="347411"/>
                </a:lnTo>
                <a:lnTo>
                  <a:pt x="623304" y="346384"/>
                </a:lnTo>
                <a:lnTo>
                  <a:pt x="620245" y="341282"/>
                </a:lnTo>
                <a:lnTo>
                  <a:pt x="622288" y="334126"/>
                </a:lnTo>
                <a:lnTo>
                  <a:pt x="622288" y="329023"/>
                </a:lnTo>
                <a:lnTo>
                  <a:pt x="627391" y="326980"/>
                </a:lnTo>
                <a:lnTo>
                  <a:pt x="632504" y="326980"/>
                </a:lnTo>
                <a:lnTo>
                  <a:pt x="639660" y="327996"/>
                </a:lnTo>
                <a:lnTo>
                  <a:pt x="643746" y="333110"/>
                </a:lnTo>
                <a:lnTo>
                  <a:pt x="642718" y="339239"/>
                </a:lnTo>
                <a:lnTo>
                  <a:pt x="642718" y="344341"/>
                </a:lnTo>
                <a:lnTo>
                  <a:pt x="638633" y="347411"/>
                </a:lnTo>
                <a:close/>
              </a:path>
              <a:path w="1252220" h="1249045">
                <a:moveTo>
                  <a:pt x="149343" y="347411"/>
                </a:moveTo>
                <a:lnTo>
                  <a:pt x="142032" y="347411"/>
                </a:lnTo>
                <a:lnTo>
                  <a:pt x="136919" y="346384"/>
                </a:lnTo>
                <a:lnTo>
                  <a:pt x="132833" y="342298"/>
                </a:lnTo>
                <a:lnTo>
                  <a:pt x="132833" y="337196"/>
                </a:lnTo>
                <a:lnTo>
                  <a:pt x="133752" y="331693"/>
                </a:lnTo>
                <a:lnTo>
                  <a:pt x="137957" y="327845"/>
                </a:lnTo>
                <a:lnTo>
                  <a:pt x="144200" y="327845"/>
                </a:lnTo>
                <a:lnTo>
                  <a:pt x="151232" y="329023"/>
                </a:lnTo>
                <a:lnTo>
                  <a:pt x="153275" y="333110"/>
                </a:lnTo>
                <a:lnTo>
                  <a:pt x="154291" y="338212"/>
                </a:lnTo>
                <a:lnTo>
                  <a:pt x="153372" y="343714"/>
                </a:lnTo>
                <a:lnTo>
                  <a:pt x="149343" y="347411"/>
                </a:lnTo>
                <a:close/>
              </a:path>
              <a:path w="1252220" h="1249045">
                <a:moveTo>
                  <a:pt x="587544" y="350481"/>
                </a:moveTo>
                <a:lnTo>
                  <a:pt x="575286" y="350481"/>
                </a:lnTo>
                <a:lnTo>
                  <a:pt x="569157" y="347411"/>
                </a:lnTo>
                <a:lnTo>
                  <a:pt x="569157" y="333110"/>
                </a:lnTo>
                <a:lnTo>
                  <a:pt x="573243" y="329023"/>
                </a:lnTo>
                <a:lnTo>
                  <a:pt x="586518" y="329023"/>
                </a:lnTo>
                <a:lnTo>
                  <a:pt x="590615" y="333110"/>
                </a:lnTo>
                <a:lnTo>
                  <a:pt x="591631" y="339239"/>
                </a:lnTo>
                <a:lnTo>
                  <a:pt x="591631" y="345368"/>
                </a:lnTo>
                <a:lnTo>
                  <a:pt x="587544" y="350481"/>
                </a:lnTo>
                <a:close/>
              </a:path>
              <a:path w="1252220" h="1249045">
                <a:moveTo>
                  <a:pt x="690747" y="352524"/>
                </a:moveTo>
                <a:lnTo>
                  <a:pt x="679505" y="352524"/>
                </a:lnTo>
                <a:lnTo>
                  <a:pt x="675419" y="349454"/>
                </a:lnTo>
                <a:lnTo>
                  <a:pt x="675419" y="337196"/>
                </a:lnTo>
                <a:lnTo>
                  <a:pt x="679635" y="332980"/>
                </a:lnTo>
                <a:lnTo>
                  <a:pt x="693126" y="332980"/>
                </a:lnTo>
                <a:lnTo>
                  <a:pt x="694834" y="337812"/>
                </a:lnTo>
                <a:lnTo>
                  <a:pt x="694834" y="348438"/>
                </a:lnTo>
                <a:lnTo>
                  <a:pt x="690747" y="352524"/>
                </a:lnTo>
                <a:close/>
              </a:path>
              <a:path w="1252220" h="1249045">
                <a:moveTo>
                  <a:pt x="210646" y="352524"/>
                </a:moveTo>
                <a:lnTo>
                  <a:pt x="203336" y="352524"/>
                </a:lnTo>
                <a:lnTo>
                  <a:pt x="198233" y="351497"/>
                </a:lnTo>
                <a:lnTo>
                  <a:pt x="194147" y="347411"/>
                </a:lnTo>
                <a:lnTo>
                  <a:pt x="194147" y="335153"/>
                </a:lnTo>
                <a:lnTo>
                  <a:pt x="199250" y="332083"/>
                </a:lnTo>
                <a:lnTo>
                  <a:pt x="212535" y="332083"/>
                </a:lnTo>
                <a:lnTo>
                  <a:pt x="215605" y="337196"/>
                </a:lnTo>
                <a:lnTo>
                  <a:pt x="215605" y="343325"/>
                </a:lnTo>
                <a:lnTo>
                  <a:pt x="214686" y="348827"/>
                </a:lnTo>
                <a:lnTo>
                  <a:pt x="210646" y="352524"/>
                </a:lnTo>
                <a:close/>
              </a:path>
              <a:path w="1252220" h="1249045">
                <a:moveTo>
                  <a:pt x="1181219" y="357627"/>
                </a:moveTo>
                <a:lnTo>
                  <a:pt x="1175090" y="357627"/>
                </a:lnTo>
                <a:lnTo>
                  <a:pt x="1167933" y="356610"/>
                </a:lnTo>
                <a:lnTo>
                  <a:pt x="1163847" y="352524"/>
                </a:lnTo>
                <a:lnTo>
                  <a:pt x="1163847" y="346384"/>
                </a:lnTo>
                <a:lnTo>
                  <a:pt x="1164723" y="340320"/>
                </a:lnTo>
                <a:lnTo>
                  <a:pt x="1166981" y="335866"/>
                </a:lnTo>
                <a:lnTo>
                  <a:pt x="1167058" y="335715"/>
                </a:lnTo>
                <a:lnTo>
                  <a:pt x="1173025" y="335715"/>
                </a:lnTo>
                <a:lnTo>
                  <a:pt x="1174009" y="335866"/>
                </a:lnTo>
                <a:lnTo>
                  <a:pt x="1175090" y="336169"/>
                </a:lnTo>
                <a:lnTo>
                  <a:pt x="1180203" y="337196"/>
                </a:lnTo>
                <a:lnTo>
                  <a:pt x="1184289" y="341282"/>
                </a:lnTo>
                <a:lnTo>
                  <a:pt x="1184289" y="346384"/>
                </a:lnTo>
                <a:lnTo>
                  <a:pt x="1185305" y="353540"/>
                </a:lnTo>
                <a:lnTo>
                  <a:pt x="1181219" y="357627"/>
                </a:lnTo>
                <a:close/>
              </a:path>
              <a:path w="1252220" h="1249045">
                <a:moveTo>
                  <a:pt x="1122975" y="359670"/>
                </a:moveTo>
                <a:lnTo>
                  <a:pt x="1108673" y="359670"/>
                </a:lnTo>
                <a:lnTo>
                  <a:pt x="1104587" y="356610"/>
                </a:lnTo>
                <a:lnTo>
                  <a:pt x="1104587" y="351497"/>
                </a:lnTo>
                <a:lnTo>
                  <a:pt x="1103560" y="344341"/>
                </a:lnTo>
                <a:lnTo>
                  <a:pt x="1107646" y="341282"/>
                </a:lnTo>
                <a:lnTo>
                  <a:pt x="1121958" y="341282"/>
                </a:lnTo>
                <a:lnTo>
                  <a:pt x="1124002" y="344341"/>
                </a:lnTo>
                <a:lnTo>
                  <a:pt x="1125018" y="348438"/>
                </a:lnTo>
                <a:lnTo>
                  <a:pt x="1125018" y="356610"/>
                </a:lnTo>
                <a:lnTo>
                  <a:pt x="1122975" y="359670"/>
                </a:lnTo>
                <a:close/>
              </a:path>
              <a:path w="1252220" h="1249045">
                <a:moveTo>
                  <a:pt x="528143" y="364577"/>
                </a:moveTo>
                <a:lnTo>
                  <a:pt x="522761" y="364577"/>
                </a:lnTo>
                <a:lnTo>
                  <a:pt x="519733" y="359573"/>
                </a:lnTo>
                <a:lnTo>
                  <a:pt x="518058" y="354567"/>
                </a:lnTo>
                <a:lnTo>
                  <a:pt x="518058" y="348438"/>
                </a:lnTo>
                <a:lnTo>
                  <a:pt x="522144" y="344341"/>
                </a:lnTo>
                <a:lnTo>
                  <a:pt x="530444" y="343163"/>
                </a:lnTo>
                <a:lnTo>
                  <a:pt x="535041" y="343163"/>
                </a:lnTo>
                <a:lnTo>
                  <a:pt x="537689" y="346925"/>
                </a:lnTo>
                <a:lnTo>
                  <a:pt x="539516" y="351497"/>
                </a:lnTo>
                <a:lnTo>
                  <a:pt x="540543" y="357627"/>
                </a:lnTo>
                <a:lnTo>
                  <a:pt x="536457" y="362740"/>
                </a:lnTo>
                <a:lnTo>
                  <a:pt x="530327" y="363756"/>
                </a:lnTo>
                <a:lnTo>
                  <a:pt x="529203" y="364318"/>
                </a:lnTo>
                <a:lnTo>
                  <a:pt x="528143" y="364577"/>
                </a:lnTo>
                <a:close/>
              </a:path>
              <a:path w="1252220" h="1249045">
                <a:moveTo>
                  <a:pt x="1058601" y="364783"/>
                </a:moveTo>
                <a:lnTo>
                  <a:pt x="1055542" y="364783"/>
                </a:lnTo>
                <a:lnTo>
                  <a:pt x="1046343" y="363756"/>
                </a:lnTo>
                <a:lnTo>
                  <a:pt x="1043272" y="359670"/>
                </a:lnTo>
                <a:lnTo>
                  <a:pt x="1043272" y="349065"/>
                </a:lnTo>
                <a:lnTo>
                  <a:pt x="1047380" y="345206"/>
                </a:lnTo>
                <a:lnTo>
                  <a:pt x="1061591" y="345206"/>
                </a:lnTo>
                <a:lnTo>
                  <a:pt x="1063715" y="349454"/>
                </a:lnTo>
                <a:lnTo>
                  <a:pt x="1063715" y="362740"/>
                </a:lnTo>
                <a:lnTo>
                  <a:pt x="1058601" y="364783"/>
                </a:lnTo>
                <a:close/>
              </a:path>
              <a:path w="1252220" h="1249045">
                <a:moveTo>
                  <a:pt x="990141" y="367853"/>
                </a:moveTo>
                <a:lnTo>
                  <a:pt x="981969" y="365799"/>
                </a:lnTo>
                <a:lnTo>
                  <a:pt x="978899" y="362740"/>
                </a:lnTo>
                <a:lnTo>
                  <a:pt x="978899" y="350698"/>
                </a:lnTo>
                <a:lnTo>
                  <a:pt x="982380" y="346882"/>
                </a:lnTo>
                <a:lnTo>
                  <a:pt x="988033" y="346882"/>
                </a:lnTo>
                <a:lnTo>
                  <a:pt x="989072" y="347055"/>
                </a:lnTo>
                <a:lnTo>
                  <a:pt x="990141" y="347411"/>
                </a:lnTo>
                <a:lnTo>
                  <a:pt x="995254" y="347411"/>
                </a:lnTo>
                <a:lnTo>
                  <a:pt x="999341" y="351497"/>
                </a:lnTo>
                <a:lnTo>
                  <a:pt x="999341" y="356610"/>
                </a:lnTo>
                <a:lnTo>
                  <a:pt x="1000357" y="363756"/>
                </a:lnTo>
                <a:lnTo>
                  <a:pt x="995254" y="366826"/>
                </a:lnTo>
                <a:lnTo>
                  <a:pt x="990141" y="367853"/>
                </a:lnTo>
                <a:close/>
              </a:path>
              <a:path w="1252220" h="1249045">
                <a:moveTo>
                  <a:pt x="741836" y="368869"/>
                </a:moveTo>
                <a:lnTo>
                  <a:pt x="730604" y="368869"/>
                </a:lnTo>
                <a:lnTo>
                  <a:pt x="725491" y="364783"/>
                </a:lnTo>
                <a:lnTo>
                  <a:pt x="725491" y="352524"/>
                </a:lnTo>
                <a:lnTo>
                  <a:pt x="730604" y="348438"/>
                </a:lnTo>
                <a:lnTo>
                  <a:pt x="735707" y="347411"/>
                </a:lnTo>
                <a:lnTo>
                  <a:pt x="741836" y="348438"/>
                </a:lnTo>
                <a:lnTo>
                  <a:pt x="745922" y="352524"/>
                </a:lnTo>
                <a:lnTo>
                  <a:pt x="745922" y="364783"/>
                </a:lnTo>
                <a:lnTo>
                  <a:pt x="741836" y="368869"/>
                </a:lnTo>
                <a:close/>
              </a:path>
              <a:path w="1252220" h="1249045">
                <a:moveTo>
                  <a:pt x="411796" y="369896"/>
                </a:moveTo>
                <a:lnTo>
                  <a:pt x="402597" y="368869"/>
                </a:lnTo>
                <a:lnTo>
                  <a:pt x="398510" y="364783"/>
                </a:lnTo>
                <a:lnTo>
                  <a:pt x="398510" y="353540"/>
                </a:lnTo>
                <a:lnTo>
                  <a:pt x="402597" y="348438"/>
                </a:lnTo>
                <a:lnTo>
                  <a:pt x="413839" y="348438"/>
                </a:lnTo>
                <a:lnTo>
                  <a:pt x="417925" y="352524"/>
                </a:lnTo>
                <a:lnTo>
                  <a:pt x="419968" y="364783"/>
                </a:lnTo>
                <a:lnTo>
                  <a:pt x="414855" y="367853"/>
                </a:lnTo>
                <a:lnTo>
                  <a:pt x="411796" y="369896"/>
                </a:lnTo>
                <a:close/>
              </a:path>
              <a:path w="1252220" h="1249045">
                <a:moveTo>
                  <a:pt x="930881" y="373982"/>
                </a:moveTo>
                <a:lnTo>
                  <a:pt x="917848" y="373982"/>
                </a:lnTo>
                <a:lnTo>
                  <a:pt x="914526" y="369366"/>
                </a:lnTo>
                <a:lnTo>
                  <a:pt x="914526" y="358654"/>
                </a:lnTo>
                <a:lnTo>
                  <a:pt x="918611" y="354567"/>
                </a:lnTo>
                <a:lnTo>
                  <a:pt x="924263" y="353432"/>
                </a:lnTo>
                <a:lnTo>
                  <a:pt x="931184" y="353432"/>
                </a:lnTo>
                <a:lnTo>
                  <a:pt x="933022" y="358654"/>
                </a:lnTo>
                <a:lnTo>
                  <a:pt x="933076" y="358805"/>
                </a:lnTo>
                <a:lnTo>
                  <a:pt x="934967" y="360697"/>
                </a:lnTo>
                <a:lnTo>
                  <a:pt x="933941" y="368869"/>
                </a:lnTo>
                <a:lnTo>
                  <a:pt x="930881" y="373982"/>
                </a:lnTo>
                <a:close/>
              </a:path>
              <a:path w="1252220" h="1249045">
                <a:moveTo>
                  <a:pt x="262607" y="376025"/>
                </a:moveTo>
                <a:lnTo>
                  <a:pt x="255451" y="376025"/>
                </a:lnTo>
                <a:lnTo>
                  <a:pt x="249322" y="374998"/>
                </a:lnTo>
                <a:lnTo>
                  <a:pt x="246262" y="370912"/>
                </a:lnTo>
                <a:lnTo>
                  <a:pt x="246262" y="365799"/>
                </a:lnTo>
                <a:lnTo>
                  <a:pt x="245235" y="358654"/>
                </a:lnTo>
                <a:lnTo>
                  <a:pt x="250348" y="356610"/>
                </a:lnTo>
                <a:lnTo>
                  <a:pt x="256478" y="356610"/>
                </a:lnTo>
                <a:lnTo>
                  <a:pt x="261580" y="357627"/>
                </a:lnTo>
                <a:lnTo>
                  <a:pt x="264650" y="359670"/>
                </a:lnTo>
                <a:lnTo>
                  <a:pt x="265677" y="365799"/>
                </a:lnTo>
                <a:lnTo>
                  <a:pt x="265677" y="372955"/>
                </a:lnTo>
                <a:lnTo>
                  <a:pt x="262607" y="376025"/>
                </a:lnTo>
                <a:close/>
              </a:path>
              <a:path w="1252220" h="1249045">
                <a:moveTo>
                  <a:pt x="859351" y="379084"/>
                </a:moveTo>
                <a:lnTo>
                  <a:pt x="848109" y="379084"/>
                </a:lnTo>
                <a:lnTo>
                  <a:pt x="844022" y="374998"/>
                </a:lnTo>
                <a:lnTo>
                  <a:pt x="844022" y="362740"/>
                </a:lnTo>
                <a:lnTo>
                  <a:pt x="848109" y="358654"/>
                </a:lnTo>
                <a:lnTo>
                  <a:pt x="861394" y="358654"/>
                </a:lnTo>
                <a:lnTo>
                  <a:pt x="862411" y="363756"/>
                </a:lnTo>
                <a:lnTo>
                  <a:pt x="863437" y="367853"/>
                </a:lnTo>
                <a:lnTo>
                  <a:pt x="863437" y="374998"/>
                </a:lnTo>
                <a:lnTo>
                  <a:pt x="859351" y="379084"/>
                </a:lnTo>
                <a:close/>
              </a:path>
              <a:path w="1252220" h="1249045">
                <a:moveTo>
                  <a:pt x="324937" y="383171"/>
                </a:moveTo>
                <a:lnTo>
                  <a:pt x="312679" y="383171"/>
                </a:lnTo>
                <a:lnTo>
                  <a:pt x="309608" y="379084"/>
                </a:lnTo>
                <a:lnTo>
                  <a:pt x="307566" y="373982"/>
                </a:lnTo>
                <a:lnTo>
                  <a:pt x="306550" y="366826"/>
                </a:lnTo>
                <a:lnTo>
                  <a:pt x="311652" y="363756"/>
                </a:lnTo>
                <a:lnTo>
                  <a:pt x="317781" y="362740"/>
                </a:lnTo>
                <a:lnTo>
                  <a:pt x="328008" y="364783"/>
                </a:lnTo>
                <a:lnTo>
                  <a:pt x="328008" y="378068"/>
                </a:lnTo>
                <a:lnTo>
                  <a:pt x="324937" y="383171"/>
                </a:lnTo>
                <a:close/>
              </a:path>
              <a:path w="1252220" h="1249045">
                <a:moveTo>
                  <a:pt x="486991" y="386770"/>
                </a:moveTo>
                <a:lnTo>
                  <a:pt x="481336" y="386770"/>
                </a:lnTo>
                <a:lnTo>
                  <a:pt x="480299" y="386598"/>
                </a:lnTo>
                <a:lnTo>
                  <a:pt x="479229" y="386241"/>
                </a:lnTo>
                <a:lnTo>
                  <a:pt x="474126" y="386241"/>
                </a:lnTo>
                <a:lnTo>
                  <a:pt x="470040" y="382155"/>
                </a:lnTo>
                <a:lnTo>
                  <a:pt x="470040" y="369896"/>
                </a:lnTo>
                <a:lnTo>
                  <a:pt x="474126" y="364783"/>
                </a:lnTo>
                <a:lnTo>
                  <a:pt x="480255" y="364783"/>
                </a:lnTo>
                <a:lnTo>
                  <a:pt x="486385" y="366826"/>
                </a:lnTo>
                <a:lnTo>
                  <a:pt x="491497" y="369896"/>
                </a:lnTo>
                <a:lnTo>
                  <a:pt x="490471" y="377041"/>
                </a:lnTo>
                <a:lnTo>
                  <a:pt x="490471" y="382955"/>
                </a:lnTo>
                <a:lnTo>
                  <a:pt x="486991" y="386770"/>
                </a:lnTo>
                <a:close/>
              </a:path>
              <a:path w="1252220" h="1249045">
                <a:moveTo>
                  <a:pt x="62330" y="393397"/>
                </a:moveTo>
                <a:lnTo>
                  <a:pt x="55019" y="393397"/>
                </a:lnTo>
                <a:lnTo>
                  <a:pt x="50979" y="389700"/>
                </a:lnTo>
                <a:lnTo>
                  <a:pt x="50071" y="384198"/>
                </a:lnTo>
                <a:lnTo>
                  <a:pt x="47001" y="378068"/>
                </a:lnTo>
                <a:lnTo>
                  <a:pt x="52115" y="373982"/>
                </a:lnTo>
                <a:lnTo>
                  <a:pt x="58244" y="371939"/>
                </a:lnTo>
                <a:lnTo>
                  <a:pt x="65400" y="371939"/>
                </a:lnTo>
                <a:lnTo>
                  <a:pt x="70502" y="374998"/>
                </a:lnTo>
                <a:lnTo>
                  <a:pt x="70502" y="388284"/>
                </a:lnTo>
                <a:lnTo>
                  <a:pt x="67443" y="392370"/>
                </a:lnTo>
                <a:lnTo>
                  <a:pt x="62330" y="393397"/>
                </a:lnTo>
                <a:close/>
              </a:path>
              <a:path w="1252220" h="1249045">
                <a:moveTo>
                  <a:pt x="788613" y="394413"/>
                </a:moveTo>
                <a:lnTo>
                  <a:pt x="781692" y="394413"/>
                </a:lnTo>
                <a:lnTo>
                  <a:pt x="775563" y="393397"/>
                </a:lnTo>
                <a:lnTo>
                  <a:pt x="771477" y="388284"/>
                </a:lnTo>
                <a:lnTo>
                  <a:pt x="772493" y="382155"/>
                </a:lnTo>
                <a:lnTo>
                  <a:pt x="773520" y="377041"/>
                </a:lnTo>
                <a:lnTo>
                  <a:pt x="779649" y="373982"/>
                </a:lnTo>
                <a:lnTo>
                  <a:pt x="790892" y="373982"/>
                </a:lnTo>
                <a:lnTo>
                  <a:pt x="794978" y="378068"/>
                </a:lnTo>
                <a:lnTo>
                  <a:pt x="793951" y="385214"/>
                </a:lnTo>
                <a:lnTo>
                  <a:pt x="792091" y="389884"/>
                </a:lnTo>
                <a:lnTo>
                  <a:pt x="788613" y="394413"/>
                </a:lnTo>
                <a:close/>
              </a:path>
              <a:path w="1252220" h="1249045">
                <a:moveTo>
                  <a:pt x="117558" y="394575"/>
                </a:moveTo>
                <a:lnTo>
                  <a:pt x="111691" y="394575"/>
                </a:lnTo>
                <a:lnTo>
                  <a:pt x="110034" y="392262"/>
                </a:lnTo>
                <a:lnTo>
                  <a:pt x="108316" y="386241"/>
                </a:lnTo>
                <a:lnTo>
                  <a:pt x="108316" y="379084"/>
                </a:lnTo>
                <a:lnTo>
                  <a:pt x="112402" y="377041"/>
                </a:lnTo>
                <a:lnTo>
                  <a:pt x="117504" y="373982"/>
                </a:lnTo>
                <a:lnTo>
                  <a:pt x="123644" y="374998"/>
                </a:lnTo>
                <a:lnTo>
                  <a:pt x="128747" y="378068"/>
                </a:lnTo>
                <a:lnTo>
                  <a:pt x="128747" y="389311"/>
                </a:lnTo>
                <a:lnTo>
                  <a:pt x="126704" y="394413"/>
                </a:lnTo>
                <a:lnTo>
                  <a:pt x="118531" y="394413"/>
                </a:lnTo>
                <a:lnTo>
                  <a:pt x="117558" y="394575"/>
                </a:lnTo>
                <a:close/>
              </a:path>
              <a:path w="1252220" h="1249045">
                <a:moveTo>
                  <a:pt x="183921" y="398499"/>
                </a:moveTo>
                <a:lnTo>
                  <a:pt x="172690" y="398499"/>
                </a:lnTo>
                <a:lnTo>
                  <a:pt x="168603" y="393397"/>
                </a:lnTo>
                <a:lnTo>
                  <a:pt x="168603" y="382155"/>
                </a:lnTo>
                <a:lnTo>
                  <a:pt x="170646" y="379084"/>
                </a:lnTo>
                <a:lnTo>
                  <a:pt x="177792" y="377041"/>
                </a:lnTo>
                <a:lnTo>
                  <a:pt x="183921" y="377041"/>
                </a:lnTo>
                <a:lnTo>
                  <a:pt x="188018" y="382155"/>
                </a:lnTo>
                <a:lnTo>
                  <a:pt x="188018" y="393397"/>
                </a:lnTo>
                <a:lnTo>
                  <a:pt x="183921" y="398499"/>
                </a:lnTo>
                <a:close/>
              </a:path>
              <a:path w="1252220" h="1249045">
                <a:moveTo>
                  <a:pt x="612072" y="400542"/>
                </a:moveTo>
                <a:lnTo>
                  <a:pt x="598787" y="400542"/>
                </a:lnTo>
                <a:lnTo>
                  <a:pt x="596744" y="397483"/>
                </a:lnTo>
                <a:lnTo>
                  <a:pt x="596744" y="385214"/>
                </a:lnTo>
                <a:lnTo>
                  <a:pt x="600830" y="382155"/>
                </a:lnTo>
                <a:lnTo>
                  <a:pt x="613089" y="382155"/>
                </a:lnTo>
                <a:lnTo>
                  <a:pt x="616158" y="385214"/>
                </a:lnTo>
                <a:lnTo>
                  <a:pt x="616158" y="390327"/>
                </a:lnTo>
                <a:lnTo>
                  <a:pt x="617048" y="397483"/>
                </a:lnTo>
                <a:lnTo>
                  <a:pt x="617175" y="398499"/>
                </a:lnTo>
                <a:lnTo>
                  <a:pt x="612072" y="400542"/>
                </a:lnTo>
                <a:close/>
              </a:path>
              <a:path w="1252220" h="1249045">
                <a:moveTo>
                  <a:pt x="664974" y="404629"/>
                </a:moveTo>
                <a:lnTo>
                  <a:pt x="658047" y="404629"/>
                </a:lnTo>
                <a:lnTo>
                  <a:pt x="651918" y="403612"/>
                </a:lnTo>
                <a:lnTo>
                  <a:pt x="647832" y="398499"/>
                </a:lnTo>
                <a:lnTo>
                  <a:pt x="649875" y="386241"/>
                </a:lnTo>
                <a:lnTo>
                  <a:pt x="652945" y="383171"/>
                </a:lnTo>
                <a:lnTo>
                  <a:pt x="667247" y="383171"/>
                </a:lnTo>
                <a:lnTo>
                  <a:pt x="669290" y="388284"/>
                </a:lnTo>
                <a:lnTo>
                  <a:pt x="670317" y="394413"/>
                </a:lnTo>
                <a:lnTo>
                  <a:pt x="668447" y="400013"/>
                </a:lnTo>
                <a:lnTo>
                  <a:pt x="664974" y="404629"/>
                </a:lnTo>
                <a:close/>
              </a:path>
              <a:path w="1252220" h="1249045">
                <a:moveTo>
                  <a:pt x="370047" y="406401"/>
                </a:moveTo>
                <a:lnTo>
                  <a:pt x="364588" y="406401"/>
                </a:lnTo>
                <a:lnTo>
                  <a:pt x="361475" y="403915"/>
                </a:lnTo>
                <a:lnTo>
                  <a:pt x="360697" y="398499"/>
                </a:lnTo>
                <a:lnTo>
                  <a:pt x="358654" y="392370"/>
                </a:lnTo>
                <a:lnTo>
                  <a:pt x="361724" y="386241"/>
                </a:lnTo>
                <a:lnTo>
                  <a:pt x="371939" y="385214"/>
                </a:lnTo>
                <a:lnTo>
                  <a:pt x="376026" y="385214"/>
                </a:lnTo>
                <a:lnTo>
                  <a:pt x="381139" y="389311"/>
                </a:lnTo>
                <a:lnTo>
                  <a:pt x="381139" y="400542"/>
                </a:lnTo>
                <a:lnTo>
                  <a:pt x="378068" y="404629"/>
                </a:lnTo>
                <a:lnTo>
                  <a:pt x="372966" y="405656"/>
                </a:lnTo>
                <a:lnTo>
                  <a:pt x="371474" y="406153"/>
                </a:lnTo>
                <a:lnTo>
                  <a:pt x="370047" y="406401"/>
                </a:lnTo>
                <a:close/>
              </a:path>
              <a:path w="1252220" h="1249045">
                <a:moveTo>
                  <a:pt x="1201661" y="407699"/>
                </a:moveTo>
                <a:lnTo>
                  <a:pt x="1195532" y="407699"/>
                </a:lnTo>
                <a:lnTo>
                  <a:pt x="1189391" y="404629"/>
                </a:lnTo>
                <a:lnTo>
                  <a:pt x="1185305" y="400542"/>
                </a:lnTo>
                <a:lnTo>
                  <a:pt x="1186333" y="394413"/>
                </a:lnTo>
                <a:lnTo>
                  <a:pt x="1188159" y="388922"/>
                </a:lnTo>
                <a:lnTo>
                  <a:pt x="1192461" y="385062"/>
                </a:lnTo>
                <a:lnTo>
                  <a:pt x="1203515" y="385062"/>
                </a:lnTo>
                <a:lnTo>
                  <a:pt x="1208806" y="389311"/>
                </a:lnTo>
                <a:lnTo>
                  <a:pt x="1206763" y="395440"/>
                </a:lnTo>
                <a:lnTo>
                  <a:pt x="1206763" y="403612"/>
                </a:lnTo>
                <a:lnTo>
                  <a:pt x="1201661" y="407699"/>
                </a:lnTo>
                <a:close/>
              </a:path>
              <a:path w="1252220" h="1249045">
                <a:moveTo>
                  <a:pt x="1141287" y="408877"/>
                </a:moveTo>
                <a:lnTo>
                  <a:pt x="1133623" y="408877"/>
                </a:lnTo>
                <a:lnTo>
                  <a:pt x="1129968" y="406434"/>
                </a:lnTo>
                <a:lnTo>
                  <a:pt x="1129104" y="399526"/>
                </a:lnTo>
                <a:lnTo>
                  <a:pt x="1128088" y="394413"/>
                </a:lnTo>
                <a:lnTo>
                  <a:pt x="1132174" y="390327"/>
                </a:lnTo>
                <a:lnTo>
                  <a:pt x="1137287" y="389311"/>
                </a:lnTo>
                <a:lnTo>
                  <a:pt x="1138730" y="389062"/>
                </a:lnTo>
                <a:lnTo>
                  <a:pt x="1144897" y="389062"/>
                </a:lnTo>
                <a:lnTo>
                  <a:pt x="1148681" y="391592"/>
                </a:lnTo>
                <a:lnTo>
                  <a:pt x="1149546" y="398499"/>
                </a:lnTo>
                <a:lnTo>
                  <a:pt x="1150562" y="403612"/>
                </a:lnTo>
                <a:lnTo>
                  <a:pt x="1147503" y="407699"/>
                </a:lnTo>
                <a:lnTo>
                  <a:pt x="1142390" y="408725"/>
                </a:lnTo>
                <a:lnTo>
                  <a:pt x="1141287" y="408877"/>
                </a:lnTo>
                <a:close/>
              </a:path>
              <a:path w="1252220" h="1249045">
                <a:moveTo>
                  <a:pt x="1025901" y="412812"/>
                </a:moveTo>
                <a:lnTo>
                  <a:pt x="1017729" y="412812"/>
                </a:lnTo>
                <a:lnTo>
                  <a:pt x="1010572" y="410769"/>
                </a:lnTo>
                <a:lnTo>
                  <a:pt x="1006486" y="405656"/>
                </a:lnTo>
                <a:lnTo>
                  <a:pt x="1007513" y="399526"/>
                </a:lnTo>
                <a:lnTo>
                  <a:pt x="1009556" y="394413"/>
                </a:lnTo>
                <a:lnTo>
                  <a:pt x="1012626" y="390327"/>
                </a:lnTo>
                <a:lnTo>
                  <a:pt x="1017729" y="390327"/>
                </a:lnTo>
                <a:lnTo>
                  <a:pt x="1024885" y="392370"/>
                </a:lnTo>
                <a:lnTo>
                  <a:pt x="1027944" y="394413"/>
                </a:lnTo>
                <a:lnTo>
                  <a:pt x="1029987" y="402585"/>
                </a:lnTo>
                <a:lnTo>
                  <a:pt x="1029987" y="409742"/>
                </a:lnTo>
                <a:lnTo>
                  <a:pt x="1025901" y="412812"/>
                </a:lnTo>
                <a:close/>
              </a:path>
              <a:path w="1252220" h="1249045">
                <a:moveTo>
                  <a:pt x="1081086" y="412812"/>
                </a:moveTo>
                <a:lnTo>
                  <a:pt x="1075973" y="412812"/>
                </a:lnTo>
                <a:lnTo>
                  <a:pt x="1071886" y="409742"/>
                </a:lnTo>
                <a:lnTo>
                  <a:pt x="1070860" y="404629"/>
                </a:lnTo>
                <a:lnTo>
                  <a:pt x="1068817" y="398499"/>
                </a:lnTo>
                <a:lnTo>
                  <a:pt x="1071886" y="393397"/>
                </a:lnTo>
                <a:lnTo>
                  <a:pt x="1078016" y="392370"/>
                </a:lnTo>
                <a:lnTo>
                  <a:pt x="1083129" y="392370"/>
                </a:lnTo>
                <a:lnTo>
                  <a:pt x="1087216" y="394413"/>
                </a:lnTo>
                <a:lnTo>
                  <a:pt x="1088232" y="399526"/>
                </a:lnTo>
                <a:lnTo>
                  <a:pt x="1089258" y="405656"/>
                </a:lnTo>
                <a:lnTo>
                  <a:pt x="1088232" y="410769"/>
                </a:lnTo>
                <a:lnTo>
                  <a:pt x="1081086" y="412812"/>
                </a:lnTo>
                <a:close/>
              </a:path>
              <a:path w="1252220" h="1249045">
                <a:moveTo>
                  <a:pt x="563017" y="413828"/>
                </a:moveTo>
                <a:lnTo>
                  <a:pt x="550758" y="413828"/>
                </a:lnTo>
                <a:lnTo>
                  <a:pt x="546672" y="409742"/>
                </a:lnTo>
                <a:lnTo>
                  <a:pt x="545645" y="404629"/>
                </a:lnTo>
                <a:lnTo>
                  <a:pt x="543602" y="398499"/>
                </a:lnTo>
                <a:lnTo>
                  <a:pt x="547699" y="393397"/>
                </a:lnTo>
                <a:lnTo>
                  <a:pt x="554844" y="392370"/>
                </a:lnTo>
                <a:lnTo>
                  <a:pt x="555893" y="392024"/>
                </a:lnTo>
                <a:lnTo>
                  <a:pt x="556887" y="391851"/>
                </a:lnTo>
                <a:lnTo>
                  <a:pt x="562293" y="391851"/>
                </a:lnTo>
                <a:lnTo>
                  <a:pt x="565243" y="395818"/>
                </a:lnTo>
                <a:lnTo>
                  <a:pt x="566086" y="402585"/>
                </a:lnTo>
                <a:lnTo>
                  <a:pt x="566086" y="408725"/>
                </a:lnTo>
                <a:lnTo>
                  <a:pt x="563017" y="413828"/>
                </a:lnTo>
                <a:close/>
              </a:path>
              <a:path w="1252220" h="1249045">
                <a:moveTo>
                  <a:pt x="716281" y="417417"/>
                </a:moveTo>
                <a:lnTo>
                  <a:pt x="710486" y="417417"/>
                </a:lnTo>
                <a:lnTo>
                  <a:pt x="709362" y="417255"/>
                </a:lnTo>
                <a:lnTo>
                  <a:pt x="708119" y="416898"/>
                </a:lnTo>
                <a:lnTo>
                  <a:pt x="703006" y="416898"/>
                </a:lnTo>
                <a:lnTo>
                  <a:pt x="699947" y="411785"/>
                </a:lnTo>
                <a:lnTo>
                  <a:pt x="699947" y="401623"/>
                </a:lnTo>
                <a:lnTo>
                  <a:pt x="703510" y="397170"/>
                </a:lnTo>
                <a:lnTo>
                  <a:pt x="703622" y="397029"/>
                </a:lnTo>
                <a:lnTo>
                  <a:pt x="709352" y="397029"/>
                </a:lnTo>
                <a:lnTo>
                  <a:pt x="710260" y="397170"/>
                </a:lnTo>
                <a:lnTo>
                  <a:pt x="711190" y="397483"/>
                </a:lnTo>
                <a:lnTo>
                  <a:pt x="716292" y="397483"/>
                </a:lnTo>
                <a:lnTo>
                  <a:pt x="719361" y="402585"/>
                </a:lnTo>
                <a:lnTo>
                  <a:pt x="719361" y="407699"/>
                </a:lnTo>
                <a:lnTo>
                  <a:pt x="718518" y="413601"/>
                </a:lnTo>
                <a:lnTo>
                  <a:pt x="716376" y="417255"/>
                </a:lnTo>
                <a:lnTo>
                  <a:pt x="716281" y="417417"/>
                </a:lnTo>
                <a:close/>
              </a:path>
              <a:path w="1252220" h="1249045">
                <a:moveTo>
                  <a:pt x="897154" y="417914"/>
                </a:moveTo>
                <a:lnTo>
                  <a:pt x="884895" y="417914"/>
                </a:lnTo>
                <a:lnTo>
                  <a:pt x="881826" y="413828"/>
                </a:lnTo>
                <a:lnTo>
                  <a:pt x="879783" y="408725"/>
                </a:lnTo>
                <a:lnTo>
                  <a:pt x="878766" y="402585"/>
                </a:lnTo>
                <a:lnTo>
                  <a:pt x="883868" y="397483"/>
                </a:lnTo>
                <a:lnTo>
                  <a:pt x="897154" y="397483"/>
                </a:lnTo>
                <a:lnTo>
                  <a:pt x="900224" y="402585"/>
                </a:lnTo>
                <a:lnTo>
                  <a:pt x="902267" y="407699"/>
                </a:lnTo>
                <a:lnTo>
                  <a:pt x="900224" y="413828"/>
                </a:lnTo>
                <a:lnTo>
                  <a:pt x="897154" y="417914"/>
                </a:lnTo>
                <a:close/>
              </a:path>
              <a:path w="1252220" h="1249045">
                <a:moveTo>
                  <a:pt x="963571" y="417914"/>
                </a:moveTo>
                <a:lnTo>
                  <a:pt x="951312" y="417914"/>
                </a:lnTo>
                <a:lnTo>
                  <a:pt x="948242" y="413828"/>
                </a:lnTo>
                <a:lnTo>
                  <a:pt x="946199" y="408725"/>
                </a:lnTo>
                <a:lnTo>
                  <a:pt x="945183" y="400542"/>
                </a:lnTo>
                <a:lnTo>
                  <a:pt x="949268" y="397483"/>
                </a:lnTo>
                <a:lnTo>
                  <a:pt x="955788" y="395310"/>
                </a:lnTo>
                <a:lnTo>
                  <a:pt x="964101" y="395310"/>
                </a:lnTo>
                <a:lnTo>
                  <a:pt x="966814" y="400056"/>
                </a:lnTo>
                <a:lnTo>
                  <a:pt x="968683" y="405656"/>
                </a:lnTo>
                <a:lnTo>
                  <a:pt x="966641" y="413828"/>
                </a:lnTo>
                <a:lnTo>
                  <a:pt x="963571" y="417914"/>
                </a:lnTo>
                <a:close/>
              </a:path>
              <a:path w="1252220" h="1249045">
                <a:moveTo>
                  <a:pt x="438356" y="418941"/>
                </a:moveTo>
                <a:lnTo>
                  <a:pt x="432226" y="416898"/>
                </a:lnTo>
                <a:lnTo>
                  <a:pt x="427124" y="413828"/>
                </a:lnTo>
                <a:lnTo>
                  <a:pt x="427124" y="400542"/>
                </a:lnTo>
                <a:lnTo>
                  <a:pt x="432226" y="396456"/>
                </a:lnTo>
                <a:lnTo>
                  <a:pt x="444485" y="396456"/>
                </a:lnTo>
                <a:lnTo>
                  <a:pt x="448582" y="400542"/>
                </a:lnTo>
                <a:lnTo>
                  <a:pt x="448582" y="411785"/>
                </a:lnTo>
                <a:lnTo>
                  <a:pt x="444485" y="415871"/>
                </a:lnTo>
                <a:lnTo>
                  <a:pt x="438356" y="418941"/>
                </a:lnTo>
                <a:close/>
              </a:path>
              <a:path w="1252220" h="1249045">
                <a:moveTo>
                  <a:pt x="232976" y="423027"/>
                </a:moveTo>
                <a:lnTo>
                  <a:pt x="225820" y="423027"/>
                </a:lnTo>
                <a:lnTo>
                  <a:pt x="219691" y="419957"/>
                </a:lnTo>
                <a:lnTo>
                  <a:pt x="215605" y="415871"/>
                </a:lnTo>
                <a:lnTo>
                  <a:pt x="217648" y="409742"/>
                </a:lnTo>
                <a:lnTo>
                  <a:pt x="218567" y="404239"/>
                </a:lnTo>
                <a:lnTo>
                  <a:pt x="222761" y="400391"/>
                </a:lnTo>
                <a:lnTo>
                  <a:pt x="229529" y="400391"/>
                </a:lnTo>
                <a:lnTo>
                  <a:pt x="235020" y="402585"/>
                </a:lnTo>
                <a:lnTo>
                  <a:pt x="238079" y="407699"/>
                </a:lnTo>
                <a:lnTo>
                  <a:pt x="238079" y="411785"/>
                </a:lnTo>
                <a:lnTo>
                  <a:pt x="236036" y="418941"/>
                </a:lnTo>
                <a:lnTo>
                  <a:pt x="232976" y="423027"/>
                </a:lnTo>
                <a:close/>
              </a:path>
              <a:path w="1252220" h="1249045">
                <a:moveTo>
                  <a:pt x="289243" y="425232"/>
                </a:moveTo>
                <a:lnTo>
                  <a:pt x="281869" y="425232"/>
                </a:lnTo>
                <a:lnTo>
                  <a:pt x="276908" y="422779"/>
                </a:lnTo>
                <a:lnTo>
                  <a:pt x="276908" y="410769"/>
                </a:lnTo>
                <a:lnTo>
                  <a:pt x="280994" y="407699"/>
                </a:lnTo>
                <a:lnTo>
                  <a:pt x="286514" y="405493"/>
                </a:lnTo>
                <a:lnTo>
                  <a:pt x="293069" y="405493"/>
                </a:lnTo>
                <a:lnTo>
                  <a:pt x="296647" y="409352"/>
                </a:lnTo>
                <a:lnTo>
                  <a:pt x="299393" y="414855"/>
                </a:lnTo>
                <a:lnTo>
                  <a:pt x="299393" y="420984"/>
                </a:lnTo>
                <a:lnTo>
                  <a:pt x="295307" y="424043"/>
                </a:lnTo>
                <a:lnTo>
                  <a:pt x="290194" y="425070"/>
                </a:lnTo>
                <a:lnTo>
                  <a:pt x="289243" y="425232"/>
                </a:lnTo>
                <a:close/>
              </a:path>
              <a:path w="1252220" h="1249045">
                <a:moveTo>
                  <a:pt x="823581" y="429156"/>
                </a:moveTo>
                <a:lnTo>
                  <a:pt x="817452" y="426086"/>
                </a:lnTo>
                <a:lnTo>
                  <a:pt x="812350" y="423027"/>
                </a:lnTo>
                <a:lnTo>
                  <a:pt x="813366" y="415871"/>
                </a:lnTo>
                <a:lnTo>
                  <a:pt x="815052" y="410823"/>
                </a:lnTo>
                <a:lnTo>
                  <a:pt x="818803" y="407169"/>
                </a:lnTo>
                <a:lnTo>
                  <a:pt x="824511" y="407169"/>
                </a:lnTo>
                <a:lnTo>
                  <a:pt x="825559" y="407331"/>
                </a:lnTo>
                <a:lnTo>
                  <a:pt x="826651" y="407699"/>
                </a:lnTo>
                <a:lnTo>
                  <a:pt x="831764" y="408725"/>
                </a:lnTo>
                <a:lnTo>
                  <a:pt x="835851" y="412812"/>
                </a:lnTo>
                <a:lnTo>
                  <a:pt x="835851" y="424043"/>
                </a:lnTo>
                <a:lnTo>
                  <a:pt x="830737" y="428130"/>
                </a:lnTo>
                <a:lnTo>
                  <a:pt x="823581" y="429156"/>
                </a:lnTo>
                <a:close/>
              </a:path>
              <a:path w="1252220" h="1249045">
                <a:moveTo>
                  <a:pt x="508869" y="434270"/>
                </a:moveTo>
                <a:lnTo>
                  <a:pt x="501713" y="432226"/>
                </a:lnTo>
                <a:lnTo>
                  <a:pt x="496600" y="430183"/>
                </a:lnTo>
                <a:lnTo>
                  <a:pt x="496600" y="415871"/>
                </a:lnTo>
                <a:lnTo>
                  <a:pt x="501713" y="411785"/>
                </a:lnTo>
                <a:lnTo>
                  <a:pt x="513972" y="411785"/>
                </a:lnTo>
                <a:lnTo>
                  <a:pt x="517042" y="415871"/>
                </a:lnTo>
                <a:lnTo>
                  <a:pt x="517042" y="420984"/>
                </a:lnTo>
                <a:lnTo>
                  <a:pt x="519085" y="428130"/>
                </a:lnTo>
                <a:lnTo>
                  <a:pt x="514999" y="433243"/>
                </a:lnTo>
                <a:lnTo>
                  <a:pt x="508869" y="434270"/>
                </a:lnTo>
                <a:close/>
              </a:path>
              <a:path w="1252220" h="1249045">
                <a:moveTo>
                  <a:pt x="756148" y="441415"/>
                </a:moveTo>
                <a:lnTo>
                  <a:pt x="750019" y="441415"/>
                </a:lnTo>
                <a:lnTo>
                  <a:pt x="746949" y="437329"/>
                </a:lnTo>
                <a:lnTo>
                  <a:pt x="745922" y="433243"/>
                </a:lnTo>
                <a:lnTo>
                  <a:pt x="745922" y="426086"/>
                </a:lnTo>
                <a:lnTo>
                  <a:pt x="750019" y="420984"/>
                </a:lnTo>
                <a:lnTo>
                  <a:pt x="761251" y="420984"/>
                </a:lnTo>
                <a:lnTo>
                  <a:pt x="766364" y="425070"/>
                </a:lnTo>
                <a:lnTo>
                  <a:pt x="766364" y="436313"/>
                </a:lnTo>
                <a:lnTo>
                  <a:pt x="762278" y="440399"/>
                </a:lnTo>
                <a:lnTo>
                  <a:pt x="756148" y="441415"/>
                </a:lnTo>
                <a:close/>
              </a:path>
              <a:path w="1252220" h="1249045">
                <a:moveTo>
                  <a:pt x="45985" y="443458"/>
                </a:moveTo>
                <a:lnTo>
                  <a:pt x="32700" y="443458"/>
                </a:lnTo>
                <a:lnTo>
                  <a:pt x="30657" y="439372"/>
                </a:lnTo>
                <a:lnTo>
                  <a:pt x="30657" y="426086"/>
                </a:lnTo>
                <a:lnTo>
                  <a:pt x="34743" y="423027"/>
                </a:lnTo>
                <a:lnTo>
                  <a:pt x="47001" y="423027"/>
                </a:lnTo>
                <a:lnTo>
                  <a:pt x="51088" y="426086"/>
                </a:lnTo>
                <a:lnTo>
                  <a:pt x="51088" y="440399"/>
                </a:lnTo>
                <a:lnTo>
                  <a:pt x="45985" y="443458"/>
                </a:lnTo>
                <a:close/>
              </a:path>
              <a:path w="1252220" h="1249045">
                <a:moveTo>
                  <a:pt x="100392" y="443588"/>
                </a:moveTo>
                <a:lnTo>
                  <a:pt x="93749" y="443588"/>
                </a:lnTo>
                <a:lnTo>
                  <a:pt x="89917" y="440529"/>
                </a:lnTo>
                <a:lnTo>
                  <a:pt x="89917" y="434270"/>
                </a:lnTo>
                <a:lnTo>
                  <a:pt x="87874" y="429156"/>
                </a:lnTo>
                <a:lnTo>
                  <a:pt x="91960" y="425070"/>
                </a:lnTo>
                <a:lnTo>
                  <a:pt x="97073" y="424043"/>
                </a:lnTo>
                <a:lnTo>
                  <a:pt x="103202" y="424043"/>
                </a:lnTo>
                <a:lnTo>
                  <a:pt x="107289" y="426086"/>
                </a:lnTo>
                <a:lnTo>
                  <a:pt x="108316" y="433243"/>
                </a:lnTo>
                <a:lnTo>
                  <a:pt x="108316" y="439372"/>
                </a:lnTo>
                <a:lnTo>
                  <a:pt x="106273" y="441415"/>
                </a:lnTo>
                <a:lnTo>
                  <a:pt x="101159" y="443458"/>
                </a:lnTo>
                <a:lnTo>
                  <a:pt x="100392" y="443588"/>
                </a:lnTo>
                <a:close/>
              </a:path>
              <a:path w="1252220" h="1249045">
                <a:moveTo>
                  <a:pt x="163490" y="446528"/>
                </a:moveTo>
                <a:lnTo>
                  <a:pt x="149188" y="446528"/>
                </a:lnTo>
                <a:lnTo>
                  <a:pt x="144076" y="441415"/>
                </a:lnTo>
                <a:lnTo>
                  <a:pt x="144076" y="430183"/>
                </a:lnTo>
                <a:lnTo>
                  <a:pt x="148161" y="426086"/>
                </a:lnTo>
                <a:lnTo>
                  <a:pt x="153927" y="424940"/>
                </a:lnTo>
                <a:lnTo>
                  <a:pt x="161804" y="424940"/>
                </a:lnTo>
                <a:lnTo>
                  <a:pt x="163760" y="429686"/>
                </a:lnTo>
                <a:lnTo>
                  <a:pt x="166560" y="435286"/>
                </a:lnTo>
                <a:lnTo>
                  <a:pt x="166560" y="441415"/>
                </a:lnTo>
                <a:lnTo>
                  <a:pt x="163490" y="446528"/>
                </a:lnTo>
                <a:close/>
              </a:path>
              <a:path w="1252220" h="1249045">
                <a:moveTo>
                  <a:pt x="344339" y="447674"/>
                </a:moveTo>
                <a:lnTo>
                  <a:pt x="341541" y="447674"/>
                </a:lnTo>
                <a:lnTo>
                  <a:pt x="341282" y="447544"/>
                </a:lnTo>
                <a:lnTo>
                  <a:pt x="332093" y="447544"/>
                </a:lnTo>
                <a:lnTo>
                  <a:pt x="328008" y="444485"/>
                </a:lnTo>
                <a:lnTo>
                  <a:pt x="328008" y="439372"/>
                </a:lnTo>
                <a:lnTo>
                  <a:pt x="326980" y="432226"/>
                </a:lnTo>
                <a:lnTo>
                  <a:pt x="331067" y="429156"/>
                </a:lnTo>
                <a:lnTo>
                  <a:pt x="343325" y="429156"/>
                </a:lnTo>
                <a:lnTo>
                  <a:pt x="347422" y="433243"/>
                </a:lnTo>
                <a:lnTo>
                  <a:pt x="347422" y="444485"/>
                </a:lnTo>
                <a:lnTo>
                  <a:pt x="344465" y="447544"/>
                </a:lnTo>
                <a:lnTo>
                  <a:pt x="344339" y="447674"/>
                </a:lnTo>
                <a:close/>
              </a:path>
              <a:path w="1252220" h="1249045">
                <a:moveTo>
                  <a:pt x="407709" y="454700"/>
                </a:moveTo>
                <a:lnTo>
                  <a:pt x="394424" y="454700"/>
                </a:lnTo>
                <a:lnTo>
                  <a:pt x="391354" y="453684"/>
                </a:lnTo>
                <a:lnTo>
                  <a:pt x="389311" y="446528"/>
                </a:lnTo>
                <a:lnTo>
                  <a:pt x="389311" y="439372"/>
                </a:lnTo>
                <a:lnTo>
                  <a:pt x="392381" y="436313"/>
                </a:lnTo>
                <a:lnTo>
                  <a:pt x="399526" y="435286"/>
                </a:lnTo>
                <a:lnTo>
                  <a:pt x="404640" y="435286"/>
                </a:lnTo>
                <a:lnTo>
                  <a:pt x="409753" y="438356"/>
                </a:lnTo>
                <a:lnTo>
                  <a:pt x="409753" y="449598"/>
                </a:lnTo>
                <a:lnTo>
                  <a:pt x="407709" y="454700"/>
                </a:lnTo>
                <a:close/>
              </a:path>
              <a:path w="1252220" h="1249045">
                <a:moveTo>
                  <a:pt x="626374" y="455727"/>
                </a:moveTo>
                <a:lnTo>
                  <a:pt x="614116" y="455727"/>
                </a:lnTo>
                <a:lnTo>
                  <a:pt x="611046" y="451641"/>
                </a:lnTo>
                <a:lnTo>
                  <a:pt x="611046" y="441415"/>
                </a:lnTo>
                <a:lnTo>
                  <a:pt x="612072" y="436313"/>
                </a:lnTo>
                <a:lnTo>
                  <a:pt x="623304" y="436313"/>
                </a:lnTo>
                <a:lnTo>
                  <a:pt x="627391" y="438356"/>
                </a:lnTo>
                <a:lnTo>
                  <a:pt x="629444" y="450614"/>
                </a:lnTo>
                <a:lnTo>
                  <a:pt x="626374" y="455727"/>
                </a:lnTo>
                <a:close/>
              </a:path>
              <a:path w="1252220" h="1249045">
                <a:moveTo>
                  <a:pt x="1215962" y="458787"/>
                </a:moveTo>
                <a:lnTo>
                  <a:pt x="1208641" y="458787"/>
                </a:lnTo>
                <a:lnTo>
                  <a:pt x="1204622" y="455090"/>
                </a:lnTo>
                <a:lnTo>
                  <a:pt x="1203704" y="449598"/>
                </a:lnTo>
                <a:lnTo>
                  <a:pt x="1203704" y="443912"/>
                </a:lnTo>
                <a:lnTo>
                  <a:pt x="1206331" y="438237"/>
                </a:lnTo>
                <a:lnTo>
                  <a:pt x="1218914" y="438237"/>
                </a:lnTo>
                <a:lnTo>
                  <a:pt x="1222092" y="441415"/>
                </a:lnTo>
                <a:lnTo>
                  <a:pt x="1224135" y="448571"/>
                </a:lnTo>
                <a:lnTo>
                  <a:pt x="1225161" y="453684"/>
                </a:lnTo>
                <a:lnTo>
                  <a:pt x="1221076" y="456744"/>
                </a:lnTo>
                <a:lnTo>
                  <a:pt x="1215962" y="458787"/>
                </a:lnTo>
                <a:close/>
              </a:path>
              <a:path w="1252220" h="1249045">
                <a:moveTo>
                  <a:pt x="1041446" y="460268"/>
                </a:moveTo>
                <a:lnTo>
                  <a:pt x="1035966" y="460268"/>
                </a:lnTo>
                <a:lnTo>
                  <a:pt x="1032906" y="455803"/>
                </a:lnTo>
                <a:lnTo>
                  <a:pt x="1032041" y="450614"/>
                </a:lnTo>
                <a:lnTo>
                  <a:pt x="1032041" y="444485"/>
                </a:lnTo>
                <a:lnTo>
                  <a:pt x="1036127" y="439372"/>
                </a:lnTo>
                <a:lnTo>
                  <a:pt x="1047359" y="439372"/>
                </a:lnTo>
                <a:lnTo>
                  <a:pt x="1051445" y="441415"/>
                </a:lnTo>
                <a:lnTo>
                  <a:pt x="1052472" y="446528"/>
                </a:lnTo>
                <a:lnTo>
                  <a:pt x="1053499" y="453684"/>
                </a:lnTo>
                <a:lnTo>
                  <a:pt x="1050429" y="458787"/>
                </a:lnTo>
                <a:lnTo>
                  <a:pt x="1043272" y="459814"/>
                </a:lnTo>
                <a:lnTo>
                  <a:pt x="1042343" y="460127"/>
                </a:lnTo>
                <a:lnTo>
                  <a:pt x="1041446" y="460268"/>
                </a:lnTo>
                <a:close/>
              </a:path>
              <a:path w="1252220" h="1249045">
                <a:moveTo>
                  <a:pt x="679505" y="460830"/>
                </a:moveTo>
                <a:lnTo>
                  <a:pt x="667247" y="460830"/>
                </a:lnTo>
                <a:lnTo>
                  <a:pt x="663161" y="456744"/>
                </a:lnTo>
                <a:lnTo>
                  <a:pt x="663161" y="445501"/>
                </a:lnTo>
                <a:lnTo>
                  <a:pt x="667247" y="441415"/>
                </a:lnTo>
                <a:lnTo>
                  <a:pt x="680533" y="441415"/>
                </a:lnTo>
                <a:lnTo>
                  <a:pt x="683591" y="445501"/>
                </a:lnTo>
                <a:lnTo>
                  <a:pt x="683591" y="458787"/>
                </a:lnTo>
                <a:lnTo>
                  <a:pt x="679505" y="460830"/>
                </a:lnTo>
                <a:close/>
              </a:path>
              <a:path w="1252220" h="1249045">
                <a:moveTo>
                  <a:pt x="1102543" y="460830"/>
                </a:moveTo>
                <a:lnTo>
                  <a:pt x="1096415" y="460830"/>
                </a:lnTo>
                <a:lnTo>
                  <a:pt x="1092329" y="456744"/>
                </a:lnTo>
                <a:lnTo>
                  <a:pt x="1091301" y="450614"/>
                </a:lnTo>
                <a:lnTo>
                  <a:pt x="1091301" y="445501"/>
                </a:lnTo>
                <a:lnTo>
                  <a:pt x="1094485" y="441264"/>
                </a:lnTo>
                <a:lnTo>
                  <a:pt x="1107625" y="441264"/>
                </a:lnTo>
                <a:lnTo>
                  <a:pt x="1111733" y="445112"/>
                </a:lnTo>
                <a:lnTo>
                  <a:pt x="1111733" y="455727"/>
                </a:lnTo>
                <a:lnTo>
                  <a:pt x="1107646" y="459814"/>
                </a:lnTo>
                <a:lnTo>
                  <a:pt x="1102543" y="460830"/>
                </a:lnTo>
                <a:close/>
              </a:path>
              <a:path w="1252220" h="1249045">
                <a:moveTo>
                  <a:pt x="1155675" y="460830"/>
                </a:moveTo>
                <a:lnTo>
                  <a:pt x="1149546" y="459814"/>
                </a:lnTo>
                <a:lnTo>
                  <a:pt x="1145460" y="454700"/>
                </a:lnTo>
                <a:lnTo>
                  <a:pt x="1147503" y="448571"/>
                </a:lnTo>
                <a:lnTo>
                  <a:pt x="1148400" y="442312"/>
                </a:lnTo>
                <a:lnTo>
                  <a:pt x="1152421" y="439188"/>
                </a:lnTo>
                <a:lnTo>
                  <a:pt x="1158674" y="439188"/>
                </a:lnTo>
                <a:lnTo>
                  <a:pt x="1159761" y="439372"/>
                </a:lnTo>
                <a:lnTo>
                  <a:pt x="1164874" y="440399"/>
                </a:lnTo>
                <a:lnTo>
                  <a:pt x="1167933" y="444485"/>
                </a:lnTo>
                <a:lnTo>
                  <a:pt x="1167933" y="455727"/>
                </a:lnTo>
                <a:lnTo>
                  <a:pt x="1163847" y="459814"/>
                </a:lnTo>
                <a:lnTo>
                  <a:pt x="1155675" y="460830"/>
                </a:lnTo>
                <a:close/>
              </a:path>
              <a:path w="1252220" h="1249045">
                <a:moveTo>
                  <a:pt x="985277" y="461986"/>
                </a:moveTo>
                <a:lnTo>
                  <a:pt x="978607" y="461986"/>
                </a:lnTo>
                <a:lnTo>
                  <a:pt x="974683" y="459035"/>
                </a:lnTo>
                <a:lnTo>
                  <a:pt x="973797" y="453684"/>
                </a:lnTo>
                <a:lnTo>
                  <a:pt x="973797" y="448571"/>
                </a:lnTo>
                <a:lnTo>
                  <a:pt x="975840" y="444485"/>
                </a:lnTo>
                <a:lnTo>
                  <a:pt x="980942" y="443458"/>
                </a:lnTo>
                <a:lnTo>
                  <a:pt x="982434" y="442961"/>
                </a:lnTo>
                <a:lnTo>
                  <a:pt x="983861" y="442712"/>
                </a:lnTo>
                <a:lnTo>
                  <a:pt x="989374" y="442712"/>
                </a:lnTo>
                <a:lnTo>
                  <a:pt x="992682" y="445199"/>
                </a:lnTo>
                <a:lnTo>
                  <a:pt x="994228" y="450614"/>
                </a:lnTo>
                <a:lnTo>
                  <a:pt x="994228" y="456744"/>
                </a:lnTo>
                <a:lnTo>
                  <a:pt x="991158" y="460830"/>
                </a:lnTo>
                <a:lnTo>
                  <a:pt x="986055" y="461857"/>
                </a:lnTo>
                <a:lnTo>
                  <a:pt x="985277" y="461986"/>
                </a:lnTo>
                <a:close/>
              </a:path>
              <a:path w="1252220" h="1249045">
                <a:moveTo>
                  <a:pt x="922698" y="463900"/>
                </a:moveTo>
                <a:lnTo>
                  <a:pt x="915552" y="461857"/>
                </a:lnTo>
                <a:lnTo>
                  <a:pt x="910440" y="458787"/>
                </a:lnTo>
                <a:lnTo>
                  <a:pt x="912483" y="451641"/>
                </a:lnTo>
                <a:lnTo>
                  <a:pt x="913326" y="446593"/>
                </a:lnTo>
                <a:lnTo>
                  <a:pt x="916936" y="442928"/>
                </a:lnTo>
                <a:lnTo>
                  <a:pt x="922601" y="442928"/>
                </a:lnTo>
                <a:lnTo>
                  <a:pt x="923660" y="443101"/>
                </a:lnTo>
                <a:lnTo>
                  <a:pt x="924741" y="443458"/>
                </a:lnTo>
                <a:lnTo>
                  <a:pt x="929854" y="444485"/>
                </a:lnTo>
                <a:lnTo>
                  <a:pt x="932924" y="448571"/>
                </a:lnTo>
                <a:lnTo>
                  <a:pt x="932924" y="460830"/>
                </a:lnTo>
                <a:lnTo>
                  <a:pt x="927811" y="461857"/>
                </a:lnTo>
                <a:lnTo>
                  <a:pt x="922698" y="463900"/>
                </a:lnTo>
                <a:close/>
              </a:path>
              <a:path w="1252220" h="1249045">
                <a:moveTo>
                  <a:pt x="471056" y="464916"/>
                </a:moveTo>
                <a:lnTo>
                  <a:pt x="459814" y="464916"/>
                </a:lnTo>
                <a:lnTo>
                  <a:pt x="454711" y="460830"/>
                </a:lnTo>
                <a:lnTo>
                  <a:pt x="454711" y="446528"/>
                </a:lnTo>
                <a:lnTo>
                  <a:pt x="460841" y="445501"/>
                </a:lnTo>
                <a:lnTo>
                  <a:pt x="463900" y="442442"/>
                </a:lnTo>
                <a:lnTo>
                  <a:pt x="473099" y="444485"/>
                </a:lnTo>
                <a:lnTo>
                  <a:pt x="475142" y="449598"/>
                </a:lnTo>
                <a:lnTo>
                  <a:pt x="475142" y="460830"/>
                </a:lnTo>
                <a:lnTo>
                  <a:pt x="471056" y="464916"/>
                </a:lnTo>
                <a:close/>
              </a:path>
              <a:path w="1252220" h="1249045">
                <a:moveTo>
                  <a:pt x="861859" y="465078"/>
                </a:moveTo>
                <a:lnTo>
                  <a:pt x="851954" y="465078"/>
                </a:lnTo>
                <a:lnTo>
                  <a:pt x="849125" y="462635"/>
                </a:lnTo>
                <a:lnTo>
                  <a:pt x="849125" y="450614"/>
                </a:lnTo>
                <a:lnTo>
                  <a:pt x="853222" y="446528"/>
                </a:lnTo>
                <a:lnTo>
                  <a:pt x="864454" y="446528"/>
                </a:lnTo>
                <a:lnTo>
                  <a:pt x="869567" y="450614"/>
                </a:lnTo>
                <a:lnTo>
                  <a:pt x="869567" y="461067"/>
                </a:lnTo>
                <a:lnTo>
                  <a:pt x="868265" y="464916"/>
                </a:lnTo>
                <a:lnTo>
                  <a:pt x="863437" y="464916"/>
                </a:lnTo>
                <a:lnTo>
                  <a:pt x="861859" y="465078"/>
                </a:lnTo>
                <a:close/>
              </a:path>
              <a:path w="1252220" h="1249045">
                <a:moveTo>
                  <a:pt x="868108" y="465381"/>
                </a:moveTo>
                <a:lnTo>
                  <a:pt x="864337" y="465381"/>
                </a:lnTo>
                <a:lnTo>
                  <a:pt x="863437" y="464916"/>
                </a:lnTo>
                <a:lnTo>
                  <a:pt x="868265" y="464916"/>
                </a:lnTo>
                <a:lnTo>
                  <a:pt x="868210" y="465078"/>
                </a:lnTo>
                <a:lnTo>
                  <a:pt x="868108" y="465381"/>
                </a:lnTo>
                <a:close/>
              </a:path>
              <a:path w="1252220" h="1249045">
                <a:moveTo>
                  <a:pt x="573823" y="465943"/>
                </a:moveTo>
                <a:lnTo>
                  <a:pt x="566086" y="465943"/>
                </a:lnTo>
                <a:lnTo>
                  <a:pt x="558930" y="464916"/>
                </a:lnTo>
                <a:lnTo>
                  <a:pt x="555872" y="459814"/>
                </a:lnTo>
                <a:lnTo>
                  <a:pt x="557915" y="447544"/>
                </a:lnTo>
                <a:lnTo>
                  <a:pt x="562001" y="444485"/>
                </a:lnTo>
                <a:lnTo>
                  <a:pt x="573243" y="444485"/>
                </a:lnTo>
                <a:lnTo>
                  <a:pt x="577329" y="449598"/>
                </a:lnTo>
                <a:lnTo>
                  <a:pt x="577329" y="455727"/>
                </a:lnTo>
                <a:lnTo>
                  <a:pt x="576389" y="461327"/>
                </a:lnTo>
                <a:lnTo>
                  <a:pt x="573823" y="465943"/>
                </a:lnTo>
                <a:close/>
              </a:path>
              <a:path w="1252220" h="1249045">
                <a:moveTo>
                  <a:pt x="210265" y="471056"/>
                </a:moveTo>
                <a:lnTo>
                  <a:pt x="203336" y="471056"/>
                </a:lnTo>
                <a:lnTo>
                  <a:pt x="196191" y="470029"/>
                </a:lnTo>
                <a:lnTo>
                  <a:pt x="193120" y="464916"/>
                </a:lnTo>
                <a:lnTo>
                  <a:pt x="194147" y="458787"/>
                </a:lnTo>
                <a:lnTo>
                  <a:pt x="194147" y="453684"/>
                </a:lnTo>
                <a:lnTo>
                  <a:pt x="199250" y="449598"/>
                </a:lnTo>
                <a:lnTo>
                  <a:pt x="212535" y="449598"/>
                </a:lnTo>
                <a:lnTo>
                  <a:pt x="214578" y="454700"/>
                </a:lnTo>
                <a:lnTo>
                  <a:pt x="215605" y="460830"/>
                </a:lnTo>
                <a:lnTo>
                  <a:pt x="213735" y="466429"/>
                </a:lnTo>
                <a:lnTo>
                  <a:pt x="210265" y="471056"/>
                </a:lnTo>
                <a:close/>
              </a:path>
              <a:path w="1252220" h="1249045">
                <a:moveTo>
                  <a:pt x="270779" y="473099"/>
                </a:moveTo>
                <a:lnTo>
                  <a:pt x="258521" y="473099"/>
                </a:lnTo>
                <a:lnTo>
                  <a:pt x="253408" y="470029"/>
                </a:lnTo>
                <a:lnTo>
                  <a:pt x="253408" y="462873"/>
                </a:lnTo>
                <a:lnTo>
                  <a:pt x="251365" y="456744"/>
                </a:lnTo>
                <a:lnTo>
                  <a:pt x="255451" y="454700"/>
                </a:lnTo>
                <a:lnTo>
                  <a:pt x="268736" y="454700"/>
                </a:lnTo>
                <a:lnTo>
                  <a:pt x="273849" y="457771"/>
                </a:lnTo>
                <a:lnTo>
                  <a:pt x="273849" y="467986"/>
                </a:lnTo>
                <a:lnTo>
                  <a:pt x="270779" y="473099"/>
                </a:lnTo>
                <a:close/>
              </a:path>
              <a:path w="1252220" h="1249045">
                <a:moveTo>
                  <a:pt x="800431" y="476158"/>
                </a:moveTo>
                <a:lnTo>
                  <a:pt x="792935" y="476158"/>
                </a:lnTo>
                <a:lnTo>
                  <a:pt x="787822" y="475142"/>
                </a:lnTo>
                <a:lnTo>
                  <a:pt x="784751" y="472072"/>
                </a:lnTo>
                <a:lnTo>
                  <a:pt x="784751" y="465943"/>
                </a:lnTo>
                <a:lnTo>
                  <a:pt x="785779" y="458787"/>
                </a:lnTo>
                <a:lnTo>
                  <a:pt x="789865" y="454700"/>
                </a:lnTo>
                <a:lnTo>
                  <a:pt x="803150" y="454700"/>
                </a:lnTo>
                <a:lnTo>
                  <a:pt x="805193" y="460830"/>
                </a:lnTo>
                <a:lnTo>
                  <a:pt x="806209" y="464916"/>
                </a:lnTo>
                <a:lnTo>
                  <a:pt x="805315" y="472072"/>
                </a:lnTo>
                <a:lnTo>
                  <a:pt x="805291" y="472267"/>
                </a:lnTo>
                <a:lnTo>
                  <a:pt x="800431" y="476158"/>
                </a:lnTo>
                <a:close/>
              </a:path>
              <a:path w="1252220" h="1249045">
                <a:moveTo>
                  <a:pt x="726508" y="484331"/>
                </a:moveTo>
                <a:lnTo>
                  <a:pt x="720378" y="484331"/>
                </a:lnTo>
                <a:lnTo>
                  <a:pt x="713233" y="482288"/>
                </a:lnTo>
                <a:lnTo>
                  <a:pt x="710162" y="477185"/>
                </a:lnTo>
                <a:lnTo>
                  <a:pt x="711190" y="471056"/>
                </a:lnTo>
                <a:lnTo>
                  <a:pt x="713233" y="465943"/>
                </a:lnTo>
                <a:lnTo>
                  <a:pt x="716292" y="462873"/>
                </a:lnTo>
                <a:lnTo>
                  <a:pt x="721405" y="462873"/>
                </a:lnTo>
                <a:lnTo>
                  <a:pt x="729577" y="464916"/>
                </a:lnTo>
                <a:lnTo>
                  <a:pt x="731620" y="470029"/>
                </a:lnTo>
                <a:lnTo>
                  <a:pt x="730604" y="476158"/>
                </a:lnTo>
                <a:lnTo>
                  <a:pt x="729577" y="481271"/>
                </a:lnTo>
                <a:lnTo>
                  <a:pt x="726508" y="484331"/>
                </a:lnTo>
                <a:close/>
              </a:path>
              <a:path w="1252220" h="1249045">
                <a:moveTo>
                  <a:pt x="526230" y="490471"/>
                </a:moveTo>
                <a:lnTo>
                  <a:pt x="511929" y="490471"/>
                </a:lnTo>
                <a:lnTo>
                  <a:pt x="508869" y="485358"/>
                </a:lnTo>
                <a:lnTo>
                  <a:pt x="509886" y="479228"/>
                </a:lnTo>
                <a:lnTo>
                  <a:pt x="510751" y="472321"/>
                </a:lnTo>
                <a:lnTo>
                  <a:pt x="514534" y="469791"/>
                </a:lnTo>
                <a:lnTo>
                  <a:pt x="520765" y="469791"/>
                </a:lnTo>
                <a:lnTo>
                  <a:pt x="522144" y="470029"/>
                </a:lnTo>
                <a:lnTo>
                  <a:pt x="526230" y="471056"/>
                </a:lnTo>
                <a:lnTo>
                  <a:pt x="530327" y="475142"/>
                </a:lnTo>
                <a:lnTo>
                  <a:pt x="530327" y="486374"/>
                </a:lnTo>
                <a:lnTo>
                  <a:pt x="526230" y="490471"/>
                </a:lnTo>
                <a:close/>
              </a:path>
              <a:path w="1252220" h="1249045">
                <a:moveTo>
                  <a:pt x="30657" y="495573"/>
                </a:moveTo>
                <a:lnTo>
                  <a:pt x="24527" y="495573"/>
                </a:lnTo>
                <a:lnTo>
                  <a:pt x="17371" y="494557"/>
                </a:lnTo>
                <a:lnTo>
                  <a:pt x="14301" y="489444"/>
                </a:lnTo>
                <a:lnTo>
                  <a:pt x="15328" y="482288"/>
                </a:lnTo>
                <a:lnTo>
                  <a:pt x="16344" y="479228"/>
                </a:lnTo>
                <a:lnTo>
                  <a:pt x="19414" y="474115"/>
                </a:lnTo>
                <a:lnTo>
                  <a:pt x="33716" y="474115"/>
                </a:lnTo>
                <a:lnTo>
                  <a:pt x="36786" y="477185"/>
                </a:lnTo>
                <a:lnTo>
                  <a:pt x="35759" y="485358"/>
                </a:lnTo>
                <a:lnTo>
                  <a:pt x="34743" y="491487"/>
                </a:lnTo>
                <a:lnTo>
                  <a:pt x="30657" y="495573"/>
                </a:lnTo>
                <a:close/>
              </a:path>
              <a:path w="1252220" h="1249045">
                <a:moveTo>
                  <a:pt x="89917" y="495573"/>
                </a:moveTo>
                <a:lnTo>
                  <a:pt x="75868" y="495573"/>
                </a:lnTo>
                <a:lnTo>
                  <a:pt x="72545" y="490957"/>
                </a:lnTo>
                <a:lnTo>
                  <a:pt x="72545" y="480244"/>
                </a:lnTo>
                <a:lnTo>
                  <a:pt x="76632" y="476158"/>
                </a:lnTo>
                <a:lnTo>
                  <a:pt x="81745" y="474115"/>
                </a:lnTo>
                <a:lnTo>
                  <a:pt x="88901" y="475142"/>
                </a:lnTo>
                <a:lnTo>
                  <a:pt x="92987" y="479228"/>
                </a:lnTo>
                <a:lnTo>
                  <a:pt x="92987" y="490471"/>
                </a:lnTo>
                <a:lnTo>
                  <a:pt x="89917" y="495573"/>
                </a:lnTo>
                <a:close/>
              </a:path>
              <a:path w="1252220" h="1249045">
                <a:moveTo>
                  <a:pt x="313695" y="496600"/>
                </a:moveTo>
                <a:lnTo>
                  <a:pt x="306550" y="496600"/>
                </a:lnTo>
                <a:lnTo>
                  <a:pt x="301436" y="492514"/>
                </a:lnTo>
                <a:lnTo>
                  <a:pt x="301436" y="487401"/>
                </a:lnTo>
                <a:lnTo>
                  <a:pt x="300409" y="480244"/>
                </a:lnTo>
                <a:lnTo>
                  <a:pt x="305522" y="476158"/>
                </a:lnTo>
                <a:lnTo>
                  <a:pt x="316765" y="476158"/>
                </a:lnTo>
                <a:lnTo>
                  <a:pt x="321867" y="479228"/>
                </a:lnTo>
                <a:lnTo>
                  <a:pt x="321867" y="485358"/>
                </a:lnTo>
                <a:lnTo>
                  <a:pt x="322894" y="492514"/>
                </a:lnTo>
                <a:lnTo>
                  <a:pt x="317781" y="495573"/>
                </a:lnTo>
                <a:lnTo>
                  <a:pt x="313695" y="496600"/>
                </a:lnTo>
                <a:close/>
              </a:path>
              <a:path w="1252220" h="1249045">
                <a:moveTo>
                  <a:pt x="140097" y="496730"/>
                </a:moveTo>
                <a:lnTo>
                  <a:pt x="133024" y="496730"/>
                </a:lnTo>
                <a:lnTo>
                  <a:pt x="130401" y="493779"/>
                </a:lnTo>
                <a:lnTo>
                  <a:pt x="127731" y="488417"/>
                </a:lnTo>
                <a:lnTo>
                  <a:pt x="126704" y="481271"/>
                </a:lnTo>
                <a:lnTo>
                  <a:pt x="130790" y="479228"/>
                </a:lnTo>
                <a:lnTo>
                  <a:pt x="135903" y="477185"/>
                </a:lnTo>
                <a:lnTo>
                  <a:pt x="137055" y="476991"/>
                </a:lnTo>
                <a:lnTo>
                  <a:pt x="143243" y="476991"/>
                </a:lnTo>
                <a:lnTo>
                  <a:pt x="147264" y="480115"/>
                </a:lnTo>
                <a:lnTo>
                  <a:pt x="148161" y="486374"/>
                </a:lnTo>
                <a:lnTo>
                  <a:pt x="149188" y="491487"/>
                </a:lnTo>
                <a:lnTo>
                  <a:pt x="146118" y="495573"/>
                </a:lnTo>
                <a:lnTo>
                  <a:pt x="141005" y="496600"/>
                </a:lnTo>
                <a:lnTo>
                  <a:pt x="140097" y="496730"/>
                </a:lnTo>
                <a:close/>
              </a:path>
              <a:path w="1252220" h="1249045">
                <a:moveTo>
                  <a:pt x="376617" y="500686"/>
                </a:moveTo>
                <a:lnTo>
                  <a:pt x="368880" y="500686"/>
                </a:lnTo>
                <a:lnTo>
                  <a:pt x="362740" y="499659"/>
                </a:lnTo>
                <a:lnTo>
                  <a:pt x="358654" y="494557"/>
                </a:lnTo>
                <a:lnTo>
                  <a:pt x="360697" y="487401"/>
                </a:lnTo>
                <a:lnTo>
                  <a:pt x="361724" y="482288"/>
                </a:lnTo>
                <a:lnTo>
                  <a:pt x="365810" y="479228"/>
                </a:lnTo>
                <a:lnTo>
                  <a:pt x="378068" y="479228"/>
                </a:lnTo>
                <a:lnTo>
                  <a:pt x="379095" y="484331"/>
                </a:lnTo>
                <a:lnTo>
                  <a:pt x="382154" y="487401"/>
                </a:lnTo>
                <a:lnTo>
                  <a:pt x="379355" y="495822"/>
                </a:lnTo>
                <a:lnTo>
                  <a:pt x="376617" y="500686"/>
                </a:lnTo>
                <a:close/>
              </a:path>
              <a:path w="1252220" h="1249045">
                <a:moveTo>
                  <a:pt x="438356" y="504772"/>
                </a:moveTo>
                <a:lnTo>
                  <a:pt x="425070" y="504772"/>
                </a:lnTo>
                <a:lnTo>
                  <a:pt x="422011" y="499659"/>
                </a:lnTo>
                <a:lnTo>
                  <a:pt x="422011" y="487401"/>
                </a:lnTo>
                <a:lnTo>
                  <a:pt x="425070" y="484331"/>
                </a:lnTo>
                <a:lnTo>
                  <a:pt x="438356" y="484331"/>
                </a:lnTo>
                <a:lnTo>
                  <a:pt x="442442" y="488417"/>
                </a:lnTo>
                <a:lnTo>
                  <a:pt x="443469" y="495573"/>
                </a:lnTo>
                <a:lnTo>
                  <a:pt x="441426" y="500686"/>
                </a:lnTo>
                <a:lnTo>
                  <a:pt x="438356" y="504772"/>
                </a:lnTo>
                <a:close/>
              </a:path>
              <a:path w="1252220" h="1249045">
                <a:moveTo>
                  <a:pt x="1233334" y="509421"/>
                </a:moveTo>
                <a:lnTo>
                  <a:pt x="1228113" y="509421"/>
                </a:lnTo>
                <a:lnTo>
                  <a:pt x="1226178" y="508858"/>
                </a:lnTo>
                <a:lnTo>
                  <a:pt x="1224135" y="507832"/>
                </a:lnTo>
                <a:lnTo>
                  <a:pt x="1219033" y="506815"/>
                </a:lnTo>
                <a:lnTo>
                  <a:pt x="1216990" y="501702"/>
                </a:lnTo>
                <a:lnTo>
                  <a:pt x="1219033" y="496600"/>
                </a:lnTo>
                <a:lnTo>
                  <a:pt x="1220311" y="491487"/>
                </a:lnTo>
                <a:lnTo>
                  <a:pt x="1220394" y="491152"/>
                </a:lnTo>
                <a:lnTo>
                  <a:pt x="1223118" y="489325"/>
                </a:lnTo>
                <a:lnTo>
                  <a:pt x="1228340" y="489325"/>
                </a:lnTo>
                <a:lnTo>
                  <a:pt x="1230264" y="489779"/>
                </a:lnTo>
                <a:lnTo>
                  <a:pt x="1232307" y="490471"/>
                </a:lnTo>
                <a:lnTo>
                  <a:pt x="1237420" y="491487"/>
                </a:lnTo>
                <a:lnTo>
                  <a:pt x="1237420" y="501702"/>
                </a:lnTo>
                <a:lnTo>
                  <a:pt x="1236142" y="506815"/>
                </a:lnTo>
                <a:lnTo>
                  <a:pt x="1236058" y="507151"/>
                </a:lnTo>
                <a:lnTo>
                  <a:pt x="1233334" y="509421"/>
                </a:lnTo>
                <a:close/>
              </a:path>
              <a:path w="1252220" h="1249045">
                <a:moveTo>
                  <a:pt x="1176117" y="510902"/>
                </a:moveTo>
                <a:lnTo>
                  <a:pt x="1164874" y="510902"/>
                </a:lnTo>
                <a:lnTo>
                  <a:pt x="1159761" y="506815"/>
                </a:lnTo>
                <a:lnTo>
                  <a:pt x="1160788" y="499659"/>
                </a:lnTo>
                <a:lnTo>
                  <a:pt x="1162831" y="492514"/>
                </a:lnTo>
                <a:lnTo>
                  <a:pt x="1165891" y="490471"/>
                </a:lnTo>
                <a:lnTo>
                  <a:pt x="1179176" y="490471"/>
                </a:lnTo>
                <a:lnTo>
                  <a:pt x="1181219" y="494557"/>
                </a:lnTo>
                <a:lnTo>
                  <a:pt x="1181219" y="501702"/>
                </a:lnTo>
                <a:lnTo>
                  <a:pt x="1180203" y="507832"/>
                </a:lnTo>
                <a:lnTo>
                  <a:pt x="1176117" y="510902"/>
                </a:lnTo>
                <a:close/>
              </a:path>
              <a:path w="1252220" h="1249045">
                <a:moveTo>
                  <a:pt x="1066899" y="510902"/>
                </a:moveTo>
                <a:lnTo>
                  <a:pt x="1053499" y="510902"/>
                </a:lnTo>
                <a:lnTo>
                  <a:pt x="1050429" y="506815"/>
                </a:lnTo>
                <a:lnTo>
                  <a:pt x="1050429" y="493530"/>
                </a:lnTo>
                <a:lnTo>
                  <a:pt x="1053499" y="490471"/>
                </a:lnTo>
                <a:lnTo>
                  <a:pt x="1060644" y="490471"/>
                </a:lnTo>
                <a:lnTo>
                  <a:pt x="1061476" y="490190"/>
                </a:lnTo>
                <a:lnTo>
                  <a:pt x="1062233" y="490060"/>
                </a:lnTo>
                <a:lnTo>
                  <a:pt x="1067347" y="490060"/>
                </a:lnTo>
                <a:lnTo>
                  <a:pt x="1069238" y="495249"/>
                </a:lnTo>
                <a:lnTo>
                  <a:pt x="1071886" y="499659"/>
                </a:lnTo>
                <a:lnTo>
                  <a:pt x="1070992" y="506815"/>
                </a:lnTo>
                <a:lnTo>
                  <a:pt x="1070968" y="507010"/>
                </a:lnTo>
                <a:lnTo>
                  <a:pt x="1066899" y="510902"/>
                </a:lnTo>
                <a:close/>
              </a:path>
              <a:path w="1252220" h="1249045">
                <a:moveTo>
                  <a:pt x="1123438" y="510902"/>
                </a:moveTo>
                <a:lnTo>
                  <a:pt x="1114802" y="510902"/>
                </a:lnTo>
                <a:lnTo>
                  <a:pt x="1108673" y="509875"/>
                </a:lnTo>
                <a:lnTo>
                  <a:pt x="1106630" y="505789"/>
                </a:lnTo>
                <a:lnTo>
                  <a:pt x="1106630" y="500686"/>
                </a:lnTo>
                <a:lnTo>
                  <a:pt x="1107646" y="493530"/>
                </a:lnTo>
                <a:lnTo>
                  <a:pt x="1111733" y="490471"/>
                </a:lnTo>
                <a:lnTo>
                  <a:pt x="1117872" y="490471"/>
                </a:lnTo>
                <a:lnTo>
                  <a:pt x="1122975" y="491487"/>
                </a:lnTo>
                <a:lnTo>
                  <a:pt x="1125018" y="495573"/>
                </a:lnTo>
                <a:lnTo>
                  <a:pt x="1125018" y="507107"/>
                </a:lnTo>
                <a:lnTo>
                  <a:pt x="1123438" y="510902"/>
                </a:lnTo>
                <a:close/>
              </a:path>
              <a:path w="1252220" h="1249045">
                <a:moveTo>
                  <a:pt x="944156" y="510902"/>
                </a:moveTo>
                <a:lnTo>
                  <a:pt x="938086" y="510902"/>
                </a:lnTo>
                <a:lnTo>
                  <a:pt x="934859" y="507302"/>
                </a:lnTo>
                <a:lnTo>
                  <a:pt x="933941" y="502729"/>
                </a:lnTo>
                <a:lnTo>
                  <a:pt x="932924" y="496600"/>
                </a:lnTo>
                <a:lnTo>
                  <a:pt x="935983" y="491487"/>
                </a:lnTo>
                <a:lnTo>
                  <a:pt x="943140" y="490471"/>
                </a:lnTo>
                <a:lnTo>
                  <a:pt x="944101" y="490190"/>
                </a:lnTo>
                <a:lnTo>
                  <a:pt x="945021" y="490060"/>
                </a:lnTo>
                <a:lnTo>
                  <a:pt x="951322" y="490060"/>
                </a:lnTo>
                <a:lnTo>
                  <a:pt x="954382" y="495249"/>
                </a:lnTo>
                <a:lnTo>
                  <a:pt x="954382" y="506815"/>
                </a:lnTo>
                <a:lnTo>
                  <a:pt x="950285" y="509875"/>
                </a:lnTo>
                <a:lnTo>
                  <a:pt x="944156" y="510902"/>
                </a:lnTo>
                <a:close/>
              </a:path>
              <a:path w="1252220" h="1249045">
                <a:moveTo>
                  <a:pt x="600830" y="512945"/>
                </a:moveTo>
                <a:lnTo>
                  <a:pt x="587544" y="512945"/>
                </a:lnTo>
                <a:lnTo>
                  <a:pt x="583458" y="509875"/>
                </a:lnTo>
                <a:lnTo>
                  <a:pt x="583458" y="497616"/>
                </a:lnTo>
                <a:lnTo>
                  <a:pt x="588572" y="494557"/>
                </a:lnTo>
                <a:lnTo>
                  <a:pt x="600830" y="494557"/>
                </a:lnTo>
                <a:lnTo>
                  <a:pt x="603890" y="497616"/>
                </a:lnTo>
                <a:lnTo>
                  <a:pt x="603890" y="504772"/>
                </a:lnTo>
                <a:lnTo>
                  <a:pt x="602873" y="509875"/>
                </a:lnTo>
                <a:lnTo>
                  <a:pt x="600830" y="512945"/>
                </a:lnTo>
                <a:close/>
              </a:path>
              <a:path w="1252220" h="1249045">
                <a:moveTo>
                  <a:pt x="651918" y="512945"/>
                </a:moveTo>
                <a:lnTo>
                  <a:pt x="638633" y="512945"/>
                </a:lnTo>
                <a:lnTo>
                  <a:pt x="634547" y="507832"/>
                </a:lnTo>
                <a:lnTo>
                  <a:pt x="634547" y="496600"/>
                </a:lnTo>
                <a:lnTo>
                  <a:pt x="638633" y="492514"/>
                </a:lnTo>
                <a:lnTo>
                  <a:pt x="644498" y="491336"/>
                </a:lnTo>
                <a:lnTo>
                  <a:pt x="652513" y="491336"/>
                </a:lnTo>
                <a:lnTo>
                  <a:pt x="654988" y="495281"/>
                </a:lnTo>
                <a:lnTo>
                  <a:pt x="654988" y="507832"/>
                </a:lnTo>
                <a:lnTo>
                  <a:pt x="651918" y="512945"/>
                </a:lnTo>
                <a:close/>
              </a:path>
              <a:path w="1252220" h="1249045">
                <a:moveTo>
                  <a:pt x="893068" y="512945"/>
                </a:moveTo>
                <a:lnTo>
                  <a:pt x="878766" y="512945"/>
                </a:lnTo>
                <a:lnTo>
                  <a:pt x="874680" y="508858"/>
                </a:lnTo>
                <a:lnTo>
                  <a:pt x="874680" y="496600"/>
                </a:lnTo>
                <a:lnTo>
                  <a:pt x="878766" y="492514"/>
                </a:lnTo>
                <a:lnTo>
                  <a:pt x="883868" y="492514"/>
                </a:lnTo>
                <a:lnTo>
                  <a:pt x="885327" y="492265"/>
                </a:lnTo>
                <a:lnTo>
                  <a:pt x="892041" y="492265"/>
                </a:lnTo>
                <a:lnTo>
                  <a:pt x="897154" y="494795"/>
                </a:lnTo>
                <a:lnTo>
                  <a:pt x="897154" y="501702"/>
                </a:lnTo>
                <a:lnTo>
                  <a:pt x="898181" y="509875"/>
                </a:lnTo>
                <a:lnTo>
                  <a:pt x="893068" y="512945"/>
                </a:lnTo>
                <a:close/>
              </a:path>
              <a:path w="1252220" h="1249045">
                <a:moveTo>
                  <a:pt x="1009178" y="513464"/>
                </a:moveTo>
                <a:lnTo>
                  <a:pt x="1003427" y="513464"/>
                </a:lnTo>
                <a:lnTo>
                  <a:pt x="1002422" y="513291"/>
                </a:lnTo>
                <a:lnTo>
                  <a:pt x="1001384" y="512945"/>
                </a:lnTo>
                <a:lnTo>
                  <a:pt x="995254" y="511929"/>
                </a:lnTo>
                <a:lnTo>
                  <a:pt x="991158" y="505789"/>
                </a:lnTo>
                <a:lnTo>
                  <a:pt x="992185" y="499659"/>
                </a:lnTo>
                <a:lnTo>
                  <a:pt x="994228" y="494557"/>
                </a:lnTo>
                <a:lnTo>
                  <a:pt x="999341" y="491487"/>
                </a:lnTo>
                <a:lnTo>
                  <a:pt x="1011599" y="491487"/>
                </a:lnTo>
                <a:lnTo>
                  <a:pt x="1012626" y="497616"/>
                </a:lnTo>
                <a:lnTo>
                  <a:pt x="1015686" y="501702"/>
                </a:lnTo>
                <a:lnTo>
                  <a:pt x="1013134" y="509345"/>
                </a:lnTo>
                <a:lnTo>
                  <a:pt x="1009178" y="513464"/>
                </a:lnTo>
                <a:close/>
              </a:path>
              <a:path w="1252220" h="1249045">
                <a:moveTo>
                  <a:pt x="832780" y="517031"/>
                </a:moveTo>
                <a:lnTo>
                  <a:pt x="820522" y="517031"/>
                </a:lnTo>
                <a:lnTo>
                  <a:pt x="816436" y="512945"/>
                </a:lnTo>
                <a:lnTo>
                  <a:pt x="816436" y="501702"/>
                </a:lnTo>
                <a:lnTo>
                  <a:pt x="820522" y="497616"/>
                </a:lnTo>
                <a:lnTo>
                  <a:pt x="825624" y="496600"/>
                </a:lnTo>
                <a:lnTo>
                  <a:pt x="832780" y="496600"/>
                </a:lnTo>
                <a:lnTo>
                  <a:pt x="837893" y="500686"/>
                </a:lnTo>
                <a:lnTo>
                  <a:pt x="837893" y="512945"/>
                </a:lnTo>
                <a:lnTo>
                  <a:pt x="832780" y="517031"/>
                </a:lnTo>
                <a:close/>
              </a:path>
              <a:path w="1252220" h="1249045">
                <a:moveTo>
                  <a:pt x="768677" y="519593"/>
                </a:moveTo>
                <a:lnTo>
                  <a:pt x="762558" y="519593"/>
                </a:lnTo>
                <a:lnTo>
                  <a:pt x="761445" y="519420"/>
                </a:lnTo>
                <a:lnTo>
                  <a:pt x="760234" y="519074"/>
                </a:lnTo>
                <a:lnTo>
                  <a:pt x="755122" y="518058"/>
                </a:lnTo>
                <a:lnTo>
                  <a:pt x="751035" y="513972"/>
                </a:lnTo>
                <a:lnTo>
                  <a:pt x="751035" y="509875"/>
                </a:lnTo>
                <a:lnTo>
                  <a:pt x="750019" y="502729"/>
                </a:lnTo>
                <a:lnTo>
                  <a:pt x="755122" y="497616"/>
                </a:lnTo>
                <a:lnTo>
                  <a:pt x="769423" y="497616"/>
                </a:lnTo>
                <a:lnTo>
                  <a:pt x="771477" y="502729"/>
                </a:lnTo>
                <a:lnTo>
                  <a:pt x="772493" y="507832"/>
                </a:lnTo>
                <a:lnTo>
                  <a:pt x="771650" y="515474"/>
                </a:lnTo>
                <a:lnTo>
                  <a:pt x="768802" y="519420"/>
                </a:lnTo>
                <a:lnTo>
                  <a:pt x="768677" y="519593"/>
                </a:lnTo>
                <a:close/>
              </a:path>
              <a:path w="1252220" h="1249045">
                <a:moveTo>
                  <a:pt x="192395" y="521247"/>
                </a:moveTo>
                <a:lnTo>
                  <a:pt x="185716" y="521247"/>
                </a:lnTo>
                <a:lnTo>
                  <a:pt x="184947" y="521117"/>
                </a:lnTo>
                <a:lnTo>
                  <a:pt x="179835" y="520101"/>
                </a:lnTo>
                <a:lnTo>
                  <a:pt x="176776" y="516015"/>
                </a:lnTo>
                <a:lnTo>
                  <a:pt x="177792" y="510902"/>
                </a:lnTo>
                <a:lnTo>
                  <a:pt x="178711" y="505399"/>
                </a:lnTo>
                <a:lnTo>
                  <a:pt x="182916" y="501551"/>
                </a:lnTo>
                <a:lnTo>
                  <a:pt x="189158" y="501551"/>
                </a:lnTo>
                <a:lnTo>
                  <a:pt x="196191" y="502729"/>
                </a:lnTo>
                <a:lnTo>
                  <a:pt x="198233" y="506815"/>
                </a:lnTo>
                <a:lnTo>
                  <a:pt x="198233" y="511929"/>
                </a:lnTo>
                <a:lnTo>
                  <a:pt x="196439" y="518177"/>
                </a:lnTo>
                <a:lnTo>
                  <a:pt x="192395" y="521247"/>
                </a:lnTo>
                <a:close/>
              </a:path>
              <a:path w="1252220" h="1249045">
                <a:moveTo>
                  <a:pt x="250348" y="522144"/>
                </a:moveTo>
                <a:lnTo>
                  <a:pt x="236036" y="522144"/>
                </a:lnTo>
                <a:lnTo>
                  <a:pt x="231950" y="518058"/>
                </a:lnTo>
                <a:lnTo>
                  <a:pt x="233993" y="510902"/>
                </a:lnTo>
                <a:lnTo>
                  <a:pt x="235020" y="504772"/>
                </a:lnTo>
                <a:lnTo>
                  <a:pt x="237063" y="501702"/>
                </a:lnTo>
                <a:lnTo>
                  <a:pt x="251365" y="501702"/>
                </a:lnTo>
                <a:lnTo>
                  <a:pt x="254434" y="506815"/>
                </a:lnTo>
                <a:lnTo>
                  <a:pt x="254434" y="520101"/>
                </a:lnTo>
                <a:lnTo>
                  <a:pt x="250348" y="522144"/>
                </a:lnTo>
                <a:close/>
              </a:path>
              <a:path w="1252220" h="1249045">
                <a:moveTo>
                  <a:pt x="486385" y="527246"/>
                </a:moveTo>
                <a:lnTo>
                  <a:pt x="476169" y="527246"/>
                </a:lnTo>
                <a:lnTo>
                  <a:pt x="473099" y="524187"/>
                </a:lnTo>
                <a:lnTo>
                  <a:pt x="473099" y="511637"/>
                </a:lnTo>
                <a:lnTo>
                  <a:pt x="474753" y="507680"/>
                </a:lnTo>
                <a:lnTo>
                  <a:pt x="482861" y="507680"/>
                </a:lnTo>
                <a:lnTo>
                  <a:pt x="489454" y="509875"/>
                </a:lnTo>
                <a:lnTo>
                  <a:pt x="491497" y="512945"/>
                </a:lnTo>
                <a:lnTo>
                  <a:pt x="490471" y="521117"/>
                </a:lnTo>
                <a:lnTo>
                  <a:pt x="490471" y="524187"/>
                </a:lnTo>
                <a:lnTo>
                  <a:pt x="486385" y="527246"/>
                </a:lnTo>
                <a:close/>
              </a:path>
              <a:path w="1252220" h="1249045">
                <a:moveTo>
                  <a:pt x="693277" y="531441"/>
                </a:moveTo>
                <a:lnTo>
                  <a:pt x="687835" y="531441"/>
                </a:lnTo>
                <a:lnTo>
                  <a:pt x="684511" y="527744"/>
                </a:lnTo>
                <a:lnTo>
                  <a:pt x="683591" y="523160"/>
                </a:lnTo>
                <a:lnTo>
                  <a:pt x="682576" y="516015"/>
                </a:lnTo>
                <a:lnTo>
                  <a:pt x="685635" y="510902"/>
                </a:lnTo>
                <a:lnTo>
                  <a:pt x="692791" y="509875"/>
                </a:lnTo>
                <a:lnTo>
                  <a:pt x="693742" y="509561"/>
                </a:lnTo>
                <a:lnTo>
                  <a:pt x="694640" y="509421"/>
                </a:lnTo>
                <a:lnTo>
                  <a:pt x="700120" y="509421"/>
                </a:lnTo>
                <a:lnTo>
                  <a:pt x="703168" y="513734"/>
                </a:lnTo>
                <a:lnTo>
                  <a:pt x="704033" y="518058"/>
                </a:lnTo>
                <a:lnTo>
                  <a:pt x="704033" y="526230"/>
                </a:lnTo>
                <a:lnTo>
                  <a:pt x="699947" y="530316"/>
                </a:lnTo>
                <a:lnTo>
                  <a:pt x="693277" y="531441"/>
                </a:lnTo>
                <a:close/>
              </a:path>
              <a:path w="1252220" h="1249045">
                <a:moveTo>
                  <a:pt x="551785" y="537473"/>
                </a:moveTo>
                <a:lnTo>
                  <a:pt x="540543" y="537473"/>
                </a:lnTo>
                <a:lnTo>
                  <a:pt x="537472" y="532359"/>
                </a:lnTo>
                <a:lnTo>
                  <a:pt x="537472" y="526230"/>
                </a:lnTo>
                <a:lnTo>
                  <a:pt x="539516" y="521117"/>
                </a:lnTo>
                <a:lnTo>
                  <a:pt x="542586" y="518058"/>
                </a:lnTo>
                <a:lnTo>
                  <a:pt x="546672" y="517031"/>
                </a:lnTo>
                <a:lnTo>
                  <a:pt x="552801" y="518058"/>
                </a:lnTo>
                <a:lnTo>
                  <a:pt x="556887" y="522144"/>
                </a:lnTo>
                <a:lnTo>
                  <a:pt x="555872" y="528273"/>
                </a:lnTo>
                <a:lnTo>
                  <a:pt x="555872" y="535430"/>
                </a:lnTo>
                <a:lnTo>
                  <a:pt x="551785" y="537473"/>
                </a:lnTo>
                <a:close/>
              </a:path>
              <a:path w="1252220" h="1249045">
                <a:moveTo>
                  <a:pt x="21736" y="546791"/>
                </a:moveTo>
                <a:lnTo>
                  <a:pt x="15068" y="546791"/>
                </a:lnTo>
                <a:lnTo>
                  <a:pt x="8172" y="545645"/>
                </a:lnTo>
                <a:lnTo>
                  <a:pt x="5113" y="541559"/>
                </a:lnTo>
                <a:lnTo>
                  <a:pt x="6129" y="536446"/>
                </a:lnTo>
                <a:lnTo>
                  <a:pt x="7858" y="529538"/>
                </a:lnTo>
                <a:lnTo>
                  <a:pt x="11772" y="527008"/>
                </a:lnTo>
                <a:lnTo>
                  <a:pt x="17919" y="527008"/>
                </a:lnTo>
                <a:lnTo>
                  <a:pt x="19414" y="527246"/>
                </a:lnTo>
                <a:lnTo>
                  <a:pt x="24527" y="527246"/>
                </a:lnTo>
                <a:lnTo>
                  <a:pt x="26570" y="532359"/>
                </a:lnTo>
                <a:lnTo>
                  <a:pt x="26570" y="537473"/>
                </a:lnTo>
                <a:lnTo>
                  <a:pt x="25673" y="543732"/>
                </a:lnTo>
                <a:lnTo>
                  <a:pt x="21736" y="546791"/>
                </a:lnTo>
                <a:close/>
              </a:path>
              <a:path w="1252220" h="1249045">
                <a:moveTo>
                  <a:pt x="134440" y="547688"/>
                </a:moveTo>
                <a:lnTo>
                  <a:pt x="119547" y="547688"/>
                </a:lnTo>
                <a:lnTo>
                  <a:pt x="116488" y="543602"/>
                </a:lnTo>
                <a:lnTo>
                  <a:pt x="116488" y="532359"/>
                </a:lnTo>
                <a:lnTo>
                  <a:pt x="119547" y="527246"/>
                </a:lnTo>
                <a:lnTo>
                  <a:pt x="132833" y="527246"/>
                </a:lnTo>
                <a:lnTo>
                  <a:pt x="136919" y="531343"/>
                </a:lnTo>
                <a:lnTo>
                  <a:pt x="137946" y="537473"/>
                </a:lnTo>
                <a:lnTo>
                  <a:pt x="137016" y="543072"/>
                </a:lnTo>
                <a:lnTo>
                  <a:pt x="134440" y="547688"/>
                </a:lnTo>
                <a:close/>
              </a:path>
              <a:path w="1252220" h="1249045">
                <a:moveTo>
                  <a:pt x="295534" y="547818"/>
                </a:moveTo>
                <a:lnTo>
                  <a:pt x="289117" y="547818"/>
                </a:lnTo>
                <a:lnTo>
                  <a:pt x="285978" y="544986"/>
                </a:lnTo>
                <a:lnTo>
                  <a:pt x="285092" y="540532"/>
                </a:lnTo>
                <a:lnTo>
                  <a:pt x="282022" y="532359"/>
                </a:lnTo>
                <a:lnTo>
                  <a:pt x="286108" y="527246"/>
                </a:lnTo>
                <a:lnTo>
                  <a:pt x="293020" y="526100"/>
                </a:lnTo>
                <a:lnTo>
                  <a:pt x="299934" y="526100"/>
                </a:lnTo>
                <a:lnTo>
                  <a:pt x="302809" y="530760"/>
                </a:lnTo>
                <a:lnTo>
                  <a:pt x="306550" y="535430"/>
                </a:lnTo>
                <a:lnTo>
                  <a:pt x="306550" y="542575"/>
                </a:lnTo>
                <a:lnTo>
                  <a:pt x="302453" y="546661"/>
                </a:lnTo>
                <a:lnTo>
                  <a:pt x="295534" y="547818"/>
                </a:lnTo>
                <a:close/>
              </a:path>
              <a:path w="1252220" h="1249045">
                <a:moveTo>
                  <a:pt x="356611" y="548704"/>
                </a:moveTo>
                <a:lnTo>
                  <a:pt x="343325" y="548704"/>
                </a:lnTo>
                <a:lnTo>
                  <a:pt x="341282" y="543602"/>
                </a:lnTo>
                <a:lnTo>
                  <a:pt x="341282" y="531343"/>
                </a:lnTo>
                <a:lnTo>
                  <a:pt x="345368" y="527246"/>
                </a:lnTo>
                <a:lnTo>
                  <a:pt x="350481" y="527246"/>
                </a:lnTo>
                <a:lnTo>
                  <a:pt x="356611" y="528273"/>
                </a:lnTo>
                <a:lnTo>
                  <a:pt x="360697" y="532359"/>
                </a:lnTo>
                <a:lnTo>
                  <a:pt x="360697" y="544618"/>
                </a:lnTo>
                <a:lnTo>
                  <a:pt x="356611" y="548704"/>
                </a:lnTo>
                <a:close/>
              </a:path>
              <a:path w="1252220" h="1249045">
                <a:moveTo>
                  <a:pt x="80296" y="549158"/>
                </a:moveTo>
                <a:lnTo>
                  <a:pt x="73853" y="549158"/>
                </a:lnTo>
                <a:lnTo>
                  <a:pt x="72761" y="549018"/>
                </a:lnTo>
                <a:lnTo>
                  <a:pt x="71529" y="548704"/>
                </a:lnTo>
                <a:lnTo>
                  <a:pt x="65400" y="547688"/>
                </a:lnTo>
                <a:lnTo>
                  <a:pt x="60287" y="542575"/>
                </a:lnTo>
                <a:lnTo>
                  <a:pt x="61303" y="536446"/>
                </a:lnTo>
                <a:lnTo>
                  <a:pt x="62208" y="531949"/>
                </a:lnTo>
                <a:lnTo>
                  <a:pt x="62330" y="531343"/>
                </a:lnTo>
                <a:lnTo>
                  <a:pt x="66546" y="527117"/>
                </a:lnTo>
                <a:lnTo>
                  <a:pt x="78340" y="527117"/>
                </a:lnTo>
                <a:lnTo>
                  <a:pt x="81831" y="531949"/>
                </a:lnTo>
                <a:lnTo>
                  <a:pt x="82761" y="538489"/>
                </a:lnTo>
                <a:lnTo>
                  <a:pt x="81896" y="544564"/>
                </a:lnTo>
                <a:lnTo>
                  <a:pt x="80454" y="548704"/>
                </a:lnTo>
                <a:lnTo>
                  <a:pt x="80345" y="549018"/>
                </a:lnTo>
                <a:lnTo>
                  <a:pt x="80296" y="549158"/>
                </a:lnTo>
                <a:close/>
              </a:path>
              <a:path w="1252220" h="1249045">
                <a:moveTo>
                  <a:pt x="414855" y="550747"/>
                </a:moveTo>
                <a:lnTo>
                  <a:pt x="401569" y="550747"/>
                </a:lnTo>
                <a:lnTo>
                  <a:pt x="397483" y="546661"/>
                </a:lnTo>
                <a:lnTo>
                  <a:pt x="397483" y="535430"/>
                </a:lnTo>
                <a:lnTo>
                  <a:pt x="401569" y="531343"/>
                </a:lnTo>
                <a:lnTo>
                  <a:pt x="406683" y="531343"/>
                </a:lnTo>
                <a:lnTo>
                  <a:pt x="407837" y="531138"/>
                </a:lnTo>
                <a:lnTo>
                  <a:pt x="413839" y="531138"/>
                </a:lnTo>
                <a:lnTo>
                  <a:pt x="417168" y="534046"/>
                </a:lnTo>
                <a:lnTo>
                  <a:pt x="418941" y="538489"/>
                </a:lnTo>
                <a:lnTo>
                  <a:pt x="418941" y="546661"/>
                </a:lnTo>
                <a:lnTo>
                  <a:pt x="414855" y="550747"/>
                </a:lnTo>
                <a:close/>
              </a:path>
              <a:path w="1252220" h="1249045">
                <a:moveTo>
                  <a:pt x="1078016" y="561990"/>
                </a:moveTo>
                <a:lnTo>
                  <a:pt x="1065758" y="561990"/>
                </a:lnTo>
                <a:lnTo>
                  <a:pt x="1060644" y="557904"/>
                </a:lnTo>
                <a:lnTo>
                  <a:pt x="1060644" y="546661"/>
                </a:lnTo>
                <a:lnTo>
                  <a:pt x="1065758" y="542575"/>
                </a:lnTo>
                <a:lnTo>
                  <a:pt x="1078016" y="542575"/>
                </a:lnTo>
                <a:lnTo>
                  <a:pt x="1082102" y="544618"/>
                </a:lnTo>
                <a:lnTo>
                  <a:pt x="1082102" y="557904"/>
                </a:lnTo>
                <a:lnTo>
                  <a:pt x="1078016" y="561990"/>
                </a:lnTo>
                <a:close/>
              </a:path>
              <a:path w="1252220" h="1249045">
                <a:moveTo>
                  <a:pt x="1188376" y="561990"/>
                </a:moveTo>
                <a:lnTo>
                  <a:pt x="1175090" y="561990"/>
                </a:lnTo>
                <a:lnTo>
                  <a:pt x="1171004" y="557904"/>
                </a:lnTo>
                <a:lnTo>
                  <a:pt x="1171004" y="547688"/>
                </a:lnTo>
                <a:lnTo>
                  <a:pt x="1174074" y="543602"/>
                </a:lnTo>
                <a:lnTo>
                  <a:pt x="1177133" y="542575"/>
                </a:lnTo>
                <a:lnTo>
                  <a:pt x="1184289" y="542575"/>
                </a:lnTo>
                <a:lnTo>
                  <a:pt x="1188376" y="543602"/>
                </a:lnTo>
                <a:lnTo>
                  <a:pt x="1189391" y="550747"/>
                </a:lnTo>
                <a:lnTo>
                  <a:pt x="1190418" y="556887"/>
                </a:lnTo>
                <a:lnTo>
                  <a:pt x="1188376" y="561990"/>
                </a:lnTo>
                <a:close/>
              </a:path>
              <a:path w="1252220" h="1249045">
                <a:moveTo>
                  <a:pt x="1242533" y="561990"/>
                </a:moveTo>
                <a:lnTo>
                  <a:pt x="1230264" y="561990"/>
                </a:lnTo>
                <a:lnTo>
                  <a:pt x="1226178" y="557904"/>
                </a:lnTo>
                <a:lnTo>
                  <a:pt x="1226178" y="544618"/>
                </a:lnTo>
                <a:lnTo>
                  <a:pt x="1230264" y="541559"/>
                </a:lnTo>
                <a:lnTo>
                  <a:pt x="1242533" y="541559"/>
                </a:lnTo>
                <a:lnTo>
                  <a:pt x="1246619" y="545645"/>
                </a:lnTo>
                <a:lnTo>
                  <a:pt x="1246619" y="552801"/>
                </a:lnTo>
                <a:lnTo>
                  <a:pt x="1245593" y="557904"/>
                </a:lnTo>
                <a:lnTo>
                  <a:pt x="1242533" y="561990"/>
                </a:lnTo>
                <a:close/>
              </a:path>
              <a:path w="1252220" h="1249045">
                <a:moveTo>
                  <a:pt x="960587" y="562152"/>
                </a:moveTo>
                <a:lnTo>
                  <a:pt x="953814" y="562152"/>
                </a:lnTo>
                <a:lnTo>
                  <a:pt x="950285" y="559709"/>
                </a:lnTo>
                <a:lnTo>
                  <a:pt x="950285" y="547688"/>
                </a:lnTo>
                <a:lnTo>
                  <a:pt x="953355" y="543602"/>
                </a:lnTo>
                <a:lnTo>
                  <a:pt x="959275" y="542413"/>
                </a:lnTo>
                <a:lnTo>
                  <a:pt x="966251" y="542413"/>
                </a:lnTo>
                <a:lnTo>
                  <a:pt x="968792" y="545969"/>
                </a:lnTo>
                <a:lnTo>
                  <a:pt x="969700" y="548704"/>
                </a:lnTo>
                <a:lnTo>
                  <a:pt x="969700" y="556887"/>
                </a:lnTo>
                <a:lnTo>
                  <a:pt x="968683" y="560974"/>
                </a:lnTo>
                <a:lnTo>
                  <a:pt x="961527" y="561990"/>
                </a:lnTo>
                <a:lnTo>
                  <a:pt x="960587" y="562152"/>
                </a:lnTo>
                <a:close/>
              </a:path>
              <a:path w="1252220" h="1249045">
                <a:moveTo>
                  <a:pt x="1022842" y="563017"/>
                </a:moveTo>
                <a:lnTo>
                  <a:pt x="1015686" y="563017"/>
                </a:lnTo>
                <a:lnTo>
                  <a:pt x="1010572" y="561990"/>
                </a:lnTo>
                <a:lnTo>
                  <a:pt x="1006486" y="558931"/>
                </a:lnTo>
                <a:lnTo>
                  <a:pt x="1006486" y="547688"/>
                </a:lnTo>
                <a:lnTo>
                  <a:pt x="1010735" y="543440"/>
                </a:lnTo>
                <a:lnTo>
                  <a:pt x="1022431" y="543440"/>
                </a:lnTo>
                <a:lnTo>
                  <a:pt x="1024993" y="547299"/>
                </a:lnTo>
                <a:lnTo>
                  <a:pt x="1025901" y="552801"/>
                </a:lnTo>
                <a:lnTo>
                  <a:pt x="1025901" y="558931"/>
                </a:lnTo>
                <a:lnTo>
                  <a:pt x="1022842" y="563017"/>
                </a:lnTo>
                <a:close/>
              </a:path>
              <a:path w="1252220" h="1249045">
                <a:moveTo>
                  <a:pt x="1133201" y="563017"/>
                </a:moveTo>
                <a:lnTo>
                  <a:pt x="1121958" y="563017"/>
                </a:lnTo>
                <a:lnTo>
                  <a:pt x="1116846" y="558931"/>
                </a:lnTo>
                <a:lnTo>
                  <a:pt x="1116846" y="548704"/>
                </a:lnTo>
                <a:lnTo>
                  <a:pt x="1118889" y="543602"/>
                </a:lnTo>
                <a:lnTo>
                  <a:pt x="1125018" y="543602"/>
                </a:lnTo>
                <a:lnTo>
                  <a:pt x="1126347" y="543407"/>
                </a:lnTo>
                <a:lnTo>
                  <a:pt x="1132909" y="543407"/>
                </a:lnTo>
                <a:lnTo>
                  <a:pt x="1135493" y="546650"/>
                </a:lnTo>
                <a:lnTo>
                  <a:pt x="1137287" y="553817"/>
                </a:lnTo>
                <a:lnTo>
                  <a:pt x="1135244" y="558931"/>
                </a:lnTo>
                <a:lnTo>
                  <a:pt x="1133201" y="563017"/>
                </a:lnTo>
                <a:close/>
              </a:path>
              <a:path w="1252220" h="1249045">
                <a:moveTo>
                  <a:pt x="906353" y="563146"/>
                </a:moveTo>
                <a:lnTo>
                  <a:pt x="898157" y="563146"/>
                </a:lnTo>
                <a:lnTo>
                  <a:pt x="894981" y="560076"/>
                </a:lnTo>
                <a:lnTo>
                  <a:pt x="894094" y="553817"/>
                </a:lnTo>
                <a:lnTo>
                  <a:pt x="894094" y="548704"/>
                </a:lnTo>
                <a:lnTo>
                  <a:pt x="898181" y="545645"/>
                </a:lnTo>
                <a:lnTo>
                  <a:pt x="903688" y="543440"/>
                </a:lnTo>
                <a:lnTo>
                  <a:pt x="910234" y="543440"/>
                </a:lnTo>
                <a:lnTo>
                  <a:pt x="913715" y="547299"/>
                </a:lnTo>
                <a:lnTo>
                  <a:pt x="915552" y="552801"/>
                </a:lnTo>
                <a:lnTo>
                  <a:pt x="915552" y="558931"/>
                </a:lnTo>
                <a:lnTo>
                  <a:pt x="912483" y="561990"/>
                </a:lnTo>
                <a:lnTo>
                  <a:pt x="907369" y="563017"/>
                </a:lnTo>
                <a:lnTo>
                  <a:pt x="906353" y="563146"/>
                </a:lnTo>
                <a:close/>
              </a:path>
              <a:path w="1252220" h="1249045">
                <a:moveTo>
                  <a:pt x="856281" y="564033"/>
                </a:moveTo>
                <a:lnTo>
                  <a:pt x="844022" y="564033"/>
                </a:lnTo>
                <a:lnTo>
                  <a:pt x="840953" y="561990"/>
                </a:lnTo>
                <a:lnTo>
                  <a:pt x="838910" y="556887"/>
                </a:lnTo>
                <a:lnTo>
                  <a:pt x="836866" y="550747"/>
                </a:lnTo>
                <a:lnTo>
                  <a:pt x="840953" y="545645"/>
                </a:lnTo>
                <a:lnTo>
                  <a:pt x="847568" y="543440"/>
                </a:lnTo>
                <a:lnTo>
                  <a:pt x="854033" y="543440"/>
                </a:lnTo>
                <a:lnTo>
                  <a:pt x="857514" y="547396"/>
                </a:lnTo>
                <a:lnTo>
                  <a:pt x="859351" y="553817"/>
                </a:lnTo>
                <a:lnTo>
                  <a:pt x="859351" y="558931"/>
                </a:lnTo>
                <a:lnTo>
                  <a:pt x="856281" y="564033"/>
                </a:lnTo>
                <a:close/>
              </a:path>
              <a:path w="1252220" h="1249045">
                <a:moveTo>
                  <a:pt x="795993" y="566076"/>
                </a:moveTo>
                <a:lnTo>
                  <a:pt x="784751" y="566076"/>
                </a:lnTo>
                <a:lnTo>
                  <a:pt x="779649" y="561990"/>
                </a:lnTo>
                <a:lnTo>
                  <a:pt x="779649" y="548704"/>
                </a:lnTo>
                <a:lnTo>
                  <a:pt x="782708" y="545645"/>
                </a:lnTo>
                <a:lnTo>
                  <a:pt x="790319" y="543472"/>
                </a:lnTo>
                <a:lnTo>
                  <a:pt x="796664" y="543472"/>
                </a:lnTo>
                <a:lnTo>
                  <a:pt x="800166" y="548380"/>
                </a:lnTo>
                <a:lnTo>
                  <a:pt x="801107" y="555860"/>
                </a:lnTo>
                <a:lnTo>
                  <a:pt x="801107" y="561990"/>
                </a:lnTo>
                <a:lnTo>
                  <a:pt x="795993" y="566076"/>
                </a:lnTo>
                <a:close/>
              </a:path>
              <a:path w="1252220" h="1249045">
                <a:moveTo>
                  <a:pt x="736647" y="567103"/>
                </a:moveTo>
                <a:lnTo>
                  <a:pt x="729577" y="567103"/>
                </a:lnTo>
                <a:lnTo>
                  <a:pt x="722421" y="565060"/>
                </a:lnTo>
                <a:lnTo>
                  <a:pt x="719361" y="560974"/>
                </a:lnTo>
                <a:lnTo>
                  <a:pt x="720378" y="553817"/>
                </a:lnTo>
                <a:lnTo>
                  <a:pt x="721405" y="549731"/>
                </a:lnTo>
                <a:lnTo>
                  <a:pt x="725491" y="546661"/>
                </a:lnTo>
                <a:lnTo>
                  <a:pt x="730604" y="546661"/>
                </a:lnTo>
                <a:lnTo>
                  <a:pt x="736733" y="547688"/>
                </a:lnTo>
                <a:lnTo>
                  <a:pt x="740819" y="551774"/>
                </a:lnTo>
                <a:lnTo>
                  <a:pt x="741836" y="555860"/>
                </a:lnTo>
                <a:lnTo>
                  <a:pt x="739998" y="563211"/>
                </a:lnTo>
                <a:lnTo>
                  <a:pt x="736647" y="567103"/>
                </a:lnTo>
                <a:close/>
              </a:path>
              <a:path w="1252220" h="1249045">
                <a:moveTo>
                  <a:pt x="613225" y="568119"/>
                </a:moveTo>
                <a:lnTo>
                  <a:pt x="605933" y="568119"/>
                </a:lnTo>
                <a:lnTo>
                  <a:pt x="598787" y="567103"/>
                </a:lnTo>
                <a:lnTo>
                  <a:pt x="595717" y="563017"/>
                </a:lnTo>
                <a:lnTo>
                  <a:pt x="595717" y="550747"/>
                </a:lnTo>
                <a:lnTo>
                  <a:pt x="600830" y="546661"/>
                </a:lnTo>
                <a:lnTo>
                  <a:pt x="606959" y="546661"/>
                </a:lnTo>
                <a:lnTo>
                  <a:pt x="613089" y="547688"/>
                </a:lnTo>
                <a:lnTo>
                  <a:pt x="618202" y="550747"/>
                </a:lnTo>
                <a:lnTo>
                  <a:pt x="617175" y="557904"/>
                </a:lnTo>
                <a:lnTo>
                  <a:pt x="617175" y="564325"/>
                </a:lnTo>
                <a:lnTo>
                  <a:pt x="613225" y="568119"/>
                </a:lnTo>
                <a:close/>
              </a:path>
              <a:path w="1252220" h="1249045">
                <a:moveTo>
                  <a:pt x="177965" y="573405"/>
                </a:moveTo>
                <a:lnTo>
                  <a:pt x="172308" y="573405"/>
                </a:lnTo>
                <a:lnTo>
                  <a:pt x="169447" y="571362"/>
                </a:lnTo>
                <a:lnTo>
                  <a:pt x="168603" y="567103"/>
                </a:lnTo>
                <a:lnTo>
                  <a:pt x="167576" y="560974"/>
                </a:lnTo>
                <a:lnTo>
                  <a:pt x="169619" y="555860"/>
                </a:lnTo>
                <a:lnTo>
                  <a:pt x="177792" y="552801"/>
                </a:lnTo>
                <a:lnTo>
                  <a:pt x="182904" y="552801"/>
                </a:lnTo>
                <a:lnTo>
                  <a:pt x="186991" y="555860"/>
                </a:lnTo>
                <a:lnTo>
                  <a:pt x="188018" y="560974"/>
                </a:lnTo>
                <a:lnTo>
                  <a:pt x="189034" y="567103"/>
                </a:lnTo>
                <a:lnTo>
                  <a:pt x="186991" y="572216"/>
                </a:lnTo>
                <a:lnTo>
                  <a:pt x="178818" y="573232"/>
                </a:lnTo>
                <a:lnTo>
                  <a:pt x="177965" y="573405"/>
                </a:lnTo>
                <a:close/>
              </a:path>
              <a:path w="1252220" h="1249045">
                <a:moveTo>
                  <a:pt x="240122" y="574259"/>
                </a:moveTo>
                <a:lnTo>
                  <a:pt x="227864" y="574259"/>
                </a:lnTo>
                <a:lnTo>
                  <a:pt x="222751" y="571189"/>
                </a:lnTo>
                <a:lnTo>
                  <a:pt x="222751" y="558931"/>
                </a:lnTo>
                <a:lnTo>
                  <a:pt x="225820" y="555860"/>
                </a:lnTo>
                <a:lnTo>
                  <a:pt x="237063" y="555860"/>
                </a:lnTo>
                <a:lnTo>
                  <a:pt x="243192" y="558931"/>
                </a:lnTo>
                <a:lnTo>
                  <a:pt x="243192" y="571189"/>
                </a:lnTo>
                <a:lnTo>
                  <a:pt x="240122" y="574259"/>
                </a:lnTo>
                <a:close/>
              </a:path>
              <a:path w="1252220" h="1249045">
                <a:moveTo>
                  <a:pt x="464927" y="574259"/>
                </a:moveTo>
                <a:lnTo>
                  <a:pt x="452668" y="574259"/>
                </a:lnTo>
                <a:lnTo>
                  <a:pt x="448582" y="572216"/>
                </a:lnTo>
                <a:lnTo>
                  <a:pt x="447555" y="567103"/>
                </a:lnTo>
                <a:lnTo>
                  <a:pt x="445512" y="558931"/>
                </a:lnTo>
                <a:lnTo>
                  <a:pt x="449598" y="555860"/>
                </a:lnTo>
                <a:lnTo>
                  <a:pt x="462883" y="555860"/>
                </a:lnTo>
                <a:lnTo>
                  <a:pt x="465943" y="556887"/>
                </a:lnTo>
                <a:lnTo>
                  <a:pt x="467997" y="563017"/>
                </a:lnTo>
                <a:lnTo>
                  <a:pt x="467997" y="571189"/>
                </a:lnTo>
                <a:lnTo>
                  <a:pt x="464927" y="574259"/>
                </a:lnTo>
                <a:close/>
              </a:path>
              <a:path w="1252220" h="1249045">
                <a:moveTo>
                  <a:pt x="667247" y="574259"/>
                </a:moveTo>
                <a:lnTo>
                  <a:pt x="653961" y="574259"/>
                </a:lnTo>
                <a:lnTo>
                  <a:pt x="649875" y="570162"/>
                </a:lnTo>
                <a:lnTo>
                  <a:pt x="648859" y="564033"/>
                </a:lnTo>
                <a:lnTo>
                  <a:pt x="647832" y="556887"/>
                </a:lnTo>
                <a:lnTo>
                  <a:pt x="652945" y="552801"/>
                </a:lnTo>
                <a:lnTo>
                  <a:pt x="665204" y="552801"/>
                </a:lnTo>
                <a:lnTo>
                  <a:pt x="669290" y="556887"/>
                </a:lnTo>
                <a:lnTo>
                  <a:pt x="670317" y="563017"/>
                </a:lnTo>
                <a:lnTo>
                  <a:pt x="670317" y="570162"/>
                </a:lnTo>
                <a:lnTo>
                  <a:pt x="667247" y="574259"/>
                </a:lnTo>
                <a:close/>
              </a:path>
              <a:path w="1252220" h="1249045">
                <a:moveTo>
                  <a:pt x="514999" y="577318"/>
                </a:moveTo>
                <a:lnTo>
                  <a:pt x="508918" y="577318"/>
                </a:lnTo>
                <a:lnTo>
                  <a:pt x="505691" y="573719"/>
                </a:lnTo>
                <a:lnTo>
                  <a:pt x="504772" y="569146"/>
                </a:lnTo>
                <a:lnTo>
                  <a:pt x="503756" y="563017"/>
                </a:lnTo>
                <a:lnTo>
                  <a:pt x="506816" y="557904"/>
                </a:lnTo>
                <a:lnTo>
                  <a:pt x="514962" y="556747"/>
                </a:lnTo>
                <a:lnTo>
                  <a:pt x="520793" y="556747"/>
                </a:lnTo>
                <a:lnTo>
                  <a:pt x="524285" y="561417"/>
                </a:lnTo>
                <a:lnTo>
                  <a:pt x="525214" y="566076"/>
                </a:lnTo>
                <a:lnTo>
                  <a:pt x="525214" y="572216"/>
                </a:lnTo>
                <a:lnTo>
                  <a:pt x="521128" y="576302"/>
                </a:lnTo>
                <a:lnTo>
                  <a:pt x="514999" y="577318"/>
                </a:lnTo>
                <a:close/>
              </a:path>
              <a:path w="1252220" h="1249045">
                <a:moveTo>
                  <a:pt x="18387" y="599803"/>
                </a:moveTo>
                <a:lnTo>
                  <a:pt x="6129" y="599803"/>
                </a:lnTo>
                <a:lnTo>
                  <a:pt x="3070" y="597760"/>
                </a:lnTo>
                <a:lnTo>
                  <a:pt x="1016" y="592647"/>
                </a:lnTo>
                <a:lnTo>
                  <a:pt x="0" y="586518"/>
                </a:lnTo>
                <a:lnTo>
                  <a:pt x="3070" y="581404"/>
                </a:lnTo>
                <a:lnTo>
                  <a:pt x="10215" y="581404"/>
                </a:lnTo>
                <a:lnTo>
                  <a:pt x="11307" y="581048"/>
                </a:lnTo>
                <a:lnTo>
                  <a:pt x="12355" y="580875"/>
                </a:lnTo>
                <a:lnTo>
                  <a:pt x="17998" y="580875"/>
                </a:lnTo>
                <a:lnTo>
                  <a:pt x="21457" y="584539"/>
                </a:lnTo>
                <a:lnTo>
                  <a:pt x="21457" y="596733"/>
                </a:lnTo>
                <a:lnTo>
                  <a:pt x="18387" y="599803"/>
                </a:lnTo>
                <a:close/>
              </a:path>
              <a:path w="1252220" h="1249045">
                <a:moveTo>
                  <a:pt x="291221" y="599803"/>
                </a:moveTo>
                <a:lnTo>
                  <a:pt x="279979" y="599803"/>
                </a:lnTo>
                <a:lnTo>
                  <a:pt x="275893" y="594690"/>
                </a:lnTo>
                <a:lnTo>
                  <a:pt x="275893" y="583448"/>
                </a:lnTo>
                <a:lnTo>
                  <a:pt x="279979" y="579361"/>
                </a:lnTo>
                <a:lnTo>
                  <a:pt x="291221" y="579361"/>
                </a:lnTo>
                <a:lnTo>
                  <a:pt x="294280" y="584474"/>
                </a:lnTo>
                <a:lnTo>
                  <a:pt x="295307" y="586518"/>
                </a:lnTo>
                <a:lnTo>
                  <a:pt x="295307" y="597760"/>
                </a:lnTo>
                <a:lnTo>
                  <a:pt x="291221" y="599803"/>
                </a:lnTo>
                <a:close/>
              </a:path>
              <a:path w="1252220" h="1249045">
                <a:moveTo>
                  <a:pt x="118769" y="600333"/>
                </a:moveTo>
                <a:lnTo>
                  <a:pt x="114088" y="600333"/>
                </a:lnTo>
                <a:lnTo>
                  <a:pt x="111172" y="596733"/>
                </a:lnTo>
                <a:lnTo>
                  <a:pt x="110359" y="592647"/>
                </a:lnTo>
                <a:lnTo>
                  <a:pt x="108316" y="586518"/>
                </a:lnTo>
                <a:lnTo>
                  <a:pt x="112402" y="582431"/>
                </a:lnTo>
                <a:lnTo>
                  <a:pt x="117504" y="578345"/>
                </a:lnTo>
                <a:lnTo>
                  <a:pt x="125687" y="578345"/>
                </a:lnTo>
                <a:lnTo>
                  <a:pt x="128747" y="582431"/>
                </a:lnTo>
                <a:lnTo>
                  <a:pt x="130790" y="588561"/>
                </a:lnTo>
                <a:lnTo>
                  <a:pt x="131816" y="596733"/>
                </a:lnTo>
                <a:lnTo>
                  <a:pt x="126704" y="599803"/>
                </a:lnTo>
                <a:lnTo>
                  <a:pt x="120574" y="599803"/>
                </a:lnTo>
                <a:lnTo>
                  <a:pt x="119655" y="600171"/>
                </a:lnTo>
                <a:lnTo>
                  <a:pt x="118769" y="600333"/>
                </a:lnTo>
                <a:close/>
              </a:path>
              <a:path w="1252220" h="1249045">
                <a:moveTo>
                  <a:pt x="65649" y="600841"/>
                </a:moveTo>
                <a:lnTo>
                  <a:pt x="60168" y="600841"/>
                </a:lnTo>
                <a:lnTo>
                  <a:pt x="56979" y="597349"/>
                </a:lnTo>
                <a:lnTo>
                  <a:pt x="56201" y="592647"/>
                </a:lnTo>
                <a:lnTo>
                  <a:pt x="54158" y="586518"/>
                </a:lnTo>
                <a:lnTo>
                  <a:pt x="59260" y="581404"/>
                </a:lnTo>
                <a:lnTo>
                  <a:pt x="65400" y="579361"/>
                </a:lnTo>
                <a:lnTo>
                  <a:pt x="71529" y="579361"/>
                </a:lnTo>
                <a:lnTo>
                  <a:pt x="75615" y="583448"/>
                </a:lnTo>
                <a:lnTo>
                  <a:pt x="76632" y="589577"/>
                </a:lnTo>
                <a:lnTo>
                  <a:pt x="77659" y="594690"/>
                </a:lnTo>
                <a:lnTo>
                  <a:pt x="74588" y="598776"/>
                </a:lnTo>
                <a:lnTo>
                  <a:pt x="68459" y="599803"/>
                </a:lnTo>
                <a:lnTo>
                  <a:pt x="67032" y="600516"/>
                </a:lnTo>
                <a:lnTo>
                  <a:pt x="65649" y="600841"/>
                </a:lnTo>
                <a:close/>
              </a:path>
              <a:path w="1252220" h="1249045">
                <a:moveTo>
                  <a:pt x="344644" y="601338"/>
                </a:moveTo>
                <a:lnTo>
                  <a:pt x="339239" y="601338"/>
                </a:lnTo>
                <a:lnTo>
                  <a:pt x="338255" y="601176"/>
                </a:lnTo>
                <a:lnTo>
                  <a:pt x="337196" y="600819"/>
                </a:lnTo>
                <a:lnTo>
                  <a:pt x="332093" y="599803"/>
                </a:lnTo>
                <a:lnTo>
                  <a:pt x="330051" y="595717"/>
                </a:lnTo>
                <a:lnTo>
                  <a:pt x="330051" y="584701"/>
                </a:lnTo>
                <a:lnTo>
                  <a:pt x="333531" y="580886"/>
                </a:lnTo>
                <a:lnTo>
                  <a:pt x="339185" y="580886"/>
                </a:lnTo>
                <a:lnTo>
                  <a:pt x="340222" y="581048"/>
                </a:lnTo>
                <a:lnTo>
                  <a:pt x="341282" y="581404"/>
                </a:lnTo>
                <a:lnTo>
                  <a:pt x="346395" y="581404"/>
                </a:lnTo>
                <a:lnTo>
                  <a:pt x="348438" y="584474"/>
                </a:lnTo>
                <a:lnTo>
                  <a:pt x="348438" y="590604"/>
                </a:lnTo>
                <a:lnTo>
                  <a:pt x="347595" y="597371"/>
                </a:lnTo>
                <a:lnTo>
                  <a:pt x="344765" y="601176"/>
                </a:lnTo>
                <a:lnTo>
                  <a:pt x="344644" y="601338"/>
                </a:lnTo>
                <a:close/>
              </a:path>
              <a:path w="1252220" h="1249045">
                <a:moveTo>
                  <a:pt x="570173" y="601846"/>
                </a:moveTo>
                <a:lnTo>
                  <a:pt x="563017" y="601846"/>
                </a:lnTo>
                <a:lnTo>
                  <a:pt x="556887" y="599803"/>
                </a:lnTo>
                <a:lnTo>
                  <a:pt x="552801" y="594690"/>
                </a:lnTo>
                <a:lnTo>
                  <a:pt x="554844" y="588561"/>
                </a:lnTo>
                <a:lnTo>
                  <a:pt x="555872" y="583448"/>
                </a:lnTo>
                <a:lnTo>
                  <a:pt x="557915" y="579361"/>
                </a:lnTo>
                <a:lnTo>
                  <a:pt x="571200" y="579361"/>
                </a:lnTo>
                <a:lnTo>
                  <a:pt x="575286" y="584474"/>
                </a:lnTo>
                <a:lnTo>
                  <a:pt x="575286" y="598776"/>
                </a:lnTo>
                <a:lnTo>
                  <a:pt x="570173" y="601846"/>
                </a:lnTo>
                <a:close/>
              </a:path>
              <a:path w="1252220" h="1249045">
                <a:moveTo>
                  <a:pt x="399287" y="602862"/>
                </a:moveTo>
                <a:lnTo>
                  <a:pt x="392381" y="602862"/>
                </a:lnTo>
                <a:lnTo>
                  <a:pt x="385225" y="601846"/>
                </a:lnTo>
                <a:lnTo>
                  <a:pt x="382154" y="596733"/>
                </a:lnTo>
                <a:lnTo>
                  <a:pt x="383182" y="589577"/>
                </a:lnTo>
                <a:lnTo>
                  <a:pt x="384197" y="584474"/>
                </a:lnTo>
                <a:lnTo>
                  <a:pt x="388295" y="581404"/>
                </a:lnTo>
                <a:lnTo>
                  <a:pt x="401569" y="581404"/>
                </a:lnTo>
                <a:lnTo>
                  <a:pt x="403612" y="584474"/>
                </a:lnTo>
                <a:lnTo>
                  <a:pt x="403612" y="592647"/>
                </a:lnTo>
                <a:lnTo>
                  <a:pt x="402683" y="598246"/>
                </a:lnTo>
                <a:lnTo>
                  <a:pt x="399287" y="602862"/>
                </a:lnTo>
                <a:close/>
              </a:path>
              <a:path w="1252220" h="1249045">
                <a:moveTo>
                  <a:pt x="919639" y="615132"/>
                </a:moveTo>
                <a:lnTo>
                  <a:pt x="907369" y="615132"/>
                </a:lnTo>
                <a:lnTo>
                  <a:pt x="903283" y="612062"/>
                </a:lnTo>
                <a:lnTo>
                  <a:pt x="903283" y="599803"/>
                </a:lnTo>
                <a:lnTo>
                  <a:pt x="907369" y="596733"/>
                </a:lnTo>
                <a:lnTo>
                  <a:pt x="918611" y="596733"/>
                </a:lnTo>
                <a:lnTo>
                  <a:pt x="922698" y="598776"/>
                </a:lnTo>
                <a:lnTo>
                  <a:pt x="922698" y="612062"/>
                </a:lnTo>
                <a:lnTo>
                  <a:pt x="919639" y="615132"/>
                </a:lnTo>
                <a:close/>
              </a:path>
              <a:path w="1252220" h="1249045">
                <a:moveTo>
                  <a:pt x="1083129" y="615132"/>
                </a:moveTo>
                <a:lnTo>
                  <a:pt x="1067801" y="615132"/>
                </a:lnTo>
                <a:lnTo>
                  <a:pt x="1065758" y="610018"/>
                </a:lnTo>
                <a:lnTo>
                  <a:pt x="1065758" y="603889"/>
                </a:lnTo>
                <a:lnTo>
                  <a:pt x="1066669" y="599306"/>
                </a:lnTo>
                <a:lnTo>
                  <a:pt x="1066774" y="598776"/>
                </a:lnTo>
                <a:lnTo>
                  <a:pt x="1070990" y="594560"/>
                </a:lnTo>
                <a:lnTo>
                  <a:pt x="1083799" y="594560"/>
                </a:lnTo>
                <a:lnTo>
                  <a:pt x="1087216" y="599306"/>
                </a:lnTo>
                <a:lnTo>
                  <a:pt x="1087216" y="604905"/>
                </a:lnTo>
                <a:lnTo>
                  <a:pt x="1086188" y="612062"/>
                </a:lnTo>
                <a:lnTo>
                  <a:pt x="1083129" y="615132"/>
                </a:lnTo>
                <a:close/>
              </a:path>
              <a:path w="1252220" h="1249045">
                <a:moveTo>
                  <a:pt x="1137287" y="615132"/>
                </a:moveTo>
                <a:lnTo>
                  <a:pt x="1125018" y="615132"/>
                </a:lnTo>
                <a:lnTo>
                  <a:pt x="1119916" y="612062"/>
                </a:lnTo>
                <a:lnTo>
                  <a:pt x="1119916" y="598776"/>
                </a:lnTo>
                <a:lnTo>
                  <a:pt x="1127061" y="596733"/>
                </a:lnTo>
                <a:lnTo>
                  <a:pt x="1130131" y="593674"/>
                </a:lnTo>
                <a:lnTo>
                  <a:pt x="1139330" y="594690"/>
                </a:lnTo>
                <a:lnTo>
                  <a:pt x="1143416" y="599803"/>
                </a:lnTo>
                <a:lnTo>
                  <a:pt x="1142390" y="605932"/>
                </a:lnTo>
                <a:lnTo>
                  <a:pt x="1140347" y="612062"/>
                </a:lnTo>
                <a:lnTo>
                  <a:pt x="1137287" y="615132"/>
                </a:lnTo>
                <a:close/>
              </a:path>
              <a:path w="1252220" h="1249045">
                <a:moveTo>
                  <a:pt x="1191434" y="615132"/>
                </a:moveTo>
                <a:lnTo>
                  <a:pt x="1179176" y="615132"/>
                </a:lnTo>
                <a:lnTo>
                  <a:pt x="1175090" y="610018"/>
                </a:lnTo>
                <a:lnTo>
                  <a:pt x="1175090" y="598776"/>
                </a:lnTo>
                <a:lnTo>
                  <a:pt x="1179176" y="594690"/>
                </a:lnTo>
                <a:lnTo>
                  <a:pt x="1190418" y="594690"/>
                </a:lnTo>
                <a:lnTo>
                  <a:pt x="1195532" y="597760"/>
                </a:lnTo>
                <a:lnTo>
                  <a:pt x="1195532" y="612062"/>
                </a:lnTo>
                <a:lnTo>
                  <a:pt x="1191434" y="615132"/>
                </a:lnTo>
                <a:close/>
              </a:path>
              <a:path w="1252220" h="1249045">
                <a:moveTo>
                  <a:pt x="1247636" y="615132"/>
                </a:moveTo>
                <a:lnTo>
                  <a:pt x="1235377" y="615132"/>
                </a:lnTo>
                <a:lnTo>
                  <a:pt x="1230264" y="613089"/>
                </a:lnTo>
                <a:lnTo>
                  <a:pt x="1230264" y="598776"/>
                </a:lnTo>
                <a:lnTo>
                  <a:pt x="1235377" y="594690"/>
                </a:lnTo>
                <a:lnTo>
                  <a:pt x="1241507" y="594690"/>
                </a:lnTo>
                <a:lnTo>
                  <a:pt x="1246619" y="596733"/>
                </a:lnTo>
                <a:lnTo>
                  <a:pt x="1250706" y="598776"/>
                </a:lnTo>
                <a:lnTo>
                  <a:pt x="1249679" y="604905"/>
                </a:lnTo>
                <a:lnTo>
                  <a:pt x="1250706" y="612062"/>
                </a:lnTo>
                <a:lnTo>
                  <a:pt x="1247636" y="615132"/>
                </a:lnTo>
                <a:close/>
              </a:path>
              <a:path w="1252220" h="1249045">
                <a:moveTo>
                  <a:pt x="865600" y="615132"/>
                </a:moveTo>
                <a:lnTo>
                  <a:pt x="851179" y="615132"/>
                </a:lnTo>
                <a:lnTo>
                  <a:pt x="849125" y="610018"/>
                </a:lnTo>
                <a:lnTo>
                  <a:pt x="849125" y="599771"/>
                </a:lnTo>
                <a:lnTo>
                  <a:pt x="852001" y="597500"/>
                </a:lnTo>
                <a:lnTo>
                  <a:pt x="857860" y="597500"/>
                </a:lnTo>
                <a:lnTo>
                  <a:pt x="859351" y="597760"/>
                </a:lnTo>
                <a:lnTo>
                  <a:pt x="864454" y="597760"/>
                </a:lnTo>
                <a:lnTo>
                  <a:pt x="868540" y="600819"/>
                </a:lnTo>
                <a:lnTo>
                  <a:pt x="868540" y="612191"/>
                </a:lnTo>
                <a:lnTo>
                  <a:pt x="865600" y="615132"/>
                </a:lnTo>
                <a:close/>
              </a:path>
              <a:path w="1252220" h="1249045">
                <a:moveTo>
                  <a:pt x="968781" y="615283"/>
                </a:moveTo>
                <a:lnTo>
                  <a:pt x="962024" y="615283"/>
                </a:lnTo>
                <a:lnTo>
                  <a:pt x="958468" y="612710"/>
                </a:lnTo>
                <a:lnTo>
                  <a:pt x="958468" y="604905"/>
                </a:lnTo>
                <a:lnTo>
                  <a:pt x="956425" y="599803"/>
                </a:lnTo>
                <a:lnTo>
                  <a:pt x="960511" y="596733"/>
                </a:lnTo>
                <a:lnTo>
                  <a:pt x="965614" y="594690"/>
                </a:lnTo>
                <a:lnTo>
                  <a:pt x="971754" y="594690"/>
                </a:lnTo>
                <a:lnTo>
                  <a:pt x="976856" y="597760"/>
                </a:lnTo>
                <a:lnTo>
                  <a:pt x="976856" y="604905"/>
                </a:lnTo>
                <a:lnTo>
                  <a:pt x="977883" y="610018"/>
                </a:lnTo>
                <a:lnTo>
                  <a:pt x="974813" y="614105"/>
                </a:lnTo>
                <a:lnTo>
                  <a:pt x="969700" y="615132"/>
                </a:lnTo>
                <a:lnTo>
                  <a:pt x="968781" y="615283"/>
                </a:lnTo>
                <a:close/>
              </a:path>
              <a:path w="1252220" h="1249045">
                <a:moveTo>
                  <a:pt x="809836" y="615283"/>
                </a:moveTo>
                <a:lnTo>
                  <a:pt x="803075" y="615283"/>
                </a:lnTo>
                <a:lnTo>
                  <a:pt x="795993" y="614105"/>
                </a:lnTo>
                <a:lnTo>
                  <a:pt x="792935" y="610018"/>
                </a:lnTo>
                <a:lnTo>
                  <a:pt x="792935" y="598776"/>
                </a:lnTo>
                <a:lnTo>
                  <a:pt x="797021" y="594690"/>
                </a:lnTo>
                <a:lnTo>
                  <a:pt x="811322" y="594690"/>
                </a:lnTo>
                <a:lnTo>
                  <a:pt x="813366" y="599803"/>
                </a:lnTo>
                <a:lnTo>
                  <a:pt x="813366" y="612840"/>
                </a:lnTo>
                <a:lnTo>
                  <a:pt x="809836" y="615283"/>
                </a:lnTo>
                <a:close/>
              </a:path>
              <a:path w="1252220" h="1249045">
                <a:moveTo>
                  <a:pt x="691916" y="615878"/>
                </a:moveTo>
                <a:lnTo>
                  <a:pt x="686467" y="615878"/>
                </a:lnTo>
                <a:lnTo>
                  <a:pt x="683343" y="613391"/>
                </a:lnTo>
                <a:lnTo>
                  <a:pt x="682576" y="607975"/>
                </a:lnTo>
                <a:lnTo>
                  <a:pt x="682576" y="599803"/>
                </a:lnTo>
                <a:lnTo>
                  <a:pt x="684618" y="596733"/>
                </a:lnTo>
                <a:lnTo>
                  <a:pt x="693818" y="594690"/>
                </a:lnTo>
                <a:lnTo>
                  <a:pt x="698920" y="594690"/>
                </a:lnTo>
                <a:lnTo>
                  <a:pt x="703006" y="598776"/>
                </a:lnTo>
                <a:lnTo>
                  <a:pt x="703006" y="610018"/>
                </a:lnTo>
                <a:lnTo>
                  <a:pt x="699947" y="614105"/>
                </a:lnTo>
                <a:lnTo>
                  <a:pt x="694834" y="615132"/>
                </a:lnTo>
                <a:lnTo>
                  <a:pt x="693353" y="615618"/>
                </a:lnTo>
                <a:lnTo>
                  <a:pt x="691916" y="615878"/>
                </a:lnTo>
                <a:close/>
              </a:path>
              <a:path w="1252220" h="1249045">
                <a:moveTo>
                  <a:pt x="1019772" y="616148"/>
                </a:moveTo>
                <a:lnTo>
                  <a:pt x="1016712" y="616148"/>
                </a:lnTo>
                <a:lnTo>
                  <a:pt x="1011599" y="613089"/>
                </a:lnTo>
                <a:lnTo>
                  <a:pt x="1011599" y="599803"/>
                </a:lnTo>
                <a:lnTo>
                  <a:pt x="1015686" y="596733"/>
                </a:lnTo>
                <a:lnTo>
                  <a:pt x="1027944" y="596733"/>
                </a:lnTo>
                <a:lnTo>
                  <a:pt x="1032041" y="599803"/>
                </a:lnTo>
                <a:lnTo>
                  <a:pt x="1032041" y="612062"/>
                </a:lnTo>
                <a:lnTo>
                  <a:pt x="1027944" y="615132"/>
                </a:lnTo>
                <a:lnTo>
                  <a:pt x="1019772" y="616148"/>
                </a:lnTo>
                <a:close/>
              </a:path>
              <a:path w="1252220" h="1249045">
                <a:moveTo>
                  <a:pt x="748895" y="616677"/>
                </a:moveTo>
                <a:lnTo>
                  <a:pt x="743219" y="616677"/>
                </a:lnTo>
                <a:lnTo>
                  <a:pt x="739620" y="613024"/>
                </a:lnTo>
                <a:lnTo>
                  <a:pt x="738776" y="607975"/>
                </a:lnTo>
                <a:lnTo>
                  <a:pt x="736733" y="600819"/>
                </a:lnTo>
                <a:lnTo>
                  <a:pt x="740819" y="598776"/>
                </a:lnTo>
                <a:lnTo>
                  <a:pt x="745922" y="597760"/>
                </a:lnTo>
                <a:lnTo>
                  <a:pt x="747900" y="597425"/>
                </a:lnTo>
                <a:lnTo>
                  <a:pt x="754041" y="597425"/>
                </a:lnTo>
                <a:lnTo>
                  <a:pt x="757586" y="599241"/>
                </a:lnTo>
                <a:lnTo>
                  <a:pt x="759208" y="604905"/>
                </a:lnTo>
                <a:lnTo>
                  <a:pt x="759208" y="612062"/>
                </a:lnTo>
                <a:lnTo>
                  <a:pt x="756148" y="615132"/>
                </a:lnTo>
                <a:lnTo>
                  <a:pt x="751035" y="616148"/>
                </a:lnTo>
                <a:lnTo>
                  <a:pt x="749954" y="616515"/>
                </a:lnTo>
                <a:lnTo>
                  <a:pt x="748895" y="616677"/>
                </a:lnTo>
                <a:close/>
              </a:path>
              <a:path w="1252220" h="1249045">
                <a:moveTo>
                  <a:pt x="235020" y="627390"/>
                </a:moveTo>
                <a:lnTo>
                  <a:pt x="219691" y="627390"/>
                </a:lnTo>
                <a:lnTo>
                  <a:pt x="216621" y="622277"/>
                </a:lnTo>
                <a:lnTo>
                  <a:pt x="216621" y="615132"/>
                </a:lnTo>
                <a:lnTo>
                  <a:pt x="218664" y="610018"/>
                </a:lnTo>
                <a:lnTo>
                  <a:pt x="222751" y="606949"/>
                </a:lnTo>
                <a:lnTo>
                  <a:pt x="235020" y="606949"/>
                </a:lnTo>
                <a:lnTo>
                  <a:pt x="239106" y="610018"/>
                </a:lnTo>
                <a:lnTo>
                  <a:pt x="239106" y="617175"/>
                </a:lnTo>
                <a:lnTo>
                  <a:pt x="238079" y="623304"/>
                </a:lnTo>
                <a:lnTo>
                  <a:pt x="235020" y="627390"/>
                </a:lnTo>
                <a:close/>
              </a:path>
              <a:path w="1252220" h="1249045">
                <a:moveTo>
                  <a:pt x="181878" y="627390"/>
                </a:moveTo>
                <a:lnTo>
                  <a:pt x="167646" y="627390"/>
                </a:lnTo>
                <a:lnTo>
                  <a:pt x="164409" y="623790"/>
                </a:lnTo>
                <a:lnTo>
                  <a:pt x="163490" y="619218"/>
                </a:lnTo>
                <a:lnTo>
                  <a:pt x="162463" y="613089"/>
                </a:lnTo>
                <a:lnTo>
                  <a:pt x="166560" y="607975"/>
                </a:lnTo>
                <a:lnTo>
                  <a:pt x="172690" y="606949"/>
                </a:lnTo>
                <a:lnTo>
                  <a:pt x="173770" y="606592"/>
                </a:lnTo>
                <a:lnTo>
                  <a:pt x="174829" y="606419"/>
                </a:lnTo>
                <a:lnTo>
                  <a:pt x="180559" y="606419"/>
                </a:lnTo>
                <a:lnTo>
                  <a:pt x="184472" y="610083"/>
                </a:lnTo>
                <a:lnTo>
                  <a:pt x="186991" y="615132"/>
                </a:lnTo>
                <a:lnTo>
                  <a:pt x="184947" y="622277"/>
                </a:lnTo>
                <a:lnTo>
                  <a:pt x="181878" y="627390"/>
                </a:lnTo>
                <a:close/>
              </a:path>
              <a:path w="1252220" h="1249045">
                <a:moveTo>
                  <a:pt x="448582" y="628406"/>
                </a:moveTo>
                <a:lnTo>
                  <a:pt x="440399" y="628406"/>
                </a:lnTo>
                <a:lnTo>
                  <a:pt x="437340" y="625347"/>
                </a:lnTo>
                <a:lnTo>
                  <a:pt x="437340" y="613089"/>
                </a:lnTo>
                <a:lnTo>
                  <a:pt x="439383" y="608991"/>
                </a:lnTo>
                <a:lnTo>
                  <a:pt x="444485" y="607975"/>
                </a:lnTo>
                <a:lnTo>
                  <a:pt x="446010" y="607781"/>
                </a:lnTo>
                <a:lnTo>
                  <a:pt x="453371" y="607781"/>
                </a:lnTo>
                <a:lnTo>
                  <a:pt x="455728" y="611024"/>
                </a:lnTo>
                <a:lnTo>
                  <a:pt x="455728" y="623304"/>
                </a:lnTo>
                <a:lnTo>
                  <a:pt x="454711" y="626363"/>
                </a:lnTo>
                <a:lnTo>
                  <a:pt x="448582" y="628406"/>
                </a:lnTo>
                <a:close/>
              </a:path>
              <a:path w="1252220" h="1249045">
                <a:moveTo>
                  <a:pt x="508869" y="628406"/>
                </a:moveTo>
                <a:lnTo>
                  <a:pt x="496600" y="628406"/>
                </a:lnTo>
                <a:lnTo>
                  <a:pt x="491497" y="625347"/>
                </a:lnTo>
                <a:lnTo>
                  <a:pt x="491497" y="618191"/>
                </a:lnTo>
                <a:lnTo>
                  <a:pt x="490471" y="612062"/>
                </a:lnTo>
                <a:lnTo>
                  <a:pt x="494557" y="607975"/>
                </a:lnTo>
                <a:lnTo>
                  <a:pt x="499670" y="607975"/>
                </a:lnTo>
                <a:lnTo>
                  <a:pt x="500806" y="607781"/>
                </a:lnTo>
                <a:lnTo>
                  <a:pt x="506999" y="607781"/>
                </a:lnTo>
                <a:lnTo>
                  <a:pt x="511032" y="611024"/>
                </a:lnTo>
                <a:lnTo>
                  <a:pt x="511929" y="618191"/>
                </a:lnTo>
                <a:lnTo>
                  <a:pt x="511929" y="624320"/>
                </a:lnTo>
                <a:lnTo>
                  <a:pt x="508869" y="628406"/>
                </a:lnTo>
                <a:close/>
              </a:path>
              <a:path w="1252220" h="1249045">
                <a:moveTo>
                  <a:pt x="343325" y="652934"/>
                </a:moveTo>
                <a:lnTo>
                  <a:pt x="332093" y="652934"/>
                </a:lnTo>
                <a:lnTo>
                  <a:pt x="328008" y="648848"/>
                </a:lnTo>
                <a:lnTo>
                  <a:pt x="328008" y="637606"/>
                </a:lnTo>
                <a:lnTo>
                  <a:pt x="331067" y="633519"/>
                </a:lnTo>
                <a:lnTo>
                  <a:pt x="338222" y="633519"/>
                </a:lnTo>
                <a:lnTo>
                  <a:pt x="343325" y="634546"/>
                </a:lnTo>
                <a:lnTo>
                  <a:pt x="347422" y="637606"/>
                </a:lnTo>
                <a:lnTo>
                  <a:pt x="347422" y="648848"/>
                </a:lnTo>
                <a:lnTo>
                  <a:pt x="343325" y="652934"/>
                </a:lnTo>
                <a:close/>
              </a:path>
              <a:path w="1252220" h="1249045">
                <a:moveTo>
                  <a:pt x="18387" y="653950"/>
                </a:moveTo>
                <a:lnTo>
                  <a:pt x="6129" y="653950"/>
                </a:lnTo>
                <a:lnTo>
                  <a:pt x="1016" y="650891"/>
                </a:lnTo>
                <a:lnTo>
                  <a:pt x="1016" y="643735"/>
                </a:lnTo>
                <a:lnTo>
                  <a:pt x="0" y="637606"/>
                </a:lnTo>
                <a:lnTo>
                  <a:pt x="3070" y="633519"/>
                </a:lnTo>
                <a:lnTo>
                  <a:pt x="16344" y="633519"/>
                </a:lnTo>
                <a:lnTo>
                  <a:pt x="20430" y="635563"/>
                </a:lnTo>
                <a:lnTo>
                  <a:pt x="21457" y="643735"/>
                </a:lnTo>
                <a:lnTo>
                  <a:pt x="20430" y="648848"/>
                </a:lnTo>
                <a:lnTo>
                  <a:pt x="18387" y="653950"/>
                </a:lnTo>
                <a:close/>
              </a:path>
              <a:path w="1252220" h="1249045">
                <a:moveTo>
                  <a:pt x="125687" y="653950"/>
                </a:moveTo>
                <a:lnTo>
                  <a:pt x="113418" y="653950"/>
                </a:lnTo>
                <a:lnTo>
                  <a:pt x="110359" y="649864"/>
                </a:lnTo>
                <a:lnTo>
                  <a:pt x="108316" y="644762"/>
                </a:lnTo>
                <a:lnTo>
                  <a:pt x="108316" y="638632"/>
                </a:lnTo>
                <a:lnTo>
                  <a:pt x="112402" y="634546"/>
                </a:lnTo>
                <a:lnTo>
                  <a:pt x="118531" y="633519"/>
                </a:lnTo>
                <a:lnTo>
                  <a:pt x="125687" y="633519"/>
                </a:lnTo>
                <a:lnTo>
                  <a:pt x="130790" y="637606"/>
                </a:lnTo>
                <a:lnTo>
                  <a:pt x="130790" y="650891"/>
                </a:lnTo>
                <a:lnTo>
                  <a:pt x="125687" y="653950"/>
                </a:lnTo>
                <a:close/>
              </a:path>
              <a:path w="1252220" h="1249045">
                <a:moveTo>
                  <a:pt x="288151" y="653950"/>
                </a:moveTo>
                <a:lnTo>
                  <a:pt x="276908" y="653950"/>
                </a:lnTo>
                <a:lnTo>
                  <a:pt x="273849" y="649864"/>
                </a:lnTo>
                <a:lnTo>
                  <a:pt x="273849" y="644762"/>
                </a:lnTo>
                <a:lnTo>
                  <a:pt x="271806" y="638632"/>
                </a:lnTo>
                <a:lnTo>
                  <a:pt x="275893" y="634546"/>
                </a:lnTo>
                <a:lnTo>
                  <a:pt x="282022" y="633519"/>
                </a:lnTo>
                <a:lnTo>
                  <a:pt x="290194" y="633519"/>
                </a:lnTo>
                <a:lnTo>
                  <a:pt x="294280" y="635563"/>
                </a:lnTo>
                <a:lnTo>
                  <a:pt x="294280" y="649864"/>
                </a:lnTo>
                <a:lnTo>
                  <a:pt x="288151" y="653950"/>
                </a:lnTo>
                <a:close/>
              </a:path>
              <a:path w="1252220" h="1249045">
                <a:moveTo>
                  <a:pt x="398437" y="653950"/>
                </a:moveTo>
                <a:lnTo>
                  <a:pt x="390338" y="653950"/>
                </a:lnTo>
                <a:lnTo>
                  <a:pt x="385225" y="652934"/>
                </a:lnTo>
                <a:lnTo>
                  <a:pt x="383182" y="648848"/>
                </a:lnTo>
                <a:lnTo>
                  <a:pt x="383182" y="636827"/>
                </a:lnTo>
                <a:lnTo>
                  <a:pt x="386836" y="634298"/>
                </a:lnTo>
                <a:lnTo>
                  <a:pt x="392964" y="634298"/>
                </a:lnTo>
                <a:lnTo>
                  <a:pt x="394424" y="634546"/>
                </a:lnTo>
                <a:lnTo>
                  <a:pt x="399526" y="634546"/>
                </a:lnTo>
                <a:lnTo>
                  <a:pt x="402597" y="638632"/>
                </a:lnTo>
                <a:lnTo>
                  <a:pt x="402597" y="644762"/>
                </a:lnTo>
                <a:lnTo>
                  <a:pt x="401678" y="650253"/>
                </a:lnTo>
                <a:lnTo>
                  <a:pt x="398437" y="653950"/>
                </a:lnTo>
                <a:close/>
              </a:path>
              <a:path w="1252220" h="1249045">
                <a:moveTo>
                  <a:pt x="70386" y="654113"/>
                </a:moveTo>
                <a:lnTo>
                  <a:pt x="63281" y="654113"/>
                </a:lnTo>
                <a:lnTo>
                  <a:pt x="56201" y="652934"/>
                </a:lnTo>
                <a:lnTo>
                  <a:pt x="54158" y="647821"/>
                </a:lnTo>
                <a:lnTo>
                  <a:pt x="55174" y="642719"/>
                </a:lnTo>
                <a:lnTo>
                  <a:pt x="56038" y="635811"/>
                </a:lnTo>
                <a:lnTo>
                  <a:pt x="59822" y="633282"/>
                </a:lnTo>
                <a:lnTo>
                  <a:pt x="66047" y="633282"/>
                </a:lnTo>
                <a:lnTo>
                  <a:pt x="67443" y="633519"/>
                </a:lnTo>
                <a:lnTo>
                  <a:pt x="74588" y="634546"/>
                </a:lnTo>
                <a:lnTo>
                  <a:pt x="75615" y="639649"/>
                </a:lnTo>
                <a:lnTo>
                  <a:pt x="75615" y="644762"/>
                </a:lnTo>
                <a:lnTo>
                  <a:pt x="74751" y="651669"/>
                </a:lnTo>
                <a:lnTo>
                  <a:pt x="70386" y="654113"/>
                </a:lnTo>
                <a:close/>
              </a:path>
              <a:path w="1252220" h="1249045">
                <a:moveTo>
                  <a:pt x="565060" y="654977"/>
                </a:moveTo>
                <a:lnTo>
                  <a:pt x="551785" y="654977"/>
                </a:lnTo>
                <a:lnTo>
                  <a:pt x="549742" y="650891"/>
                </a:lnTo>
                <a:lnTo>
                  <a:pt x="547699" y="645778"/>
                </a:lnTo>
                <a:lnTo>
                  <a:pt x="546672" y="639649"/>
                </a:lnTo>
                <a:lnTo>
                  <a:pt x="550758" y="634546"/>
                </a:lnTo>
                <a:lnTo>
                  <a:pt x="556887" y="633519"/>
                </a:lnTo>
                <a:lnTo>
                  <a:pt x="565060" y="633519"/>
                </a:lnTo>
                <a:lnTo>
                  <a:pt x="570173" y="635563"/>
                </a:lnTo>
                <a:lnTo>
                  <a:pt x="570173" y="650891"/>
                </a:lnTo>
                <a:lnTo>
                  <a:pt x="565060" y="654977"/>
                </a:lnTo>
                <a:close/>
              </a:path>
              <a:path w="1252220" h="1249045">
                <a:moveTo>
                  <a:pt x="752041" y="667765"/>
                </a:moveTo>
                <a:lnTo>
                  <a:pt x="746247" y="667765"/>
                </a:lnTo>
                <a:lnTo>
                  <a:pt x="745133" y="667593"/>
                </a:lnTo>
                <a:lnTo>
                  <a:pt x="743879" y="667236"/>
                </a:lnTo>
                <a:lnTo>
                  <a:pt x="738776" y="666220"/>
                </a:lnTo>
                <a:lnTo>
                  <a:pt x="735707" y="663150"/>
                </a:lnTo>
                <a:lnTo>
                  <a:pt x="735707" y="650891"/>
                </a:lnTo>
                <a:lnTo>
                  <a:pt x="740819" y="647821"/>
                </a:lnTo>
                <a:lnTo>
                  <a:pt x="754105" y="647821"/>
                </a:lnTo>
                <a:lnTo>
                  <a:pt x="755122" y="652934"/>
                </a:lnTo>
                <a:lnTo>
                  <a:pt x="755122" y="658047"/>
                </a:lnTo>
                <a:lnTo>
                  <a:pt x="754393" y="663150"/>
                </a:lnTo>
                <a:lnTo>
                  <a:pt x="754278" y="663950"/>
                </a:lnTo>
                <a:lnTo>
                  <a:pt x="752142" y="667593"/>
                </a:lnTo>
                <a:lnTo>
                  <a:pt x="752041" y="667765"/>
                </a:lnTo>
                <a:close/>
              </a:path>
              <a:path w="1252220" h="1249045">
                <a:moveTo>
                  <a:pt x="972576" y="668003"/>
                </a:moveTo>
                <a:lnTo>
                  <a:pt x="968111" y="668003"/>
                </a:lnTo>
                <a:lnTo>
                  <a:pt x="966900" y="667755"/>
                </a:lnTo>
                <a:lnTo>
                  <a:pt x="965614" y="667236"/>
                </a:lnTo>
                <a:lnTo>
                  <a:pt x="959484" y="667236"/>
                </a:lnTo>
                <a:lnTo>
                  <a:pt x="956425" y="664177"/>
                </a:lnTo>
                <a:lnTo>
                  <a:pt x="956425" y="651907"/>
                </a:lnTo>
                <a:lnTo>
                  <a:pt x="960511" y="648848"/>
                </a:lnTo>
                <a:lnTo>
                  <a:pt x="966641" y="648848"/>
                </a:lnTo>
                <a:lnTo>
                  <a:pt x="974813" y="649864"/>
                </a:lnTo>
                <a:lnTo>
                  <a:pt x="976856" y="654977"/>
                </a:lnTo>
                <a:lnTo>
                  <a:pt x="975072" y="665712"/>
                </a:lnTo>
                <a:lnTo>
                  <a:pt x="972576" y="668003"/>
                </a:lnTo>
                <a:close/>
              </a:path>
              <a:path w="1252220" h="1249045">
                <a:moveTo>
                  <a:pt x="694834" y="669279"/>
                </a:moveTo>
                <a:lnTo>
                  <a:pt x="680533" y="669279"/>
                </a:lnTo>
                <a:lnTo>
                  <a:pt x="678489" y="665193"/>
                </a:lnTo>
                <a:lnTo>
                  <a:pt x="677462" y="660090"/>
                </a:lnTo>
                <a:lnTo>
                  <a:pt x="675419" y="653950"/>
                </a:lnTo>
                <a:lnTo>
                  <a:pt x="679505" y="649864"/>
                </a:lnTo>
                <a:lnTo>
                  <a:pt x="687678" y="647821"/>
                </a:lnTo>
                <a:lnTo>
                  <a:pt x="693818" y="647821"/>
                </a:lnTo>
                <a:lnTo>
                  <a:pt x="698920" y="649864"/>
                </a:lnTo>
                <a:lnTo>
                  <a:pt x="698920" y="664177"/>
                </a:lnTo>
                <a:lnTo>
                  <a:pt x="694834" y="669279"/>
                </a:lnTo>
                <a:close/>
              </a:path>
              <a:path w="1252220" h="1249045">
                <a:moveTo>
                  <a:pt x="807236" y="669279"/>
                </a:moveTo>
                <a:lnTo>
                  <a:pt x="801107" y="669279"/>
                </a:lnTo>
                <a:lnTo>
                  <a:pt x="794978" y="668263"/>
                </a:lnTo>
                <a:lnTo>
                  <a:pt x="789865" y="664177"/>
                </a:lnTo>
                <a:lnTo>
                  <a:pt x="790892" y="658047"/>
                </a:lnTo>
                <a:lnTo>
                  <a:pt x="791778" y="651788"/>
                </a:lnTo>
                <a:lnTo>
                  <a:pt x="795799" y="648653"/>
                </a:lnTo>
                <a:lnTo>
                  <a:pt x="802001" y="648653"/>
                </a:lnTo>
                <a:lnTo>
                  <a:pt x="803150" y="648848"/>
                </a:lnTo>
                <a:lnTo>
                  <a:pt x="808252" y="649864"/>
                </a:lnTo>
                <a:lnTo>
                  <a:pt x="812350" y="653950"/>
                </a:lnTo>
                <a:lnTo>
                  <a:pt x="812350" y="659064"/>
                </a:lnTo>
                <a:lnTo>
                  <a:pt x="811322" y="665193"/>
                </a:lnTo>
                <a:lnTo>
                  <a:pt x="807236" y="669279"/>
                </a:lnTo>
                <a:close/>
              </a:path>
              <a:path w="1252220" h="1249045">
                <a:moveTo>
                  <a:pt x="1190418" y="669279"/>
                </a:moveTo>
                <a:lnTo>
                  <a:pt x="1179176" y="669279"/>
                </a:lnTo>
                <a:lnTo>
                  <a:pt x="1174074" y="665193"/>
                </a:lnTo>
                <a:lnTo>
                  <a:pt x="1174074" y="659064"/>
                </a:lnTo>
                <a:lnTo>
                  <a:pt x="1173047" y="652934"/>
                </a:lnTo>
                <a:lnTo>
                  <a:pt x="1179176" y="648848"/>
                </a:lnTo>
                <a:lnTo>
                  <a:pt x="1185305" y="648848"/>
                </a:lnTo>
                <a:lnTo>
                  <a:pt x="1191434" y="649864"/>
                </a:lnTo>
                <a:lnTo>
                  <a:pt x="1196547" y="651907"/>
                </a:lnTo>
                <a:lnTo>
                  <a:pt x="1195532" y="660090"/>
                </a:lnTo>
                <a:lnTo>
                  <a:pt x="1194504" y="665193"/>
                </a:lnTo>
                <a:lnTo>
                  <a:pt x="1190418" y="669279"/>
                </a:lnTo>
                <a:close/>
              </a:path>
              <a:path w="1252220" h="1249045">
                <a:moveTo>
                  <a:pt x="1246619" y="669279"/>
                </a:moveTo>
                <a:lnTo>
                  <a:pt x="1232307" y="669279"/>
                </a:lnTo>
                <a:lnTo>
                  <a:pt x="1230264" y="664177"/>
                </a:lnTo>
                <a:lnTo>
                  <a:pt x="1230264" y="651907"/>
                </a:lnTo>
                <a:lnTo>
                  <a:pt x="1234361" y="648848"/>
                </a:lnTo>
                <a:lnTo>
                  <a:pt x="1245593" y="648848"/>
                </a:lnTo>
                <a:lnTo>
                  <a:pt x="1249679" y="650891"/>
                </a:lnTo>
                <a:lnTo>
                  <a:pt x="1251722" y="659064"/>
                </a:lnTo>
                <a:lnTo>
                  <a:pt x="1250706" y="665193"/>
                </a:lnTo>
                <a:lnTo>
                  <a:pt x="1246619" y="669279"/>
                </a:lnTo>
                <a:close/>
              </a:path>
              <a:path w="1252220" h="1249045">
                <a:moveTo>
                  <a:pt x="858324" y="669279"/>
                </a:moveTo>
                <a:lnTo>
                  <a:pt x="851213" y="669279"/>
                </a:lnTo>
                <a:lnTo>
                  <a:pt x="847795" y="665582"/>
                </a:lnTo>
                <a:lnTo>
                  <a:pt x="845039" y="660090"/>
                </a:lnTo>
                <a:lnTo>
                  <a:pt x="845039" y="651907"/>
                </a:lnTo>
                <a:lnTo>
                  <a:pt x="849125" y="648848"/>
                </a:lnTo>
                <a:lnTo>
                  <a:pt x="862411" y="648848"/>
                </a:lnTo>
                <a:lnTo>
                  <a:pt x="866497" y="650891"/>
                </a:lnTo>
                <a:lnTo>
                  <a:pt x="867524" y="656004"/>
                </a:lnTo>
                <a:lnTo>
                  <a:pt x="868540" y="663150"/>
                </a:lnTo>
                <a:lnTo>
                  <a:pt x="864454" y="667236"/>
                </a:lnTo>
                <a:lnTo>
                  <a:pt x="858324" y="669279"/>
                </a:lnTo>
                <a:close/>
              </a:path>
              <a:path w="1252220" h="1249045">
                <a:moveTo>
                  <a:pt x="1135410" y="669279"/>
                </a:moveTo>
                <a:lnTo>
                  <a:pt x="1128088" y="669279"/>
                </a:lnTo>
                <a:lnTo>
                  <a:pt x="1122975" y="668263"/>
                </a:lnTo>
                <a:lnTo>
                  <a:pt x="1118889" y="664177"/>
                </a:lnTo>
                <a:lnTo>
                  <a:pt x="1118889" y="659064"/>
                </a:lnTo>
                <a:lnTo>
                  <a:pt x="1119916" y="650891"/>
                </a:lnTo>
                <a:lnTo>
                  <a:pt x="1124002" y="648848"/>
                </a:lnTo>
                <a:lnTo>
                  <a:pt x="1130131" y="646805"/>
                </a:lnTo>
                <a:lnTo>
                  <a:pt x="1137287" y="649864"/>
                </a:lnTo>
                <a:lnTo>
                  <a:pt x="1142390" y="651907"/>
                </a:lnTo>
                <a:lnTo>
                  <a:pt x="1140347" y="660090"/>
                </a:lnTo>
                <a:lnTo>
                  <a:pt x="1139428" y="665582"/>
                </a:lnTo>
                <a:lnTo>
                  <a:pt x="1135410" y="669279"/>
                </a:lnTo>
                <a:close/>
              </a:path>
              <a:path w="1252220" h="1249045">
                <a:moveTo>
                  <a:pt x="915820" y="669409"/>
                </a:moveTo>
                <a:lnTo>
                  <a:pt x="909164" y="669409"/>
                </a:lnTo>
                <a:lnTo>
                  <a:pt x="908397" y="669279"/>
                </a:lnTo>
                <a:lnTo>
                  <a:pt x="903283" y="669279"/>
                </a:lnTo>
                <a:lnTo>
                  <a:pt x="900224" y="664177"/>
                </a:lnTo>
                <a:lnTo>
                  <a:pt x="900224" y="659064"/>
                </a:lnTo>
                <a:lnTo>
                  <a:pt x="901910" y="652296"/>
                </a:lnTo>
                <a:lnTo>
                  <a:pt x="905716" y="648329"/>
                </a:lnTo>
                <a:lnTo>
                  <a:pt x="911434" y="648329"/>
                </a:lnTo>
                <a:lnTo>
                  <a:pt x="912450" y="648491"/>
                </a:lnTo>
                <a:lnTo>
                  <a:pt x="913509" y="648848"/>
                </a:lnTo>
                <a:lnTo>
                  <a:pt x="918611" y="649864"/>
                </a:lnTo>
                <a:lnTo>
                  <a:pt x="922698" y="653950"/>
                </a:lnTo>
                <a:lnTo>
                  <a:pt x="920654" y="660090"/>
                </a:lnTo>
                <a:lnTo>
                  <a:pt x="919768" y="666349"/>
                </a:lnTo>
                <a:lnTo>
                  <a:pt x="915820" y="669409"/>
                </a:lnTo>
                <a:close/>
              </a:path>
              <a:path w="1252220" h="1249045">
                <a:moveTo>
                  <a:pt x="1023987" y="669409"/>
                </a:moveTo>
                <a:lnTo>
                  <a:pt x="1016434" y="669409"/>
                </a:lnTo>
                <a:lnTo>
                  <a:pt x="1012497" y="666349"/>
                </a:lnTo>
                <a:lnTo>
                  <a:pt x="1011599" y="660090"/>
                </a:lnTo>
                <a:lnTo>
                  <a:pt x="1010572" y="653950"/>
                </a:lnTo>
                <a:lnTo>
                  <a:pt x="1014669" y="649864"/>
                </a:lnTo>
                <a:lnTo>
                  <a:pt x="1019772" y="648848"/>
                </a:lnTo>
                <a:lnTo>
                  <a:pt x="1020906" y="648653"/>
                </a:lnTo>
                <a:lnTo>
                  <a:pt x="1027101" y="648653"/>
                </a:lnTo>
                <a:lnTo>
                  <a:pt x="1031143" y="651896"/>
                </a:lnTo>
                <a:lnTo>
                  <a:pt x="1032041" y="659064"/>
                </a:lnTo>
                <a:lnTo>
                  <a:pt x="1032041" y="664177"/>
                </a:lnTo>
                <a:lnTo>
                  <a:pt x="1029987" y="667236"/>
                </a:lnTo>
                <a:lnTo>
                  <a:pt x="1024885" y="669279"/>
                </a:lnTo>
                <a:lnTo>
                  <a:pt x="1023987" y="669409"/>
                </a:lnTo>
                <a:close/>
              </a:path>
              <a:path w="1252220" h="1249045">
                <a:moveTo>
                  <a:pt x="1077000" y="670306"/>
                </a:moveTo>
                <a:lnTo>
                  <a:pt x="1067801" y="669279"/>
                </a:lnTo>
                <a:lnTo>
                  <a:pt x="1063715" y="666220"/>
                </a:lnTo>
                <a:lnTo>
                  <a:pt x="1063715" y="651907"/>
                </a:lnTo>
                <a:lnTo>
                  <a:pt x="1068817" y="648848"/>
                </a:lnTo>
                <a:lnTo>
                  <a:pt x="1082102" y="648848"/>
                </a:lnTo>
                <a:lnTo>
                  <a:pt x="1086188" y="652934"/>
                </a:lnTo>
                <a:lnTo>
                  <a:pt x="1086188" y="658047"/>
                </a:lnTo>
                <a:lnTo>
                  <a:pt x="1087216" y="664177"/>
                </a:lnTo>
                <a:lnTo>
                  <a:pt x="1083129" y="669279"/>
                </a:lnTo>
                <a:lnTo>
                  <a:pt x="1077000" y="670306"/>
                </a:lnTo>
                <a:close/>
              </a:path>
              <a:path w="1252220" h="1249045">
                <a:moveTo>
                  <a:pt x="514999" y="679505"/>
                </a:moveTo>
                <a:lnTo>
                  <a:pt x="503756" y="679505"/>
                </a:lnTo>
                <a:lnTo>
                  <a:pt x="499670" y="675419"/>
                </a:lnTo>
                <a:lnTo>
                  <a:pt x="498643" y="670306"/>
                </a:lnTo>
                <a:lnTo>
                  <a:pt x="496600" y="664177"/>
                </a:lnTo>
                <a:lnTo>
                  <a:pt x="500686" y="660090"/>
                </a:lnTo>
                <a:lnTo>
                  <a:pt x="505800" y="658047"/>
                </a:lnTo>
                <a:lnTo>
                  <a:pt x="513972" y="658047"/>
                </a:lnTo>
                <a:lnTo>
                  <a:pt x="517042" y="661107"/>
                </a:lnTo>
                <a:lnTo>
                  <a:pt x="519085" y="668263"/>
                </a:lnTo>
                <a:lnTo>
                  <a:pt x="520101" y="675419"/>
                </a:lnTo>
                <a:lnTo>
                  <a:pt x="514999" y="679505"/>
                </a:lnTo>
                <a:close/>
              </a:path>
              <a:path w="1252220" h="1249045">
                <a:moveTo>
                  <a:pt x="457771" y="680521"/>
                </a:moveTo>
                <a:lnTo>
                  <a:pt x="452668" y="680521"/>
                </a:lnTo>
                <a:lnTo>
                  <a:pt x="445512" y="679505"/>
                </a:lnTo>
                <a:lnTo>
                  <a:pt x="442442" y="674392"/>
                </a:lnTo>
                <a:lnTo>
                  <a:pt x="443469" y="667236"/>
                </a:lnTo>
                <a:lnTo>
                  <a:pt x="443469" y="663150"/>
                </a:lnTo>
                <a:lnTo>
                  <a:pt x="447555" y="660090"/>
                </a:lnTo>
                <a:lnTo>
                  <a:pt x="453684" y="659064"/>
                </a:lnTo>
                <a:lnTo>
                  <a:pt x="458797" y="661107"/>
                </a:lnTo>
                <a:lnTo>
                  <a:pt x="463900" y="665193"/>
                </a:lnTo>
                <a:lnTo>
                  <a:pt x="462883" y="671322"/>
                </a:lnTo>
                <a:lnTo>
                  <a:pt x="460841" y="676435"/>
                </a:lnTo>
                <a:lnTo>
                  <a:pt x="457771" y="680521"/>
                </a:lnTo>
                <a:close/>
              </a:path>
              <a:path w="1252220" h="1249045">
                <a:moveTo>
                  <a:pt x="230242" y="681429"/>
                </a:moveTo>
                <a:lnTo>
                  <a:pt x="224621" y="681429"/>
                </a:lnTo>
                <a:lnTo>
                  <a:pt x="222340" y="677030"/>
                </a:lnTo>
                <a:lnTo>
                  <a:pt x="220708" y="671322"/>
                </a:lnTo>
                <a:lnTo>
                  <a:pt x="220708" y="665193"/>
                </a:lnTo>
                <a:lnTo>
                  <a:pt x="223777" y="661107"/>
                </a:lnTo>
                <a:lnTo>
                  <a:pt x="229708" y="659928"/>
                </a:lnTo>
                <a:lnTo>
                  <a:pt x="236641" y="659928"/>
                </a:lnTo>
                <a:lnTo>
                  <a:pt x="239214" y="663885"/>
                </a:lnTo>
                <a:lnTo>
                  <a:pt x="240122" y="670306"/>
                </a:lnTo>
                <a:lnTo>
                  <a:pt x="240122" y="675419"/>
                </a:lnTo>
                <a:lnTo>
                  <a:pt x="238079" y="679505"/>
                </a:lnTo>
                <a:lnTo>
                  <a:pt x="232976" y="680521"/>
                </a:lnTo>
                <a:lnTo>
                  <a:pt x="231517" y="681148"/>
                </a:lnTo>
                <a:lnTo>
                  <a:pt x="230242" y="681429"/>
                </a:lnTo>
                <a:close/>
              </a:path>
              <a:path w="1252220" h="1249045">
                <a:moveTo>
                  <a:pt x="181500" y="682067"/>
                </a:moveTo>
                <a:lnTo>
                  <a:pt x="175813" y="682067"/>
                </a:lnTo>
                <a:lnTo>
                  <a:pt x="174776" y="681905"/>
                </a:lnTo>
                <a:lnTo>
                  <a:pt x="173705" y="681548"/>
                </a:lnTo>
                <a:lnTo>
                  <a:pt x="168603" y="680521"/>
                </a:lnTo>
                <a:lnTo>
                  <a:pt x="164517" y="676435"/>
                </a:lnTo>
                <a:lnTo>
                  <a:pt x="164517" y="664901"/>
                </a:lnTo>
                <a:lnTo>
                  <a:pt x="168636" y="660955"/>
                </a:lnTo>
                <a:lnTo>
                  <a:pt x="175218" y="660955"/>
                </a:lnTo>
                <a:lnTo>
                  <a:pt x="182904" y="663150"/>
                </a:lnTo>
                <a:lnTo>
                  <a:pt x="188018" y="665193"/>
                </a:lnTo>
                <a:lnTo>
                  <a:pt x="185975" y="672349"/>
                </a:lnTo>
                <a:lnTo>
                  <a:pt x="185121" y="678251"/>
                </a:lnTo>
                <a:lnTo>
                  <a:pt x="181500" y="682067"/>
                </a:lnTo>
                <a:close/>
              </a:path>
              <a:path w="1252220" h="1249045">
                <a:moveTo>
                  <a:pt x="592896" y="697007"/>
                </a:moveTo>
                <a:lnTo>
                  <a:pt x="586240" y="697007"/>
                </a:lnTo>
                <a:lnTo>
                  <a:pt x="582302" y="694045"/>
                </a:lnTo>
                <a:lnTo>
                  <a:pt x="581416" y="688694"/>
                </a:lnTo>
                <a:lnTo>
                  <a:pt x="580388" y="680521"/>
                </a:lnTo>
                <a:lnTo>
                  <a:pt x="582432" y="676435"/>
                </a:lnTo>
                <a:lnTo>
                  <a:pt x="596744" y="676435"/>
                </a:lnTo>
                <a:lnTo>
                  <a:pt x="600830" y="680521"/>
                </a:lnTo>
                <a:lnTo>
                  <a:pt x="601847" y="686651"/>
                </a:lnTo>
                <a:lnTo>
                  <a:pt x="602873" y="691764"/>
                </a:lnTo>
                <a:lnTo>
                  <a:pt x="598787" y="695850"/>
                </a:lnTo>
                <a:lnTo>
                  <a:pt x="593674" y="696877"/>
                </a:lnTo>
                <a:lnTo>
                  <a:pt x="592896" y="697007"/>
                </a:lnTo>
                <a:close/>
              </a:path>
              <a:path w="1252220" h="1249045">
                <a:moveTo>
                  <a:pt x="651475" y="702498"/>
                </a:moveTo>
                <a:lnTo>
                  <a:pt x="645822" y="702498"/>
                </a:lnTo>
                <a:lnTo>
                  <a:pt x="644794" y="702336"/>
                </a:lnTo>
                <a:lnTo>
                  <a:pt x="643746" y="701979"/>
                </a:lnTo>
                <a:lnTo>
                  <a:pt x="638633" y="701979"/>
                </a:lnTo>
                <a:lnTo>
                  <a:pt x="634547" y="699936"/>
                </a:lnTo>
                <a:lnTo>
                  <a:pt x="634547" y="686651"/>
                </a:lnTo>
                <a:lnTo>
                  <a:pt x="637617" y="681548"/>
                </a:lnTo>
                <a:lnTo>
                  <a:pt x="651918" y="681548"/>
                </a:lnTo>
                <a:lnTo>
                  <a:pt x="654988" y="685634"/>
                </a:lnTo>
                <a:lnTo>
                  <a:pt x="654988" y="698531"/>
                </a:lnTo>
                <a:lnTo>
                  <a:pt x="651475" y="702498"/>
                </a:lnTo>
                <a:close/>
              </a:path>
              <a:path w="1252220" h="1249045">
                <a:moveTo>
                  <a:pt x="131816" y="705049"/>
                </a:moveTo>
                <a:lnTo>
                  <a:pt x="117504" y="705049"/>
                </a:lnTo>
                <a:lnTo>
                  <a:pt x="115461" y="700963"/>
                </a:lnTo>
                <a:lnTo>
                  <a:pt x="115461" y="689721"/>
                </a:lnTo>
                <a:lnTo>
                  <a:pt x="118531" y="686651"/>
                </a:lnTo>
                <a:lnTo>
                  <a:pt x="125687" y="685634"/>
                </a:lnTo>
                <a:lnTo>
                  <a:pt x="131816" y="685634"/>
                </a:lnTo>
                <a:lnTo>
                  <a:pt x="135903" y="689721"/>
                </a:lnTo>
                <a:lnTo>
                  <a:pt x="135903" y="695850"/>
                </a:lnTo>
                <a:lnTo>
                  <a:pt x="133860" y="700963"/>
                </a:lnTo>
                <a:lnTo>
                  <a:pt x="131816" y="705049"/>
                </a:lnTo>
                <a:close/>
              </a:path>
              <a:path w="1252220" h="1249045">
                <a:moveTo>
                  <a:pt x="407864" y="705049"/>
                </a:moveTo>
                <a:lnTo>
                  <a:pt x="399526" y="705049"/>
                </a:lnTo>
                <a:lnTo>
                  <a:pt x="396467" y="704022"/>
                </a:lnTo>
                <a:lnTo>
                  <a:pt x="392381" y="699936"/>
                </a:lnTo>
                <a:lnTo>
                  <a:pt x="392381" y="688694"/>
                </a:lnTo>
                <a:lnTo>
                  <a:pt x="397483" y="684607"/>
                </a:lnTo>
                <a:lnTo>
                  <a:pt x="402597" y="684607"/>
                </a:lnTo>
                <a:lnTo>
                  <a:pt x="408726" y="685634"/>
                </a:lnTo>
                <a:lnTo>
                  <a:pt x="413839" y="689721"/>
                </a:lnTo>
                <a:lnTo>
                  <a:pt x="411893" y="701352"/>
                </a:lnTo>
                <a:lnTo>
                  <a:pt x="407864" y="705049"/>
                </a:lnTo>
                <a:close/>
              </a:path>
              <a:path w="1252220" h="1249045">
                <a:moveTo>
                  <a:pt x="75615" y="706065"/>
                </a:moveTo>
                <a:lnTo>
                  <a:pt x="64373" y="706065"/>
                </a:lnTo>
                <a:lnTo>
                  <a:pt x="60287" y="704022"/>
                </a:lnTo>
                <a:lnTo>
                  <a:pt x="60287" y="691764"/>
                </a:lnTo>
                <a:lnTo>
                  <a:pt x="62330" y="688694"/>
                </a:lnTo>
                <a:lnTo>
                  <a:pt x="67443" y="686651"/>
                </a:lnTo>
                <a:lnTo>
                  <a:pt x="72545" y="686651"/>
                </a:lnTo>
                <a:lnTo>
                  <a:pt x="76632" y="688694"/>
                </a:lnTo>
                <a:lnTo>
                  <a:pt x="77659" y="694823"/>
                </a:lnTo>
                <a:lnTo>
                  <a:pt x="79702" y="700963"/>
                </a:lnTo>
                <a:lnTo>
                  <a:pt x="75615" y="706065"/>
                </a:lnTo>
                <a:close/>
              </a:path>
              <a:path w="1252220" h="1249045">
                <a:moveTo>
                  <a:pt x="352525" y="706065"/>
                </a:moveTo>
                <a:lnTo>
                  <a:pt x="340266" y="706065"/>
                </a:lnTo>
                <a:lnTo>
                  <a:pt x="336179" y="701979"/>
                </a:lnTo>
                <a:lnTo>
                  <a:pt x="336179" y="696877"/>
                </a:lnTo>
                <a:lnTo>
                  <a:pt x="335153" y="690737"/>
                </a:lnTo>
                <a:lnTo>
                  <a:pt x="340266" y="686651"/>
                </a:lnTo>
                <a:lnTo>
                  <a:pt x="352525" y="686651"/>
                </a:lnTo>
                <a:lnTo>
                  <a:pt x="355594" y="689721"/>
                </a:lnTo>
                <a:lnTo>
                  <a:pt x="355594" y="701979"/>
                </a:lnTo>
                <a:lnTo>
                  <a:pt x="352525" y="706065"/>
                </a:lnTo>
                <a:close/>
              </a:path>
              <a:path w="1252220" h="1249045">
                <a:moveTo>
                  <a:pt x="296323" y="706065"/>
                </a:moveTo>
                <a:lnTo>
                  <a:pt x="284317" y="706065"/>
                </a:lnTo>
                <a:lnTo>
                  <a:pt x="280994" y="701449"/>
                </a:lnTo>
                <a:lnTo>
                  <a:pt x="280994" y="690737"/>
                </a:lnTo>
                <a:lnTo>
                  <a:pt x="284065" y="688694"/>
                </a:lnTo>
                <a:lnTo>
                  <a:pt x="290194" y="686651"/>
                </a:lnTo>
                <a:lnTo>
                  <a:pt x="296323" y="686651"/>
                </a:lnTo>
                <a:lnTo>
                  <a:pt x="300409" y="689721"/>
                </a:lnTo>
                <a:lnTo>
                  <a:pt x="300409" y="701979"/>
                </a:lnTo>
                <a:lnTo>
                  <a:pt x="296323" y="706065"/>
                </a:lnTo>
                <a:close/>
              </a:path>
              <a:path w="1252220" h="1249045">
                <a:moveTo>
                  <a:pt x="22019" y="707611"/>
                </a:moveTo>
                <a:lnTo>
                  <a:pt x="16344" y="707611"/>
                </a:lnTo>
                <a:lnTo>
                  <a:pt x="15339" y="707438"/>
                </a:lnTo>
                <a:lnTo>
                  <a:pt x="14301" y="707092"/>
                </a:lnTo>
                <a:lnTo>
                  <a:pt x="6129" y="706065"/>
                </a:lnTo>
                <a:lnTo>
                  <a:pt x="4086" y="700963"/>
                </a:lnTo>
                <a:lnTo>
                  <a:pt x="5113" y="694823"/>
                </a:lnTo>
                <a:lnTo>
                  <a:pt x="6129" y="689721"/>
                </a:lnTo>
                <a:lnTo>
                  <a:pt x="10215" y="686651"/>
                </a:lnTo>
                <a:lnTo>
                  <a:pt x="15328" y="686651"/>
                </a:lnTo>
                <a:lnTo>
                  <a:pt x="21457" y="688694"/>
                </a:lnTo>
                <a:lnTo>
                  <a:pt x="24527" y="691764"/>
                </a:lnTo>
                <a:lnTo>
                  <a:pt x="25543" y="695850"/>
                </a:lnTo>
                <a:lnTo>
                  <a:pt x="25543" y="703493"/>
                </a:lnTo>
                <a:lnTo>
                  <a:pt x="22019" y="707611"/>
                </a:lnTo>
                <a:close/>
              </a:path>
              <a:path w="1252220" h="1249045">
                <a:moveTo>
                  <a:pt x="728551" y="713222"/>
                </a:moveTo>
                <a:lnTo>
                  <a:pt x="716292" y="713222"/>
                </a:lnTo>
                <a:lnTo>
                  <a:pt x="711190" y="710151"/>
                </a:lnTo>
                <a:lnTo>
                  <a:pt x="711190" y="696877"/>
                </a:lnTo>
                <a:lnTo>
                  <a:pt x="713233" y="692780"/>
                </a:lnTo>
                <a:lnTo>
                  <a:pt x="726508" y="692780"/>
                </a:lnTo>
                <a:lnTo>
                  <a:pt x="730604" y="695850"/>
                </a:lnTo>
                <a:lnTo>
                  <a:pt x="730604" y="708108"/>
                </a:lnTo>
                <a:lnTo>
                  <a:pt x="728551" y="713222"/>
                </a:lnTo>
                <a:close/>
              </a:path>
              <a:path w="1252220" h="1249045">
                <a:moveTo>
                  <a:pt x="782708" y="719351"/>
                </a:moveTo>
                <a:lnTo>
                  <a:pt x="777606" y="719351"/>
                </a:lnTo>
                <a:lnTo>
                  <a:pt x="774536" y="716292"/>
                </a:lnTo>
                <a:lnTo>
                  <a:pt x="772493" y="711178"/>
                </a:lnTo>
                <a:lnTo>
                  <a:pt x="771477" y="705049"/>
                </a:lnTo>
                <a:lnTo>
                  <a:pt x="775563" y="699936"/>
                </a:lnTo>
                <a:lnTo>
                  <a:pt x="781692" y="698920"/>
                </a:lnTo>
                <a:lnTo>
                  <a:pt x="787822" y="698920"/>
                </a:lnTo>
                <a:lnTo>
                  <a:pt x="791908" y="700963"/>
                </a:lnTo>
                <a:lnTo>
                  <a:pt x="792935" y="707092"/>
                </a:lnTo>
                <a:lnTo>
                  <a:pt x="792935" y="714238"/>
                </a:lnTo>
                <a:lnTo>
                  <a:pt x="789865" y="717308"/>
                </a:lnTo>
                <a:lnTo>
                  <a:pt x="782708" y="719351"/>
                </a:lnTo>
                <a:close/>
              </a:path>
              <a:path w="1252220" h="1249045">
                <a:moveTo>
                  <a:pt x="848109" y="719351"/>
                </a:moveTo>
                <a:lnTo>
                  <a:pt x="836866" y="719351"/>
                </a:lnTo>
                <a:lnTo>
                  <a:pt x="832780" y="715265"/>
                </a:lnTo>
                <a:lnTo>
                  <a:pt x="832780" y="700963"/>
                </a:lnTo>
                <a:lnTo>
                  <a:pt x="837893" y="698920"/>
                </a:lnTo>
                <a:lnTo>
                  <a:pt x="851179" y="698920"/>
                </a:lnTo>
                <a:lnTo>
                  <a:pt x="853222" y="704022"/>
                </a:lnTo>
                <a:lnTo>
                  <a:pt x="853222" y="710151"/>
                </a:lnTo>
                <a:lnTo>
                  <a:pt x="852195" y="716292"/>
                </a:lnTo>
                <a:lnTo>
                  <a:pt x="848109" y="719351"/>
                </a:lnTo>
                <a:close/>
              </a:path>
              <a:path w="1252220" h="1249045">
                <a:moveTo>
                  <a:pt x="1129104" y="721394"/>
                </a:moveTo>
                <a:lnTo>
                  <a:pt x="1124002" y="721394"/>
                </a:lnTo>
                <a:lnTo>
                  <a:pt x="1117872" y="719351"/>
                </a:lnTo>
                <a:lnTo>
                  <a:pt x="1112759" y="715265"/>
                </a:lnTo>
                <a:lnTo>
                  <a:pt x="1113786" y="709135"/>
                </a:lnTo>
                <a:lnTo>
                  <a:pt x="1114672" y="702876"/>
                </a:lnTo>
                <a:lnTo>
                  <a:pt x="1118694" y="699741"/>
                </a:lnTo>
                <a:lnTo>
                  <a:pt x="1125730" y="699741"/>
                </a:lnTo>
                <a:lnTo>
                  <a:pt x="1127061" y="699936"/>
                </a:lnTo>
                <a:lnTo>
                  <a:pt x="1130131" y="701979"/>
                </a:lnTo>
                <a:lnTo>
                  <a:pt x="1134217" y="706065"/>
                </a:lnTo>
                <a:lnTo>
                  <a:pt x="1134217" y="718335"/>
                </a:lnTo>
                <a:lnTo>
                  <a:pt x="1129104" y="721394"/>
                </a:lnTo>
                <a:close/>
              </a:path>
              <a:path w="1252220" h="1249045">
                <a:moveTo>
                  <a:pt x="1018755" y="721394"/>
                </a:moveTo>
                <a:lnTo>
                  <a:pt x="1005907" y="721394"/>
                </a:lnTo>
                <a:lnTo>
                  <a:pt x="1003427" y="716865"/>
                </a:lnTo>
                <a:lnTo>
                  <a:pt x="1003427" y="706065"/>
                </a:lnTo>
                <a:lnTo>
                  <a:pt x="1006486" y="700963"/>
                </a:lnTo>
                <a:lnTo>
                  <a:pt x="1019772" y="700963"/>
                </a:lnTo>
                <a:lnTo>
                  <a:pt x="1022842" y="705049"/>
                </a:lnTo>
                <a:lnTo>
                  <a:pt x="1023858" y="711178"/>
                </a:lnTo>
                <a:lnTo>
                  <a:pt x="1022915" y="716865"/>
                </a:lnTo>
                <a:lnTo>
                  <a:pt x="1022842" y="717308"/>
                </a:lnTo>
                <a:lnTo>
                  <a:pt x="1018755" y="721394"/>
                </a:lnTo>
                <a:close/>
              </a:path>
              <a:path w="1252220" h="1249045">
                <a:moveTo>
                  <a:pt x="908397" y="722421"/>
                </a:moveTo>
                <a:lnTo>
                  <a:pt x="895111" y="722421"/>
                </a:lnTo>
                <a:lnTo>
                  <a:pt x="892051" y="717308"/>
                </a:lnTo>
                <a:lnTo>
                  <a:pt x="892051" y="706065"/>
                </a:lnTo>
                <a:lnTo>
                  <a:pt x="894094" y="701979"/>
                </a:lnTo>
                <a:lnTo>
                  <a:pt x="900010" y="700801"/>
                </a:lnTo>
                <a:lnTo>
                  <a:pt x="906158" y="700801"/>
                </a:lnTo>
                <a:lnTo>
                  <a:pt x="909726" y="704757"/>
                </a:lnTo>
                <a:lnTo>
                  <a:pt x="912483" y="711178"/>
                </a:lnTo>
                <a:lnTo>
                  <a:pt x="912483" y="717308"/>
                </a:lnTo>
                <a:lnTo>
                  <a:pt x="908397" y="722421"/>
                </a:lnTo>
                <a:close/>
              </a:path>
              <a:path w="1252220" h="1249045">
                <a:moveTo>
                  <a:pt x="1073929" y="722421"/>
                </a:moveTo>
                <a:lnTo>
                  <a:pt x="1061672" y="722421"/>
                </a:lnTo>
                <a:lnTo>
                  <a:pt x="1058601" y="717308"/>
                </a:lnTo>
                <a:lnTo>
                  <a:pt x="1058601" y="706065"/>
                </a:lnTo>
                <a:lnTo>
                  <a:pt x="1062687" y="701979"/>
                </a:lnTo>
                <a:lnTo>
                  <a:pt x="1073929" y="701979"/>
                </a:lnTo>
                <a:lnTo>
                  <a:pt x="1078016" y="707092"/>
                </a:lnTo>
                <a:lnTo>
                  <a:pt x="1078016" y="718335"/>
                </a:lnTo>
                <a:lnTo>
                  <a:pt x="1073929" y="722421"/>
                </a:lnTo>
                <a:close/>
              </a:path>
              <a:path w="1252220" h="1249045">
                <a:moveTo>
                  <a:pt x="1180311" y="722551"/>
                </a:moveTo>
                <a:lnTo>
                  <a:pt x="1172755" y="722551"/>
                </a:lnTo>
                <a:lnTo>
                  <a:pt x="1168831" y="719599"/>
                </a:lnTo>
                <a:lnTo>
                  <a:pt x="1167933" y="714238"/>
                </a:lnTo>
                <a:lnTo>
                  <a:pt x="1165891" y="707092"/>
                </a:lnTo>
                <a:lnTo>
                  <a:pt x="1176117" y="700963"/>
                </a:lnTo>
                <a:lnTo>
                  <a:pt x="1184289" y="700963"/>
                </a:lnTo>
                <a:lnTo>
                  <a:pt x="1189391" y="704022"/>
                </a:lnTo>
                <a:lnTo>
                  <a:pt x="1189391" y="711178"/>
                </a:lnTo>
                <a:lnTo>
                  <a:pt x="1190418" y="717308"/>
                </a:lnTo>
                <a:lnTo>
                  <a:pt x="1186333" y="721394"/>
                </a:lnTo>
                <a:lnTo>
                  <a:pt x="1181219" y="722421"/>
                </a:lnTo>
                <a:lnTo>
                  <a:pt x="1180311" y="722551"/>
                </a:lnTo>
                <a:close/>
              </a:path>
              <a:path w="1252220" h="1249045">
                <a:moveTo>
                  <a:pt x="958468" y="723437"/>
                </a:moveTo>
                <a:lnTo>
                  <a:pt x="949268" y="722421"/>
                </a:lnTo>
                <a:lnTo>
                  <a:pt x="945183" y="720378"/>
                </a:lnTo>
                <a:lnTo>
                  <a:pt x="945183" y="707092"/>
                </a:lnTo>
                <a:lnTo>
                  <a:pt x="949268" y="704022"/>
                </a:lnTo>
                <a:lnTo>
                  <a:pt x="954760" y="701828"/>
                </a:lnTo>
                <a:lnTo>
                  <a:pt x="961517" y="701828"/>
                </a:lnTo>
                <a:lnTo>
                  <a:pt x="965722" y="705676"/>
                </a:lnTo>
                <a:lnTo>
                  <a:pt x="966641" y="711178"/>
                </a:lnTo>
                <a:lnTo>
                  <a:pt x="968683" y="717308"/>
                </a:lnTo>
                <a:lnTo>
                  <a:pt x="963571" y="721394"/>
                </a:lnTo>
                <a:lnTo>
                  <a:pt x="958468" y="723437"/>
                </a:lnTo>
                <a:close/>
              </a:path>
              <a:path w="1252220" h="1249045">
                <a:moveTo>
                  <a:pt x="537472" y="724464"/>
                </a:moveTo>
                <a:lnTo>
                  <a:pt x="531343" y="722421"/>
                </a:lnTo>
                <a:lnTo>
                  <a:pt x="527258" y="719351"/>
                </a:lnTo>
                <a:lnTo>
                  <a:pt x="527258" y="706065"/>
                </a:lnTo>
                <a:lnTo>
                  <a:pt x="531343" y="704022"/>
                </a:lnTo>
                <a:lnTo>
                  <a:pt x="536457" y="704022"/>
                </a:lnTo>
                <a:lnTo>
                  <a:pt x="537689" y="703720"/>
                </a:lnTo>
                <a:lnTo>
                  <a:pt x="538781" y="703568"/>
                </a:lnTo>
                <a:lnTo>
                  <a:pt x="545202" y="703568"/>
                </a:lnTo>
                <a:lnTo>
                  <a:pt x="546672" y="708173"/>
                </a:lnTo>
                <a:lnTo>
                  <a:pt x="546672" y="714238"/>
                </a:lnTo>
                <a:lnTo>
                  <a:pt x="545645" y="718335"/>
                </a:lnTo>
                <a:lnTo>
                  <a:pt x="542586" y="722421"/>
                </a:lnTo>
                <a:lnTo>
                  <a:pt x="537472" y="724464"/>
                </a:lnTo>
                <a:close/>
              </a:path>
              <a:path w="1252220" h="1249045">
                <a:moveTo>
                  <a:pt x="1236404" y="724464"/>
                </a:moveTo>
                <a:lnTo>
                  <a:pt x="1230264" y="724464"/>
                </a:lnTo>
                <a:lnTo>
                  <a:pt x="1225161" y="721394"/>
                </a:lnTo>
                <a:lnTo>
                  <a:pt x="1224135" y="715265"/>
                </a:lnTo>
                <a:lnTo>
                  <a:pt x="1222092" y="709135"/>
                </a:lnTo>
                <a:lnTo>
                  <a:pt x="1226178" y="704022"/>
                </a:lnTo>
                <a:lnTo>
                  <a:pt x="1240491" y="704022"/>
                </a:lnTo>
                <a:lnTo>
                  <a:pt x="1244576" y="706065"/>
                </a:lnTo>
                <a:lnTo>
                  <a:pt x="1244576" y="719351"/>
                </a:lnTo>
                <a:lnTo>
                  <a:pt x="1241507" y="722421"/>
                </a:lnTo>
                <a:lnTo>
                  <a:pt x="1236404" y="724464"/>
                </a:lnTo>
                <a:close/>
              </a:path>
              <a:path w="1252220" h="1249045">
                <a:moveTo>
                  <a:pt x="476169" y="730593"/>
                </a:moveTo>
                <a:lnTo>
                  <a:pt x="467997" y="728550"/>
                </a:lnTo>
                <a:lnTo>
                  <a:pt x="463900" y="725480"/>
                </a:lnTo>
                <a:lnTo>
                  <a:pt x="463900" y="711178"/>
                </a:lnTo>
                <a:lnTo>
                  <a:pt x="469013" y="709135"/>
                </a:lnTo>
                <a:lnTo>
                  <a:pt x="480255" y="709135"/>
                </a:lnTo>
                <a:lnTo>
                  <a:pt x="484342" y="712195"/>
                </a:lnTo>
                <a:lnTo>
                  <a:pt x="484342" y="725480"/>
                </a:lnTo>
                <a:lnTo>
                  <a:pt x="480255" y="727523"/>
                </a:lnTo>
                <a:lnTo>
                  <a:pt x="476169" y="730593"/>
                </a:lnTo>
                <a:close/>
              </a:path>
              <a:path w="1252220" h="1249045">
                <a:moveTo>
                  <a:pt x="245235" y="731609"/>
                </a:moveTo>
                <a:lnTo>
                  <a:pt x="232976" y="731609"/>
                </a:lnTo>
                <a:lnTo>
                  <a:pt x="228891" y="726507"/>
                </a:lnTo>
                <a:lnTo>
                  <a:pt x="228891" y="720378"/>
                </a:lnTo>
                <a:lnTo>
                  <a:pt x="229907" y="716292"/>
                </a:lnTo>
                <a:lnTo>
                  <a:pt x="233993" y="711178"/>
                </a:lnTo>
                <a:lnTo>
                  <a:pt x="246262" y="711178"/>
                </a:lnTo>
                <a:lnTo>
                  <a:pt x="250348" y="715265"/>
                </a:lnTo>
                <a:lnTo>
                  <a:pt x="250348" y="719351"/>
                </a:lnTo>
                <a:lnTo>
                  <a:pt x="249322" y="727523"/>
                </a:lnTo>
                <a:lnTo>
                  <a:pt x="245235" y="731609"/>
                </a:lnTo>
                <a:close/>
              </a:path>
              <a:path w="1252220" h="1249045">
                <a:moveTo>
                  <a:pt x="191964" y="733090"/>
                </a:moveTo>
                <a:lnTo>
                  <a:pt x="185997" y="733090"/>
                </a:lnTo>
                <a:lnTo>
                  <a:pt x="185002" y="732939"/>
                </a:lnTo>
                <a:lnTo>
                  <a:pt x="183921" y="732636"/>
                </a:lnTo>
                <a:lnTo>
                  <a:pt x="177792" y="732636"/>
                </a:lnTo>
                <a:lnTo>
                  <a:pt x="173705" y="728485"/>
                </a:lnTo>
                <a:lnTo>
                  <a:pt x="173705" y="717308"/>
                </a:lnTo>
                <a:lnTo>
                  <a:pt x="177792" y="712195"/>
                </a:lnTo>
                <a:lnTo>
                  <a:pt x="192104" y="712195"/>
                </a:lnTo>
                <a:lnTo>
                  <a:pt x="194147" y="716292"/>
                </a:lnTo>
                <a:lnTo>
                  <a:pt x="195163" y="722421"/>
                </a:lnTo>
                <a:lnTo>
                  <a:pt x="194298" y="728485"/>
                </a:lnTo>
                <a:lnTo>
                  <a:pt x="192041" y="732939"/>
                </a:lnTo>
                <a:lnTo>
                  <a:pt x="191964" y="733090"/>
                </a:lnTo>
                <a:close/>
              </a:path>
              <a:path w="1252220" h="1249045">
                <a:moveTo>
                  <a:pt x="683591" y="746938"/>
                </a:moveTo>
                <a:lnTo>
                  <a:pt x="676265" y="746938"/>
                </a:lnTo>
                <a:lnTo>
                  <a:pt x="672143" y="743241"/>
                </a:lnTo>
                <a:lnTo>
                  <a:pt x="670317" y="737749"/>
                </a:lnTo>
                <a:lnTo>
                  <a:pt x="669290" y="731609"/>
                </a:lnTo>
                <a:lnTo>
                  <a:pt x="673376" y="727523"/>
                </a:lnTo>
                <a:lnTo>
                  <a:pt x="679505" y="726507"/>
                </a:lnTo>
                <a:lnTo>
                  <a:pt x="685635" y="726507"/>
                </a:lnTo>
                <a:lnTo>
                  <a:pt x="690747" y="730593"/>
                </a:lnTo>
                <a:lnTo>
                  <a:pt x="690747" y="741836"/>
                </a:lnTo>
                <a:lnTo>
                  <a:pt x="688704" y="745922"/>
                </a:lnTo>
                <a:lnTo>
                  <a:pt x="683591" y="746938"/>
                </a:lnTo>
                <a:close/>
              </a:path>
              <a:path w="1252220" h="1249045">
                <a:moveTo>
                  <a:pt x="585262" y="752051"/>
                </a:moveTo>
                <a:lnTo>
                  <a:pt x="578345" y="752051"/>
                </a:lnTo>
                <a:lnTo>
                  <a:pt x="573243" y="751024"/>
                </a:lnTo>
                <a:lnTo>
                  <a:pt x="569157" y="746938"/>
                </a:lnTo>
                <a:lnTo>
                  <a:pt x="569157" y="735696"/>
                </a:lnTo>
                <a:lnTo>
                  <a:pt x="573338" y="730474"/>
                </a:lnTo>
                <a:lnTo>
                  <a:pt x="587977" y="730474"/>
                </a:lnTo>
                <a:lnTo>
                  <a:pt x="590539" y="736160"/>
                </a:lnTo>
                <a:lnTo>
                  <a:pt x="588741" y="746938"/>
                </a:lnTo>
                <a:lnTo>
                  <a:pt x="588658" y="747435"/>
                </a:lnTo>
                <a:lnTo>
                  <a:pt x="585262" y="752051"/>
                </a:lnTo>
                <a:close/>
              </a:path>
              <a:path w="1252220" h="1249045">
                <a:moveTo>
                  <a:pt x="425070" y="753067"/>
                </a:moveTo>
                <a:lnTo>
                  <a:pt x="418941" y="753067"/>
                </a:lnTo>
                <a:lnTo>
                  <a:pt x="414855" y="751024"/>
                </a:lnTo>
                <a:lnTo>
                  <a:pt x="413839" y="742852"/>
                </a:lnTo>
                <a:lnTo>
                  <a:pt x="412811" y="736723"/>
                </a:lnTo>
                <a:lnTo>
                  <a:pt x="416898" y="734679"/>
                </a:lnTo>
                <a:lnTo>
                  <a:pt x="422390" y="732485"/>
                </a:lnTo>
                <a:lnTo>
                  <a:pt x="429146" y="732485"/>
                </a:lnTo>
                <a:lnTo>
                  <a:pt x="433351" y="736431"/>
                </a:lnTo>
                <a:lnTo>
                  <a:pt x="434269" y="742852"/>
                </a:lnTo>
                <a:lnTo>
                  <a:pt x="433254" y="747965"/>
                </a:lnTo>
                <a:lnTo>
                  <a:pt x="430183" y="752051"/>
                </a:lnTo>
                <a:lnTo>
                  <a:pt x="425070" y="753067"/>
                </a:lnTo>
                <a:close/>
              </a:path>
              <a:path w="1252220" h="1249045">
                <a:moveTo>
                  <a:pt x="370923" y="757164"/>
                </a:moveTo>
                <a:lnTo>
                  <a:pt x="362740" y="757164"/>
                </a:lnTo>
                <a:lnTo>
                  <a:pt x="356611" y="755110"/>
                </a:lnTo>
                <a:lnTo>
                  <a:pt x="351508" y="751024"/>
                </a:lnTo>
                <a:lnTo>
                  <a:pt x="352525" y="744895"/>
                </a:lnTo>
                <a:lnTo>
                  <a:pt x="353422" y="738636"/>
                </a:lnTo>
                <a:lnTo>
                  <a:pt x="357443" y="735512"/>
                </a:lnTo>
                <a:lnTo>
                  <a:pt x="364895" y="735512"/>
                </a:lnTo>
                <a:lnTo>
                  <a:pt x="370923" y="736723"/>
                </a:lnTo>
                <a:lnTo>
                  <a:pt x="373983" y="740809"/>
                </a:lnTo>
                <a:lnTo>
                  <a:pt x="373983" y="753067"/>
                </a:lnTo>
                <a:lnTo>
                  <a:pt x="370923" y="757164"/>
                </a:lnTo>
                <a:close/>
              </a:path>
              <a:path w="1252220" h="1249045">
                <a:moveTo>
                  <a:pt x="85831" y="758180"/>
                </a:moveTo>
                <a:lnTo>
                  <a:pt x="72545" y="758180"/>
                </a:lnTo>
                <a:lnTo>
                  <a:pt x="69486" y="755110"/>
                </a:lnTo>
                <a:lnTo>
                  <a:pt x="69486" y="747965"/>
                </a:lnTo>
                <a:lnTo>
                  <a:pt x="67443" y="741836"/>
                </a:lnTo>
                <a:lnTo>
                  <a:pt x="72545" y="739793"/>
                </a:lnTo>
                <a:lnTo>
                  <a:pt x="84815" y="739793"/>
                </a:lnTo>
                <a:lnTo>
                  <a:pt x="89917" y="741836"/>
                </a:lnTo>
                <a:lnTo>
                  <a:pt x="89917" y="756137"/>
                </a:lnTo>
                <a:lnTo>
                  <a:pt x="85831" y="758180"/>
                </a:lnTo>
                <a:close/>
              </a:path>
              <a:path w="1252220" h="1249045">
                <a:moveTo>
                  <a:pt x="314722" y="758180"/>
                </a:moveTo>
                <a:lnTo>
                  <a:pt x="300409" y="758180"/>
                </a:lnTo>
                <a:lnTo>
                  <a:pt x="296323" y="753067"/>
                </a:lnTo>
                <a:lnTo>
                  <a:pt x="296323" y="741836"/>
                </a:lnTo>
                <a:lnTo>
                  <a:pt x="300409" y="737749"/>
                </a:lnTo>
                <a:lnTo>
                  <a:pt x="311652" y="737749"/>
                </a:lnTo>
                <a:lnTo>
                  <a:pt x="315738" y="740809"/>
                </a:lnTo>
                <a:lnTo>
                  <a:pt x="317781" y="747965"/>
                </a:lnTo>
                <a:lnTo>
                  <a:pt x="316765" y="753067"/>
                </a:lnTo>
                <a:lnTo>
                  <a:pt x="314722" y="758180"/>
                </a:lnTo>
                <a:close/>
              </a:path>
              <a:path w="1252220" h="1249045">
                <a:moveTo>
                  <a:pt x="630179" y="758634"/>
                </a:moveTo>
                <a:lnTo>
                  <a:pt x="623758" y="758634"/>
                </a:lnTo>
                <a:lnTo>
                  <a:pt x="622288" y="754040"/>
                </a:lnTo>
                <a:lnTo>
                  <a:pt x="622288" y="742852"/>
                </a:lnTo>
                <a:lnTo>
                  <a:pt x="626374" y="739793"/>
                </a:lnTo>
                <a:lnTo>
                  <a:pt x="637617" y="739793"/>
                </a:lnTo>
                <a:lnTo>
                  <a:pt x="641703" y="742852"/>
                </a:lnTo>
                <a:lnTo>
                  <a:pt x="641703" y="756137"/>
                </a:lnTo>
                <a:lnTo>
                  <a:pt x="637617" y="758180"/>
                </a:lnTo>
                <a:lnTo>
                  <a:pt x="632504" y="758180"/>
                </a:lnTo>
                <a:lnTo>
                  <a:pt x="631271" y="758494"/>
                </a:lnTo>
                <a:lnTo>
                  <a:pt x="630179" y="758634"/>
                </a:lnTo>
                <a:close/>
              </a:path>
              <a:path w="1252220" h="1249045">
                <a:moveTo>
                  <a:pt x="140594" y="758710"/>
                </a:moveTo>
                <a:lnTo>
                  <a:pt x="134941" y="758710"/>
                </a:lnTo>
                <a:lnTo>
                  <a:pt x="133903" y="758537"/>
                </a:lnTo>
                <a:lnTo>
                  <a:pt x="132833" y="758180"/>
                </a:lnTo>
                <a:lnTo>
                  <a:pt x="127731" y="757164"/>
                </a:lnTo>
                <a:lnTo>
                  <a:pt x="125687" y="753067"/>
                </a:lnTo>
                <a:lnTo>
                  <a:pt x="125748" y="742852"/>
                </a:lnTo>
                <a:lnTo>
                  <a:pt x="129147" y="739252"/>
                </a:lnTo>
                <a:lnTo>
                  <a:pt x="134779" y="739252"/>
                </a:lnTo>
                <a:lnTo>
                  <a:pt x="135838" y="739425"/>
                </a:lnTo>
                <a:lnTo>
                  <a:pt x="136919" y="739793"/>
                </a:lnTo>
                <a:lnTo>
                  <a:pt x="142032" y="739793"/>
                </a:lnTo>
                <a:lnTo>
                  <a:pt x="144076" y="742852"/>
                </a:lnTo>
                <a:lnTo>
                  <a:pt x="144076" y="754894"/>
                </a:lnTo>
                <a:lnTo>
                  <a:pt x="140594" y="758710"/>
                </a:lnTo>
                <a:close/>
              </a:path>
              <a:path w="1252220" h="1249045">
                <a:moveTo>
                  <a:pt x="29630" y="760224"/>
                </a:moveTo>
                <a:lnTo>
                  <a:pt x="16344" y="760224"/>
                </a:lnTo>
                <a:lnTo>
                  <a:pt x="13285" y="757164"/>
                </a:lnTo>
                <a:lnTo>
                  <a:pt x="13285" y="743879"/>
                </a:lnTo>
                <a:lnTo>
                  <a:pt x="16344" y="740809"/>
                </a:lnTo>
                <a:lnTo>
                  <a:pt x="29630" y="740809"/>
                </a:lnTo>
                <a:lnTo>
                  <a:pt x="31673" y="743879"/>
                </a:lnTo>
                <a:lnTo>
                  <a:pt x="33716" y="751024"/>
                </a:lnTo>
                <a:lnTo>
                  <a:pt x="31673" y="756137"/>
                </a:lnTo>
                <a:lnTo>
                  <a:pt x="29630" y="760224"/>
                </a:lnTo>
                <a:close/>
              </a:path>
              <a:path w="1252220" h="1249045">
                <a:moveTo>
                  <a:pt x="757304" y="761250"/>
                </a:moveTo>
                <a:lnTo>
                  <a:pt x="750019" y="761250"/>
                </a:lnTo>
                <a:lnTo>
                  <a:pt x="744906" y="760224"/>
                </a:lnTo>
                <a:lnTo>
                  <a:pt x="741836" y="756137"/>
                </a:lnTo>
                <a:lnTo>
                  <a:pt x="741836" y="745533"/>
                </a:lnTo>
                <a:lnTo>
                  <a:pt x="745943" y="741674"/>
                </a:lnTo>
                <a:lnTo>
                  <a:pt x="759143" y="741674"/>
                </a:lnTo>
                <a:lnTo>
                  <a:pt x="761251" y="746938"/>
                </a:lnTo>
                <a:lnTo>
                  <a:pt x="761251" y="757553"/>
                </a:lnTo>
                <a:lnTo>
                  <a:pt x="757304" y="761250"/>
                </a:lnTo>
                <a:close/>
              </a:path>
              <a:path w="1252220" h="1249045">
                <a:moveTo>
                  <a:pt x="819495" y="766353"/>
                </a:moveTo>
                <a:lnTo>
                  <a:pt x="811322" y="763293"/>
                </a:lnTo>
                <a:lnTo>
                  <a:pt x="807236" y="761250"/>
                </a:lnTo>
                <a:lnTo>
                  <a:pt x="808252" y="753067"/>
                </a:lnTo>
                <a:lnTo>
                  <a:pt x="808252" y="747965"/>
                </a:lnTo>
                <a:lnTo>
                  <a:pt x="813366" y="745922"/>
                </a:lnTo>
                <a:lnTo>
                  <a:pt x="824608" y="745922"/>
                </a:lnTo>
                <a:lnTo>
                  <a:pt x="828694" y="750008"/>
                </a:lnTo>
                <a:lnTo>
                  <a:pt x="828694" y="755110"/>
                </a:lnTo>
                <a:lnTo>
                  <a:pt x="830737" y="762266"/>
                </a:lnTo>
                <a:lnTo>
                  <a:pt x="825624" y="765337"/>
                </a:lnTo>
                <a:lnTo>
                  <a:pt x="819495" y="766353"/>
                </a:lnTo>
                <a:close/>
              </a:path>
              <a:path w="1252220" h="1249045">
                <a:moveTo>
                  <a:pt x="877674" y="769877"/>
                </a:moveTo>
                <a:lnTo>
                  <a:pt x="871480" y="769877"/>
                </a:lnTo>
                <a:lnTo>
                  <a:pt x="868540" y="765337"/>
                </a:lnTo>
                <a:lnTo>
                  <a:pt x="868540" y="755110"/>
                </a:lnTo>
                <a:lnTo>
                  <a:pt x="872636" y="751024"/>
                </a:lnTo>
                <a:lnTo>
                  <a:pt x="877739" y="750008"/>
                </a:lnTo>
                <a:lnTo>
                  <a:pt x="879220" y="749370"/>
                </a:lnTo>
                <a:lnTo>
                  <a:pt x="880561" y="749089"/>
                </a:lnTo>
                <a:lnTo>
                  <a:pt x="886452" y="749089"/>
                </a:lnTo>
                <a:lnTo>
                  <a:pt x="889187" y="753316"/>
                </a:lnTo>
                <a:lnTo>
                  <a:pt x="889997" y="758180"/>
                </a:lnTo>
                <a:lnTo>
                  <a:pt x="889997" y="765337"/>
                </a:lnTo>
                <a:lnTo>
                  <a:pt x="887954" y="769423"/>
                </a:lnTo>
                <a:lnTo>
                  <a:pt x="879783" y="769423"/>
                </a:lnTo>
                <a:lnTo>
                  <a:pt x="878691" y="769736"/>
                </a:lnTo>
                <a:lnTo>
                  <a:pt x="877674" y="769877"/>
                </a:lnTo>
                <a:close/>
              </a:path>
              <a:path w="1252220" h="1249045">
                <a:moveTo>
                  <a:pt x="514999" y="771466"/>
                </a:moveTo>
                <a:lnTo>
                  <a:pt x="500686" y="771466"/>
                </a:lnTo>
                <a:lnTo>
                  <a:pt x="496600" y="766353"/>
                </a:lnTo>
                <a:lnTo>
                  <a:pt x="496600" y="753067"/>
                </a:lnTo>
                <a:lnTo>
                  <a:pt x="500686" y="751024"/>
                </a:lnTo>
                <a:lnTo>
                  <a:pt x="505800" y="750008"/>
                </a:lnTo>
                <a:lnTo>
                  <a:pt x="507204" y="749651"/>
                </a:lnTo>
                <a:lnTo>
                  <a:pt x="508458" y="749489"/>
                </a:lnTo>
                <a:lnTo>
                  <a:pt x="514934" y="749489"/>
                </a:lnTo>
                <a:lnTo>
                  <a:pt x="517042" y="753456"/>
                </a:lnTo>
                <a:lnTo>
                  <a:pt x="517042" y="766353"/>
                </a:lnTo>
                <a:lnTo>
                  <a:pt x="514999" y="771466"/>
                </a:lnTo>
                <a:close/>
              </a:path>
              <a:path w="1252220" h="1249045">
                <a:moveTo>
                  <a:pt x="999590" y="771596"/>
                </a:moveTo>
                <a:lnTo>
                  <a:pt x="992910" y="771596"/>
                </a:lnTo>
                <a:lnTo>
                  <a:pt x="988866" y="768525"/>
                </a:lnTo>
                <a:lnTo>
                  <a:pt x="987072" y="762266"/>
                </a:lnTo>
                <a:lnTo>
                  <a:pt x="987072" y="757164"/>
                </a:lnTo>
                <a:lnTo>
                  <a:pt x="990141" y="753067"/>
                </a:lnTo>
                <a:lnTo>
                  <a:pt x="996071" y="751889"/>
                </a:lnTo>
                <a:lnTo>
                  <a:pt x="1003211" y="751889"/>
                </a:lnTo>
                <a:lnTo>
                  <a:pt x="1006594" y="755748"/>
                </a:lnTo>
                <a:lnTo>
                  <a:pt x="1007513" y="761250"/>
                </a:lnTo>
                <a:lnTo>
                  <a:pt x="1007513" y="766353"/>
                </a:lnTo>
                <a:lnTo>
                  <a:pt x="1005470" y="769423"/>
                </a:lnTo>
                <a:lnTo>
                  <a:pt x="1000357" y="771466"/>
                </a:lnTo>
                <a:lnTo>
                  <a:pt x="999590" y="771596"/>
                </a:lnTo>
                <a:close/>
              </a:path>
              <a:path w="1252220" h="1249045">
                <a:moveTo>
                  <a:pt x="939054" y="772482"/>
                </a:moveTo>
                <a:lnTo>
                  <a:pt x="932958" y="772482"/>
                </a:lnTo>
                <a:lnTo>
                  <a:pt x="929746" y="768990"/>
                </a:lnTo>
                <a:lnTo>
                  <a:pt x="928827" y="765337"/>
                </a:lnTo>
                <a:lnTo>
                  <a:pt x="926784" y="758180"/>
                </a:lnTo>
                <a:lnTo>
                  <a:pt x="930881" y="753067"/>
                </a:lnTo>
                <a:lnTo>
                  <a:pt x="938868" y="751921"/>
                </a:lnTo>
                <a:lnTo>
                  <a:pt x="944858" y="751921"/>
                </a:lnTo>
                <a:lnTo>
                  <a:pt x="948426" y="756581"/>
                </a:lnTo>
                <a:lnTo>
                  <a:pt x="950285" y="761250"/>
                </a:lnTo>
                <a:lnTo>
                  <a:pt x="949268" y="768396"/>
                </a:lnTo>
                <a:lnTo>
                  <a:pt x="945183" y="771466"/>
                </a:lnTo>
                <a:lnTo>
                  <a:pt x="939054" y="772482"/>
                </a:lnTo>
                <a:close/>
              </a:path>
              <a:path w="1252220" h="1249045">
                <a:moveTo>
                  <a:pt x="1061672" y="773509"/>
                </a:moveTo>
                <a:lnTo>
                  <a:pt x="1050429" y="773509"/>
                </a:lnTo>
                <a:lnTo>
                  <a:pt x="1045316" y="769423"/>
                </a:lnTo>
                <a:lnTo>
                  <a:pt x="1045316" y="757164"/>
                </a:lnTo>
                <a:lnTo>
                  <a:pt x="1048386" y="753067"/>
                </a:lnTo>
                <a:lnTo>
                  <a:pt x="1054516" y="753067"/>
                </a:lnTo>
                <a:lnTo>
                  <a:pt x="1062687" y="754094"/>
                </a:lnTo>
                <a:lnTo>
                  <a:pt x="1065758" y="758180"/>
                </a:lnTo>
                <a:lnTo>
                  <a:pt x="1065758" y="769423"/>
                </a:lnTo>
                <a:lnTo>
                  <a:pt x="1061672" y="773509"/>
                </a:lnTo>
                <a:close/>
              </a:path>
              <a:path w="1252220" h="1249045">
                <a:moveTo>
                  <a:pt x="1111679" y="774039"/>
                </a:moveTo>
                <a:lnTo>
                  <a:pt x="1106262" y="774039"/>
                </a:lnTo>
                <a:lnTo>
                  <a:pt x="1103204" y="770374"/>
                </a:lnTo>
                <a:lnTo>
                  <a:pt x="1101517" y="765337"/>
                </a:lnTo>
                <a:lnTo>
                  <a:pt x="1101517" y="758180"/>
                </a:lnTo>
                <a:lnTo>
                  <a:pt x="1103560" y="753067"/>
                </a:lnTo>
                <a:lnTo>
                  <a:pt x="1117872" y="753067"/>
                </a:lnTo>
                <a:lnTo>
                  <a:pt x="1121958" y="756137"/>
                </a:lnTo>
                <a:lnTo>
                  <a:pt x="1122975" y="761250"/>
                </a:lnTo>
                <a:lnTo>
                  <a:pt x="1125018" y="768396"/>
                </a:lnTo>
                <a:lnTo>
                  <a:pt x="1119916" y="772482"/>
                </a:lnTo>
                <a:lnTo>
                  <a:pt x="1113786" y="773509"/>
                </a:lnTo>
                <a:lnTo>
                  <a:pt x="1112694" y="773866"/>
                </a:lnTo>
                <a:lnTo>
                  <a:pt x="1111679" y="774039"/>
                </a:lnTo>
                <a:close/>
              </a:path>
              <a:path w="1252220" h="1249045">
                <a:moveTo>
                  <a:pt x="1174074" y="774525"/>
                </a:moveTo>
                <a:lnTo>
                  <a:pt x="1160788" y="774525"/>
                </a:lnTo>
                <a:lnTo>
                  <a:pt x="1157718" y="769423"/>
                </a:lnTo>
                <a:lnTo>
                  <a:pt x="1157718" y="758180"/>
                </a:lnTo>
                <a:lnTo>
                  <a:pt x="1160788" y="753067"/>
                </a:lnTo>
                <a:lnTo>
                  <a:pt x="1174074" y="753067"/>
                </a:lnTo>
                <a:lnTo>
                  <a:pt x="1178160" y="757164"/>
                </a:lnTo>
                <a:lnTo>
                  <a:pt x="1178160" y="769423"/>
                </a:lnTo>
                <a:lnTo>
                  <a:pt x="1174074" y="774525"/>
                </a:lnTo>
                <a:close/>
              </a:path>
              <a:path w="1252220" h="1249045">
                <a:moveTo>
                  <a:pt x="1231291" y="776568"/>
                </a:moveTo>
                <a:lnTo>
                  <a:pt x="1224135" y="776568"/>
                </a:lnTo>
                <a:lnTo>
                  <a:pt x="1215962" y="775552"/>
                </a:lnTo>
                <a:lnTo>
                  <a:pt x="1211876" y="770439"/>
                </a:lnTo>
                <a:lnTo>
                  <a:pt x="1213919" y="763293"/>
                </a:lnTo>
                <a:lnTo>
                  <a:pt x="1214762" y="758245"/>
                </a:lnTo>
                <a:lnTo>
                  <a:pt x="1218373" y="754581"/>
                </a:lnTo>
                <a:lnTo>
                  <a:pt x="1224037" y="754581"/>
                </a:lnTo>
                <a:lnTo>
                  <a:pt x="1225097" y="754754"/>
                </a:lnTo>
                <a:lnTo>
                  <a:pt x="1226178" y="755110"/>
                </a:lnTo>
                <a:lnTo>
                  <a:pt x="1232307" y="755110"/>
                </a:lnTo>
                <a:lnTo>
                  <a:pt x="1235377" y="760224"/>
                </a:lnTo>
                <a:lnTo>
                  <a:pt x="1235377" y="772482"/>
                </a:lnTo>
                <a:lnTo>
                  <a:pt x="1231291" y="776568"/>
                </a:lnTo>
                <a:close/>
              </a:path>
              <a:path w="1252220" h="1249045">
                <a:moveTo>
                  <a:pt x="264650" y="782708"/>
                </a:moveTo>
                <a:lnTo>
                  <a:pt x="250348" y="782708"/>
                </a:lnTo>
                <a:lnTo>
                  <a:pt x="246262" y="780665"/>
                </a:lnTo>
                <a:lnTo>
                  <a:pt x="246262" y="766353"/>
                </a:lnTo>
                <a:lnTo>
                  <a:pt x="250348" y="763293"/>
                </a:lnTo>
                <a:lnTo>
                  <a:pt x="256195" y="762115"/>
                </a:lnTo>
                <a:lnTo>
                  <a:pt x="261569" y="762115"/>
                </a:lnTo>
                <a:lnTo>
                  <a:pt x="265774" y="765964"/>
                </a:lnTo>
                <a:lnTo>
                  <a:pt x="266693" y="771466"/>
                </a:lnTo>
                <a:lnTo>
                  <a:pt x="266693" y="777595"/>
                </a:lnTo>
                <a:lnTo>
                  <a:pt x="264650" y="782708"/>
                </a:lnTo>
                <a:close/>
              </a:path>
              <a:path w="1252220" h="1249045">
                <a:moveTo>
                  <a:pt x="205390" y="785767"/>
                </a:moveTo>
                <a:lnTo>
                  <a:pt x="193120" y="785767"/>
                </a:lnTo>
                <a:lnTo>
                  <a:pt x="190061" y="780665"/>
                </a:lnTo>
                <a:lnTo>
                  <a:pt x="190061" y="768396"/>
                </a:lnTo>
                <a:lnTo>
                  <a:pt x="194147" y="765337"/>
                </a:lnTo>
                <a:lnTo>
                  <a:pt x="205390" y="765337"/>
                </a:lnTo>
                <a:lnTo>
                  <a:pt x="209476" y="767380"/>
                </a:lnTo>
                <a:lnTo>
                  <a:pt x="210492" y="775552"/>
                </a:lnTo>
                <a:lnTo>
                  <a:pt x="209476" y="781681"/>
                </a:lnTo>
                <a:lnTo>
                  <a:pt x="205390" y="785767"/>
                </a:lnTo>
                <a:close/>
              </a:path>
              <a:path w="1252220" h="1249045">
                <a:moveTo>
                  <a:pt x="710411" y="794070"/>
                </a:moveTo>
                <a:lnTo>
                  <a:pt x="703731" y="794070"/>
                </a:lnTo>
                <a:lnTo>
                  <a:pt x="699817" y="791118"/>
                </a:lnTo>
                <a:lnTo>
                  <a:pt x="698920" y="785767"/>
                </a:lnTo>
                <a:lnTo>
                  <a:pt x="697904" y="778622"/>
                </a:lnTo>
                <a:lnTo>
                  <a:pt x="699947" y="773509"/>
                </a:lnTo>
                <a:lnTo>
                  <a:pt x="715276" y="773509"/>
                </a:lnTo>
                <a:lnTo>
                  <a:pt x="719361" y="777595"/>
                </a:lnTo>
                <a:lnTo>
                  <a:pt x="719361" y="788838"/>
                </a:lnTo>
                <a:lnTo>
                  <a:pt x="716292" y="792924"/>
                </a:lnTo>
                <a:lnTo>
                  <a:pt x="711190" y="793940"/>
                </a:lnTo>
                <a:lnTo>
                  <a:pt x="710411" y="794070"/>
                </a:lnTo>
                <a:close/>
              </a:path>
              <a:path w="1252220" h="1249045">
                <a:moveTo>
                  <a:pt x="460772" y="795983"/>
                </a:moveTo>
                <a:lnTo>
                  <a:pt x="453684" y="795983"/>
                </a:lnTo>
                <a:lnTo>
                  <a:pt x="447555" y="793940"/>
                </a:lnTo>
                <a:lnTo>
                  <a:pt x="443469" y="788838"/>
                </a:lnTo>
                <a:lnTo>
                  <a:pt x="444485" y="782708"/>
                </a:lnTo>
                <a:lnTo>
                  <a:pt x="444485" y="776568"/>
                </a:lnTo>
                <a:lnTo>
                  <a:pt x="449598" y="773509"/>
                </a:lnTo>
                <a:lnTo>
                  <a:pt x="462883" y="773509"/>
                </a:lnTo>
                <a:lnTo>
                  <a:pt x="464927" y="778622"/>
                </a:lnTo>
                <a:lnTo>
                  <a:pt x="465943" y="783724"/>
                </a:lnTo>
                <a:lnTo>
                  <a:pt x="465013" y="791205"/>
                </a:lnTo>
                <a:lnTo>
                  <a:pt x="460772" y="795983"/>
                </a:lnTo>
                <a:close/>
              </a:path>
              <a:path w="1252220" h="1249045">
                <a:moveTo>
                  <a:pt x="555872" y="798037"/>
                </a:moveTo>
                <a:lnTo>
                  <a:pt x="547121" y="798037"/>
                </a:lnTo>
                <a:lnTo>
                  <a:pt x="544629" y="793410"/>
                </a:lnTo>
                <a:lnTo>
                  <a:pt x="544629" y="787811"/>
                </a:lnTo>
                <a:lnTo>
                  <a:pt x="542586" y="782708"/>
                </a:lnTo>
                <a:lnTo>
                  <a:pt x="546672" y="778622"/>
                </a:lnTo>
                <a:lnTo>
                  <a:pt x="551785" y="777595"/>
                </a:lnTo>
                <a:lnTo>
                  <a:pt x="557915" y="777595"/>
                </a:lnTo>
                <a:lnTo>
                  <a:pt x="562001" y="781681"/>
                </a:lnTo>
                <a:lnTo>
                  <a:pt x="563017" y="787811"/>
                </a:lnTo>
                <a:lnTo>
                  <a:pt x="565060" y="792924"/>
                </a:lnTo>
                <a:lnTo>
                  <a:pt x="560974" y="797010"/>
                </a:lnTo>
                <a:lnTo>
                  <a:pt x="555872" y="798037"/>
                </a:lnTo>
                <a:close/>
              </a:path>
              <a:path w="1252220" h="1249045">
                <a:moveTo>
                  <a:pt x="394424" y="802123"/>
                </a:moveTo>
                <a:lnTo>
                  <a:pt x="386104" y="802123"/>
                </a:lnTo>
                <a:lnTo>
                  <a:pt x="383052" y="799183"/>
                </a:lnTo>
                <a:lnTo>
                  <a:pt x="382154" y="792924"/>
                </a:lnTo>
                <a:lnTo>
                  <a:pt x="381139" y="787811"/>
                </a:lnTo>
                <a:lnTo>
                  <a:pt x="384197" y="783724"/>
                </a:lnTo>
                <a:lnTo>
                  <a:pt x="389311" y="782708"/>
                </a:lnTo>
                <a:lnTo>
                  <a:pt x="391002" y="782460"/>
                </a:lnTo>
                <a:lnTo>
                  <a:pt x="397948" y="782460"/>
                </a:lnTo>
                <a:lnTo>
                  <a:pt x="401732" y="784989"/>
                </a:lnTo>
                <a:lnTo>
                  <a:pt x="402597" y="791897"/>
                </a:lnTo>
                <a:lnTo>
                  <a:pt x="402597" y="797010"/>
                </a:lnTo>
                <a:lnTo>
                  <a:pt x="399526" y="800080"/>
                </a:lnTo>
                <a:lnTo>
                  <a:pt x="394424" y="802123"/>
                </a:lnTo>
                <a:close/>
              </a:path>
              <a:path w="1252220" h="1249045">
                <a:moveTo>
                  <a:pt x="791908" y="806209"/>
                </a:moveTo>
                <a:lnTo>
                  <a:pt x="779649" y="806209"/>
                </a:lnTo>
                <a:lnTo>
                  <a:pt x="776579" y="802123"/>
                </a:lnTo>
                <a:lnTo>
                  <a:pt x="775563" y="797010"/>
                </a:lnTo>
                <a:lnTo>
                  <a:pt x="773520" y="790881"/>
                </a:lnTo>
                <a:lnTo>
                  <a:pt x="777606" y="785767"/>
                </a:lnTo>
                <a:lnTo>
                  <a:pt x="784751" y="783724"/>
                </a:lnTo>
                <a:lnTo>
                  <a:pt x="790892" y="783724"/>
                </a:lnTo>
                <a:lnTo>
                  <a:pt x="794978" y="787811"/>
                </a:lnTo>
                <a:lnTo>
                  <a:pt x="797021" y="793940"/>
                </a:lnTo>
                <a:lnTo>
                  <a:pt x="795993" y="802123"/>
                </a:lnTo>
                <a:lnTo>
                  <a:pt x="791908" y="806209"/>
                </a:lnTo>
                <a:close/>
              </a:path>
              <a:path w="1252220" h="1249045">
                <a:moveTo>
                  <a:pt x="336179" y="807225"/>
                </a:moveTo>
                <a:lnTo>
                  <a:pt x="321867" y="807225"/>
                </a:lnTo>
                <a:lnTo>
                  <a:pt x="317781" y="803139"/>
                </a:lnTo>
                <a:lnTo>
                  <a:pt x="317781" y="790881"/>
                </a:lnTo>
                <a:lnTo>
                  <a:pt x="324937" y="787811"/>
                </a:lnTo>
                <a:lnTo>
                  <a:pt x="328008" y="786794"/>
                </a:lnTo>
                <a:lnTo>
                  <a:pt x="336179" y="787811"/>
                </a:lnTo>
                <a:lnTo>
                  <a:pt x="340266" y="791897"/>
                </a:lnTo>
                <a:lnTo>
                  <a:pt x="340266" y="803139"/>
                </a:lnTo>
                <a:lnTo>
                  <a:pt x="336179" y="807225"/>
                </a:lnTo>
                <a:close/>
              </a:path>
              <a:path w="1252220" h="1249045">
                <a:moveTo>
                  <a:pt x="151232" y="809268"/>
                </a:moveTo>
                <a:lnTo>
                  <a:pt x="145102" y="808252"/>
                </a:lnTo>
                <a:lnTo>
                  <a:pt x="139989" y="807225"/>
                </a:lnTo>
                <a:lnTo>
                  <a:pt x="139989" y="792924"/>
                </a:lnTo>
                <a:lnTo>
                  <a:pt x="143048" y="788838"/>
                </a:lnTo>
                <a:lnTo>
                  <a:pt x="157361" y="788838"/>
                </a:lnTo>
                <a:lnTo>
                  <a:pt x="159404" y="792924"/>
                </a:lnTo>
                <a:lnTo>
                  <a:pt x="161447" y="798037"/>
                </a:lnTo>
                <a:lnTo>
                  <a:pt x="162463" y="806209"/>
                </a:lnTo>
                <a:lnTo>
                  <a:pt x="156333" y="808252"/>
                </a:lnTo>
                <a:lnTo>
                  <a:pt x="151232" y="809268"/>
                </a:lnTo>
                <a:close/>
              </a:path>
              <a:path w="1252220" h="1249045">
                <a:moveTo>
                  <a:pt x="95030" y="811312"/>
                </a:moveTo>
                <a:lnTo>
                  <a:pt x="86858" y="811312"/>
                </a:lnTo>
                <a:lnTo>
                  <a:pt x="84815" y="806209"/>
                </a:lnTo>
                <a:lnTo>
                  <a:pt x="84815" y="793940"/>
                </a:lnTo>
                <a:lnTo>
                  <a:pt x="87874" y="790881"/>
                </a:lnTo>
                <a:lnTo>
                  <a:pt x="100133" y="790881"/>
                </a:lnTo>
                <a:lnTo>
                  <a:pt x="103202" y="793940"/>
                </a:lnTo>
                <a:lnTo>
                  <a:pt x="103202" y="802123"/>
                </a:lnTo>
                <a:lnTo>
                  <a:pt x="102176" y="807225"/>
                </a:lnTo>
                <a:lnTo>
                  <a:pt x="98090" y="809268"/>
                </a:lnTo>
                <a:lnTo>
                  <a:pt x="95030" y="811312"/>
                </a:lnTo>
                <a:close/>
              </a:path>
              <a:path w="1252220" h="1249045">
                <a:moveTo>
                  <a:pt x="43942" y="812339"/>
                </a:moveTo>
                <a:lnTo>
                  <a:pt x="30657" y="812339"/>
                </a:lnTo>
                <a:lnTo>
                  <a:pt x="26570" y="809268"/>
                </a:lnTo>
                <a:lnTo>
                  <a:pt x="25543" y="804166"/>
                </a:lnTo>
                <a:lnTo>
                  <a:pt x="24527" y="798037"/>
                </a:lnTo>
                <a:lnTo>
                  <a:pt x="28613" y="792924"/>
                </a:lnTo>
                <a:lnTo>
                  <a:pt x="35921" y="791702"/>
                </a:lnTo>
                <a:lnTo>
                  <a:pt x="41877" y="791702"/>
                </a:lnTo>
                <a:lnTo>
                  <a:pt x="45088" y="794599"/>
                </a:lnTo>
                <a:lnTo>
                  <a:pt x="45985" y="799053"/>
                </a:lnTo>
                <a:lnTo>
                  <a:pt x="45985" y="807225"/>
                </a:lnTo>
                <a:lnTo>
                  <a:pt x="43942" y="812339"/>
                </a:lnTo>
                <a:close/>
              </a:path>
              <a:path w="1252220" h="1249045">
                <a:moveTo>
                  <a:pt x="664177" y="812339"/>
                </a:moveTo>
                <a:lnTo>
                  <a:pt x="652945" y="812339"/>
                </a:lnTo>
                <a:lnTo>
                  <a:pt x="648859" y="808252"/>
                </a:lnTo>
                <a:lnTo>
                  <a:pt x="647832" y="803139"/>
                </a:lnTo>
                <a:lnTo>
                  <a:pt x="645789" y="794967"/>
                </a:lnTo>
                <a:lnTo>
                  <a:pt x="649875" y="791897"/>
                </a:lnTo>
                <a:lnTo>
                  <a:pt x="657031" y="790881"/>
                </a:lnTo>
                <a:lnTo>
                  <a:pt x="658112" y="790567"/>
                </a:lnTo>
                <a:lnTo>
                  <a:pt x="659096" y="790427"/>
                </a:lnTo>
                <a:lnTo>
                  <a:pt x="665085" y="790427"/>
                </a:lnTo>
                <a:lnTo>
                  <a:pt x="667531" y="794967"/>
                </a:lnTo>
                <a:lnTo>
                  <a:pt x="669290" y="801096"/>
                </a:lnTo>
                <a:lnTo>
                  <a:pt x="668263" y="808252"/>
                </a:lnTo>
                <a:lnTo>
                  <a:pt x="664177" y="812339"/>
                </a:lnTo>
                <a:close/>
              </a:path>
              <a:path w="1252220" h="1249045">
                <a:moveTo>
                  <a:pt x="612072" y="813355"/>
                </a:moveTo>
                <a:lnTo>
                  <a:pt x="597760" y="813355"/>
                </a:lnTo>
                <a:lnTo>
                  <a:pt x="595717" y="809268"/>
                </a:lnTo>
                <a:lnTo>
                  <a:pt x="593674" y="804166"/>
                </a:lnTo>
                <a:lnTo>
                  <a:pt x="592658" y="797010"/>
                </a:lnTo>
                <a:lnTo>
                  <a:pt x="596744" y="792924"/>
                </a:lnTo>
                <a:lnTo>
                  <a:pt x="611046" y="792924"/>
                </a:lnTo>
                <a:lnTo>
                  <a:pt x="616158" y="795983"/>
                </a:lnTo>
                <a:lnTo>
                  <a:pt x="616158" y="809268"/>
                </a:lnTo>
                <a:lnTo>
                  <a:pt x="612072" y="813355"/>
                </a:lnTo>
                <a:close/>
              </a:path>
              <a:path w="1252220" h="1249045">
                <a:moveTo>
                  <a:pt x="852454" y="813484"/>
                </a:moveTo>
                <a:lnTo>
                  <a:pt x="845811" y="813484"/>
                </a:lnTo>
                <a:lnTo>
                  <a:pt x="841979" y="810425"/>
                </a:lnTo>
                <a:lnTo>
                  <a:pt x="841979" y="804166"/>
                </a:lnTo>
                <a:lnTo>
                  <a:pt x="840953" y="799053"/>
                </a:lnTo>
                <a:lnTo>
                  <a:pt x="844022" y="793940"/>
                </a:lnTo>
                <a:lnTo>
                  <a:pt x="856281" y="793940"/>
                </a:lnTo>
                <a:lnTo>
                  <a:pt x="859351" y="797010"/>
                </a:lnTo>
                <a:lnTo>
                  <a:pt x="862411" y="803139"/>
                </a:lnTo>
                <a:lnTo>
                  <a:pt x="862411" y="809268"/>
                </a:lnTo>
                <a:lnTo>
                  <a:pt x="858324" y="812339"/>
                </a:lnTo>
                <a:lnTo>
                  <a:pt x="853222" y="813355"/>
                </a:lnTo>
                <a:lnTo>
                  <a:pt x="852454" y="813484"/>
                </a:lnTo>
                <a:close/>
              </a:path>
              <a:path w="1252220" h="1249045">
                <a:moveTo>
                  <a:pt x="978953" y="819657"/>
                </a:moveTo>
                <a:lnTo>
                  <a:pt x="971551" y="819657"/>
                </a:lnTo>
                <a:lnTo>
                  <a:pt x="966641" y="817333"/>
                </a:lnTo>
                <a:lnTo>
                  <a:pt x="966641" y="811312"/>
                </a:lnTo>
                <a:lnTo>
                  <a:pt x="965614" y="806209"/>
                </a:lnTo>
                <a:lnTo>
                  <a:pt x="969700" y="802123"/>
                </a:lnTo>
                <a:lnTo>
                  <a:pt x="974813" y="801096"/>
                </a:lnTo>
                <a:lnTo>
                  <a:pt x="975904" y="800739"/>
                </a:lnTo>
                <a:lnTo>
                  <a:pt x="976954" y="800566"/>
                </a:lnTo>
                <a:lnTo>
                  <a:pt x="982629" y="800566"/>
                </a:lnTo>
                <a:lnTo>
                  <a:pt x="986239" y="804231"/>
                </a:lnTo>
                <a:lnTo>
                  <a:pt x="987072" y="809268"/>
                </a:lnTo>
                <a:lnTo>
                  <a:pt x="989115" y="814382"/>
                </a:lnTo>
                <a:lnTo>
                  <a:pt x="985029" y="818468"/>
                </a:lnTo>
                <a:lnTo>
                  <a:pt x="979926" y="819495"/>
                </a:lnTo>
                <a:lnTo>
                  <a:pt x="978953" y="819657"/>
                </a:lnTo>
                <a:close/>
              </a:path>
              <a:path w="1252220" h="1249045">
                <a:moveTo>
                  <a:pt x="913509" y="821538"/>
                </a:moveTo>
                <a:lnTo>
                  <a:pt x="909412" y="821538"/>
                </a:lnTo>
                <a:lnTo>
                  <a:pt x="905326" y="818468"/>
                </a:lnTo>
                <a:lnTo>
                  <a:pt x="904310" y="813355"/>
                </a:lnTo>
                <a:lnTo>
                  <a:pt x="903283" y="807225"/>
                </a:lnTo>
                <a:lnTo>
                  <a:pt x="904310" y="802123"/>
                </a:lnTo>
                <a:lnTo>
                  <a:pt x="912483" y="801096"/>
                </a:lnTo>
                <a:lnTo>
                  <a:pt x="919639" y="801096"/>
                </a:lnTo>
                <a:lnTo>
                  <a:pt x="923725" y="804166"/>
                </a:lnTo>
                <a:lnTo>
                  <a:pt x="923725" y="814382"/>
                </a:lnTo>
                <a:lnTo>
                  <a:pt x="920654" y="819495"/>
                </a:lnTo>
                <a:lnTo>
                  <a:pt x="913509" y="821538"/>
                </a:lnTo>
                <a:close/>
              </a:path>
              <a:path w="1252220" h="1249045">
                <a:moveTo>
                  <a:pt x="1102941" y="822554"/>
                </a:moveTo>
                <a:lnTo>
                  <a:pt x="1088232" y="822554"/>
                </a:lnTo>
                <a:lnTo>
                  <a:pt x="1084145" y="818468"/>
                </a:lnTo>
                <a:lnTo>
                  <a:pt x="1084145" y="807225"/>
                </a:lnTo>
                <a:lnTo>
                  <a:pt x="1088232" y="802123"/>
                </a:lnTo>
                <a:lnTo>
                  <a:pt x="1101517" y="802123"/>
                </a:lnTo>
                <a:lnTo>
                  <a:pt x="1104587" y="807225"/>
                </a:lnTo>
                <a:lnTo>
                  <a:pt x="1106630" y="812339"/>
                </a:lnTo>
                <a:lnTo>
                  <a:pt x="1104760" y="817938"/>
                </a:lnTo>
                <a:lnTo>
                  <a:pt x="1102941" y="822554"/>
                </a:lnTo>
                <a:close/>
              </a:path>
              <a:path w="1252220" h="1249045">
                <a:moveTo>
                  <a:pt x="1042257" y="823581"/>
                </a:moveTo>
                <a:lnTo>
                  <a:pt x="1029028" y="823581"/>
                </a:lnTo>
                <a:lnTo>
                  <a:pt x="1024885" y="818965"/>
                </a:lnTo>
                <a:lnTo>
                  <a:pt x="1024885" y="808252"/>
                </a:lnTo>
                <a:lnTo>
                  <a:pt x="1027944" y="804166"/>
                </a:lnTo>
                <a:lnTo>
                  <a:pt x="1033811" y="802988"/>
                </a:lnTo>
                <a:lnTo>
                  <a:pt x="1041218" y="802988"/>
                </a:lnTo>
                <a:lnTo>
                  <a:pt x="1045424" y="806836"/>
                </a:lnTo>
                <a:lnTo>
                  <a:pt x="1046343" y="812339"/>
                </a:lnTo>
                <a:lnTo>
                  <a:pt x="1046343" y="818468"/>
                </a:lnTo>
                <a:lnTo>
                  <a:pt x="1042257" y="823581"/>
                </a:lnTo>
                <a:close/>
              </a:path>
              <a:path w="1252220" h="1249045">
                <a:moveTo>
                  <a:pt x="1158745" y="824597"/>
                </a:moveTo>
                <a:lnTo>
                  <a:pt x="1145460" y="824597"/>
                </a:lnTo>
                <a:lnTo>
                  <a:pt x="1142390" y="820511"/>
                </a:lnTo>
                <a:lnTo>
                  <a:pt x="1142390" y="809268"/>
                </a:lnTo>
                <a:lnTo>
                  <a:pt x="1144433" y="805182"/>
                </a:lnTo>
                <a:lnTo>
                  <a:pt x="1158745" y="805182"/>
                </a:lnTo>
                <a:lnTo>
                  <a:pt x="1162831" y="809268"/>
                </a:lnTo>
                <a:lnTo>
                  <a:pt x="1162831" y="820511"/>
                </a:lnTo>
                <a:lnTo>
                  <a:pt x="1158745" y="824597"/>
                </a:lnTo>
                <a:close/>
              </a:path>
              <a:path w="1252220" h="1249045">
                <a:moveTo>
                  <a:pt x="1216990" y="827667"/>
                </a:moveTo>
                <a:lnTo>
                  <a:pt x="1203704" y="827667"/>
                </a:lnTo>
                <a:lnTo>
                  <a:pt x="1199618" y="823581"/>
                </a:lnTo>
                <a:lnTo>
                  <a:pt x="1199618" y="811312"/>
                </a:lnTo>
                <a:lnTo>
                  <a:pt x="1203704" y="807225"/>
                </a:lnTo>
                <a:lnTo>
                  <a:pt x="1215962" y="807225"/>
                </a:lnTo>
                <a:lnTo>
                  <a:pt x="1220048" y="811312"/>
                </a:lnTo>
                <a:lnTo>
                  <a:pt x="1220048" y="823581"/>
                </a:lnTo>
                <a:lnTo>
                  <a:pt x="1216990" y="827667"/>
                </a:lnTo>
                <a:close/>
              </a:path>
              <a:path w="1252220" h="1249045">
                <a:moveTo>
                  <a:pt x="495584" y="828683"/>
                </a:moveTo>
                <a:lnTo>
                  <a:pt x="489504" y="828683"/>
                </a:lnTo>
                <a:lnTo>
                  <a:pt x="486276" y="825083"/>
                </a:lnTo>
                <a:lnTo>
                  <a:pt x="485358" y="820511"/>
                </a:lnTo>
                <a:lnTo>
                  <a:pt x="484342" y="813355"/>
                </a:lnTo>
                <a:lnTo>
                  <a:pt x="486385" y="809268"/>
                </a:lnTo>
                <a:lnTo>
                  <a:pt x="494682" y="808090"/>
                </a:lnTo>
                <a:lnTo>
                  <a:pt x="500492" y="808090"/>
                </a:lnTo>
                <a:lnTo>
                  <a:pt x="503865" y="811852"/>
                </a:lnTo>
                <a:lnTo>
                  <a:pt x="504772" y="816425"/>
                </a:lnTo>
                <a:lnTo>
                  <a:pt x="505800" y="822554"/>
                </a:lnTo>
                <a:lnTo>
                  <a:pt x="503756" y="827667"/>
                </a:lnTo>
                <a:lnTo>
                  <a:pt x="495584" y="828683"/>
                </a:lnTo>
                <a:close/>
              </a:path>
              <a:path w="1252220" h="1249045">
                <a:moveTo>
                  <a:pt x="286108" y="831753"/>
                </a:moveTo>
                <a:lnTo>
                  <a:pt x="271806" y="831753"/>
                </a:lnTo>
                <a:lnTo>
                  <a:pt x="269763" y="826640"/>
                </a:lnTo>
                <a:lnTo>
                  <a:pt x="269763" y="819495"/>
                </a:lnTo>
                <a:lnTo>
                  <a:pt x="270779" y="813355"/>
                </a:lnTo>
                <a:lnTo>
                  <a:pt x="274866" y="811312"/>
                </a:lnTo>
                <a:lnTo>
                  <a:pt x="287135" y="811312"/>
                </a:lnTo>
                <a:lnTo>
                  <a:pt x="290194" y="816425"/>
                </a:lnTo>
                <a:lnTo>
                  <a:pt x="290194" y="822554"/>
                </a:lnTo>
                <a:lnTo>
                  <a:pt x="288151" y="827667"/>
                </a:lnTo>
                <a:lnTo>
                  <a:pt x="286108" y="831753"/>
                </a:lnTo>
                <a:close/>
              </a:path>
              <a:path w="1252220" h="1249045">
                <a:moveTo>
                  <a:pt x="218664" y="836856"/>
                </a:moveTo>
                <a:lnTo>
                  <a:pt x="212535" y="834812"/>
                </a:lnTo>
                <a:lnTo>
                  <a:pt x="208449" y="829710"/>
                </a:lnTo>
                <a:lnTo>
                  <a:pt x="209476" y="823581"/>
                </a:lnTo>
                <a:lnTo>
                  <a:pt x="210362" y="817322"/>
                </a:lnTo>
                <a:lnTo>
                  <a:pt x="214394" y="814187"/>
                </a:lnTo>
                <a:lnTo>
                  <a:pt x="221419" y="814187"/>
                </a:lnTo>
                <a:lnTo>
                  <a:pt x="222751" y="814382"/>
                </a:lnTo>
                <a:lnTo>
                  <a:pt x="227864" y="816425"/>
                </a:lnTo>
                <a:lnTo>
                  <a:pt x="229907" y="819495"/>
                </a:lnTo>
                <a:lnTo>
                  <a:pt x="229907" y="829710"/>
                </a:lnTo>
                <a:lnTo>
                  <a:pt x="225820" y="834812"/>
                </a:lnTo>
                <a:lnTo>
                  <a:pt x="218664" y="836856"/>
                </a:lnTo>
                <a:close/>
              </a:path>
              <a:path w="1252220" h="1249045">
                <a:moveTo>
                  <a:pt x="741836" y="837882"/>
                </a:moveTo>
                <a:lnTo>
                  <a:pt x="735707" y="837882"/>
                </a:lnTo>
                <a:lnTo>
                  <a:pt x="731620" y="832769"/>
                </a:lnTo>
                <a:lnTo>
                  <a:pt x="731620" y="820511"/>
                </a:lnTo>
                <a:lnTo>
                  <a:pt x="735707" y="816425"/>
                </a:lnTo>
                <a:lnTo>
                  <a:pt x="740819" y="816425"/>
                </a:lnTo>
                <a:lnTo>
                  <a:pt x="741901" y="816057"/>
                </a:lnTo>
                <a:lnTo>
                  <a:pt x="742960" y="815895"/>
                </a:lnTo>
                <a:lnTo>
                  <a:pt x="748657" y="815895"/>
                </a:lnTo>
                <a:lnTo>
                  <a:pt x="752418" y="819549"/>
                </a:lnTo>
                <a:lnTo>
                  <a:pt x="754105" y="824597"/>
                </a:lnTo>
                <a:lnTo>
                  <a:pt x="755122" y="832769"/>
                </a:lnTo>
                <a:lnTo>
                  <a:pt x="751035" y="836856"/>
                </a:lnTo>
                <a:lnTo>
                  <a:pt x="741836" y="837882"/>
                </a:lnTo>
                <a:close/>
              </a:path>
              <a:path w="1252220" h="1249045">
                <a:moveTo>
                  <a:pt x="434269" y="842996"/>
                </a:moveTo>
                <a:lnTo>
                  <a:pt x="419008" y="842996"/>
                </a:lnTo>
                <a:lnTo>
                  <a:pt x="414855" y="838369"/>
                </a:lnTo>
                <a:lnTo>
                  <a:pt x="414855" y="825624"/>
                </a:lnTo>
                <a:lnTo>
                  <a:pt x="418941" y="823581"/>
                </a:lnTo>
                <a:lnTo>
                  <a:pt x="424054" y="822554"/>
                </a:lnTo>
                <a:lnTo>
                  <a:pt x="425308" y="822143"/>
                </a:lnTo>
                <a:lnTo>
                  <a:pt x="426518" y="821938"/>
                </a:lnTo>
                <a:lnTo>
                  <a:pt x="432141" y="821938"/>
                </a:lnTo>
                <a:lnTo>
                  <a:pt x="435708" y="825040"/>
                </a:lnTo>
                <a:lnTo>
                  <a:pt x="437340" y="830726"/>
                </a:lnTo>
                <a:lnTo>
                  <a:pt x="437340" y="837882"/>
                </a:lnTo>
                <a:lnTo>
                  <a:pt x="434269" y="842996"/>
                </a:lnTo>
                <a:close/>
              </a:path>
              <a:path w="1252220" h="1249045">
                <a:moveTo>
                  <a:pt x="365810" y="852184"/>
                </a:moveTo>
                <a:lnTo>
                  <a:pt x="358654" y="852184"/>
                </a:lnTo>
                <a:lnTo>
                  <a:pt x="351508" y="850141"/>
                </a:lnTo>
                <a:lnTo>
                  <a:pt x="347422" y="845039"/>
                </a:lnTo>
                <a:lnTo>
                  <a:pt x="348438" y="838909"/>
                </a:lnTo>
                <a:lnTo>
                  <a:pt x="351184" y="833407"/>
                </a:lnTo>
                <a:lnTo>
                  <a:pt x="355583" y="829548"/>
                </a:lnTo>
                <a:lnTo>
                  <a:pt x="362334" y="829548"/>
                </a:lnTo>
                <a:lnTo>
                  <a:pt x="367853" y="831753"/>
                </a:lnTo>
                <a:lnTo>
                  <a:pt x="370923" y="836856"/>
                </a:lnTo>
                <a:lnTo>
                  <a:pt x="370923" y="849125"/>
                </a:lnTo>
                <a:lnTo>
                  <a:pt x="365810" y="852184"/>
                </a:lnTo>
                <a:close/>
              </a:path>
              <a:path w="1252220" h="1249045">
                <a:moveTo>
                  <a:pt x="546672" y="853211"/>
                </a:moveTo>
                <a:lnTo>
                  <a:pt x="534654" y="853211"/>
                </a:lnTo>
                <a:lnTo>
                  <a:pt x="531343" y="848682"/>
                </a:lnTo>
                <a:lnTo>
                  <a:pt x="531343" y="837882"/>
                </a:lnTo>
                <a:lnTo>
                  <a:pt x="535429" y="832769"/>
                </a:lnTo>
                <a:lnTo>
                  <a:pt x="546672" y="832769"/>
                </a:lnTo>
                <a:lnTo>
                  <a:pt x="550758" y="834812"/>
                </a:lnTo>
                <a:lnTo>
                  <a:pt x="550758" y="849125"/>
                </a:lnTo>
                <a:lnTo>
                  <a:pt x="546672" y="853211"/>
                </a:lnTo>
                <a:close/>
              </a:path>
              <a:path w="1252220" h="1249045">
                <a:moveTo>
                  <a:pt x="820522" y="854227"/>
                </a:moveTo>
                <a:lnTo>
                  <a:pt x="808252" y="854227"/>
                </a:lnTo>
                <a:lnTo>
                  <a:pt x="805193" y="850141"/>
                </a:lnTo>
                <a:lnTo>
                  <a:pt x="803150" y="845039"/>
                </a:lnTo>
                <a:lnTo>
                  <a:pt x="802123" y="837882"/>
                </a:lnTo>
                <a:lnTo>
                  <a:pt x="806209" y="833796"/>
                </a:lnTo>
                <a:lnTo>
                  <a:pt x="812350" y="832769"/>
                </a:lnTo>
                <a:lnTo>
                  <a:pt x="818479" y="832769"/>
                </a:lnTo>
                <a:lnTo>
                  <a:pt x="823581" y="836856"/>
                </a:lnTo>
                <a:lnTo>
                  <a:pt x="823581" y="842996"/>
                </a:lnTo>
                <a:lnTo>
                  <a:pt x="825624" y="849125"/>
                </a:lnTo>
                <a:lnTo>
                  <a:pt x="820522" y="854227"/>
                </a:lnTo>
                <a:close/>
              </a:path>
              <a:path w="1252220" h="1249045">
                <a:moveTo>
                  <a:pt x="176776" y="858313"/>
                </a:moveTo>
                <a:lnTo>
                  <a:pt x="168603" y="858313"/>
                </a:lnTo>
                <a:lnTo>
                  <a:pt x="162463" y="857297"/>
                </a:lnTo>
                <a:lnTo>
                  <a:pt x="159404" y="852184"/>
                </a:lnTo>
                <a:lnTo>
                  <a:pt x="161447" y="845039"/>
                </a:lnTo>
                <a:lnTo>
                  <a:pt x="162333" y="840585"/>
                </a:lnTo>
                <a:lnTo>
                  <a:pt x="165554" y="837688"/>
                </a:lnTo>
                <a:lnTo>
                  <a:pt x="170673" y="837688"/>
                </a:lnTo>
                <a:lnTo>
                  <a:pt x="171662" y="837882"/>
                </a:lnTo>
                <a:lnTo>
                  <a:pt x="178818" y="838909"/>
                </a:lnTo>
                <a:lnTo>
                  <a:pt x="181878" y="844012"/>
                </a:lnTo>
                <a:lnTo>
                  <a:pt x="179835" y="850141"/>
                </a:lnTo>
                <a:lnTo>
                  <a:pt x="179835" y="855254"/>
                </a:lnTo>
                <a:lnTo>
                  <a:pt x="176776" y="858313"/>
                </a:lnTo>
                <a:close/>
              </a:path>
              <a:path w="1252220" h="1249045">
                <a:moveTo>
                  <a:pt x="697904" y="858313"/>
                </a:moveTo>
                <a:lnTo>
                  <a:pt x="690008" y="858313"/>
                </a:lnTo>
                <a:lnTo>
                  <a:pt x="687375" y="854519"/>
                </a:lnTo>
                <a:lnTo>
                  <a:pt x="684618" y="848098"/>
                </a:lnTo>
                <a:lnTo>
                  <a:pt x="685635" y="841969"/>
                </a:lnTo>
                <a:lnTo>
                  <a:pt x="687678" y="836856"/>
                </a:lnTo>
                <a:lnTo>
                  <a:pt x="694834" y="836856"/>
                </a:lnTo>
                <a:lnTo>
                  <a:pt x="703006" y="837882"/>
                </a:lnTo>
                <a:lnTo>
                  <a:pt x="706076" y="841969"/>
                </a:lnTo>
                <a:lnTo>
                  <a:pt x="706076" y="854227"/>
                </a:lnTo>
                <a:lnTo>
                  <a:pt x="703006" y="857297"/>
                </a:lnTo>
                <a:lnTo>
                  <a:pt x="697904" y="858313"/>
                </a:lnTo>
                <a:close/>
              </a:path>
              <a:path w="1252220" h="1249045">
                <a:moveTo>
                  <a:pt x="112477" y="860519"/>
                </a:moveTo>
                <a:lnTo>
                  <a:pt x="105705" y="860519"/>
                </a:lnTo>
                <a:lnTo>
                  <a:pt x="102176" y="858076"/>
                </a:lnTo>
                <a:lnTo>
                  <a:pt x="102176" y="851168"/>
                </a:lnTo>
                <a:lnTo>
                  <a:pt x="101142" y="844931"/>
                </a:lnTo>
                <a:lnTo>
                  <a:pt x="101376" y="844931"/>
                </a:lnTo>
                <a:lnTo>
                  <a:pt x="105246" y="842996"/>
                </a:lnTo>
                <a:lnTo>
                  <a:pt x="110359" y="841969"/>
                </a:lnTo>
                <a:lnTo>
                  <a:pt x="111645" y="841601"/>
                </a:lnTo>
                <a:lnTo>
                  <a:pt x="112769" y="841428"/>
                </a:lnTo>
                <a:lnTo>
                  <a:pt x="118239" y="841428"/>
                </a:lnTo>
                <a:lnTo>
                  <a:pt x="119915" y="844931"/>
                </a:lnTo>
                <a:lnTo>
                  <a:pt x="121590" y="849125"/>
                </a:lnTo>
                <a:lnTo>
                  <a:pt x="121590" y="855254"/>
                </a:lnTo>
                <a:lnTo>
                  <a:pt x="120574" y="860367"/>
                </a:lnTo>
                <a:lnTo>
                  <a:pt x="113418" y="860367"/>
                </a:lnTo>
                <a:lnTo>
                  <a:pt x="112477" y="860519"/>
                </a:lnTo>
                <a:close/>
              </a:path>
              <a:path w="1252220" h="1249045">
                <a:moveTo>
                  <a:pt x="886938" y="863426"/>
                </a:moveTo>
                <a:lnTo>
                  <a:pt x="873653" y="863426"/>
                </a:lnTo>
                <a:lnTo>
                  <a:pt x="869567" y="859340"/>
                </a:lnTo>
                <a:lnTo>
                  <a:pt x="869567" y="848098"/>
                </a:lnTo>
                <a:lnTo>
                  <a:pt x="872636" y="842996"/>
                </a:lnTo>
                <a:lnTo>
                  <a:pt x="879783" y="841969"/>
                </a:lnTo>
                <a:lnTo>
                  <a:pt x="886938" y="841969"/>
                </a:lnTo>
                <a:lnTo>
                  <a:pt x="892051" y="844012"/>
                </a:lnTo>
                <a:lnTo>
                  <a:pt x="892051" y="859340"/>
                </a:lnTo>
                <a:lnTo>
                  <a:pt x="886938" y="863426"/>
                </a:lnTo>
                <a:close/>
              </a:path>
              <a:path w="1252220" h="1249045">
                <a:moveTo>
                  <a:pt x="59034" y="864453"/>
                </a:moveTo>
                <a:lnTo>
                  <a:pt x="52115" y="864453"/>
                </a:lnTo>
                <a:lnTo>
                  <a:pt x="45985" y="863426"/>
                </a:lnTo>
                <a:lnTo>
                  <a:pt x="41888" y="858313"/>
                </a:lnTo>
                <a:lnTo>
                  <a:pt x="42915" y="852184"/>
                </a:lnTo>
                <a:lnTo>
                  <a:pt x="44958" y="846055"/>
                </a:lnTo>
                <a:lnTo>
                  <a:pt x="49044" y="842996"/>
                </a:lnTo>
                <a:lnTo>
                  <a:pt x="61303" y="842996"/>
                </a:lnTo>
                <a:lnTo>
                  <a:pt x="62330" y="848098"/>
                </a:lnTo>
                <a:lnTo>
                  <a:pt x="65400" y="853211"/>
                </a:lnTo>
                <a:lnTo>
                  <a:pt x="62590" y="859751"/>
                </a:lnTo>
                <a:lnTo>
                  <a:pt x="59034" y="864453"/>
                </a:lnTo>
                <a:close/>
              </a:path>
              <a:path w="1252220" h="1249045">
                <a:moveTo>
                  <a:pt x="600830" y="865470"/>
                </a:moveTo>
                <a:lnTo>
                  <a:pt x="585501" y="865470"/>
                </a:lnTo>
                <a:lnTo>
                  <a:pt x="581416" y="862410"/>
                </a:lnTo>
                <a:lnTo>
                  <a:pt x="581416" y="849125"/>
                </a:lnTo>
                <a:lnTo>
                  <a:pt x="585501" y="847082"/>
                </a:lnTo>
                <a:lnTo>
                  <a:pt x="591020" y="844877"/>
                </a:lnTo>
                <a:lnTo>
                  <a:pt x="597566" y="844877"/>
                </a:lnTo>
                <a:lnTo>
                  <a:pt x="601036" y="848736"/>
                </a:lnTo>
                <a:lnTo>
                  <a:pt x="602873" y="854227"/>
                </a:lnTo>
                <a:lnTo>
                  <a:pt x="601847" y="860367"/>
                </a:lnTo>
                <a:lnTo>
                  <a:pt x="600830" y="865470"/>
                </a:lnTo>
                <a:close/>
              </a:path>
              <a:path w="1252220" h="1249045">
                <a:moveTo>
                  <a:pt x="954426" y="866010"/>
                </a:moveTo>
                <a:lnTo>
                  <a:pt x="950026" y="866010"/>
                </a:lnTo>
                <a:lnTo>
                  <a:pt x="949172" y="865837"/>
                </a:lnTo>
                <a:lnTo>
                  <a:pt x="948242" y="865470"/>
                </a:lnTo>
                <a:lnTo>
                  <a:pt x="941097" y="865470"/>
                </a:lnTo>
                <a:lnTo>
                  <a:pt x="938026" y="860367"/>
                </a:lnTo>
                <a:lnTo>
                  <a:pt x="939054" y="854227"/>
                </a:lnTo>
                <a:lnTo>
                  <a:pt x="939054" y="848098"/>
                </a:lnTo>
                <a:lnTo>
                  <a:pt x="944156" y="846055"/>
                </a:lnTo>
                <a:lnTo>
                  <a:pt x="955398" y="846055"/>
                </a:lnTo>
                <a:lnTo>
                  <a:pt x="959484" y="851168"/>
                </a:lnTo>
                <a:lnTo>
                  <a:pt x="958468" y="858313"/>
                </a:lnTo>
                <a:lnTo>
                  <a:pt x="956793" y="862508"/>
                </a:lnTo>
                <a:lnTo>
                  <a:pt x="954543" y="865837"/>
                </a:lnTo>
                <a:lnTo>
                  <a:pt x="954426" y="866010"/>
                </a:lnTo>
                <a:close/>
              </a:path>
              <a:path w="1252220" h="1249045">
                <a:moveTo>
                  <a:pt x="651918" y="867513"/>
                </a:moveTo>
                <a:lnTo>
                  <a:pt x="638633" y="867513"/>
                </a:lnTo>
                <a:lnTo>
                  <a:pt x="634547" y="863426"/>
                </a:lnTo>
                <a:lnTo>
                  <a:pt x="634547" y="852184"/>
                </a:lnTo>
                <a:lnTo>
                  <a:pt x="638633" y="849125"/>
                </a:lnTo>
                <a:lnTo>
                  <a:pt x="643746" y="848098"/>
                </a:lnTo>
                <a:lnTo>
                  <a:pt x="648859" y="848098"/>
                </a:lnTo>
                <a:lnTo>
                  <a:pt x="652945" y="852184"/>
                </a:lnTo>
                <a:lnTo>
                  <a:pt x="652945" y="862410"/>
                </a:lnTo>
                <a:lnTo>
                  <a:pt x="651918" y="867513"/>
                </a:lnTo>
                <a:close/>
              </a:path>
              <a:path w="1252220" h="1249045">
                <a:moveTo>
                  <a:pt x="1008767" y="871123"/>
                </a:moveTo>
                <a:lnTo>
                  <a:pt x="1004097" y="871123"/>
                </a:lnTo>
                <a:lnTo>
                  <a:pt x="1001200" y="867621"/>
                </a:lnTo>
                <a:lnTo>
                  <a:pt x="1000357" y="863426"/>
                </a:lnTo>
                <a:lnTo>
                  <a:pt x="999341" y="857297"/>
                </a:lnTo>
                <a:lnTo>
                  <a:pt x="1002400" y="852184"/>
                </a:lnTo>
                <a:lnTo>
                  <a:pt x="1009556" y="850141"/>
                </a:lnTo>
                <a:lnTo>
                  <a:pt x="1010741" y="849741"/>
                </a:lnTo>
                <a:lnTo>
                  <a:pt x="1016766" y="849741"/>
                </a:lnTo>
                <a:lnTo>
                  <a:pt x="1020053" y="854789"/>
                </a:lnTo>
                <a:lnTo>
                  <a:pt x="1021815" y="858313"/>
                </a:lnTo>
                <a:lnTo>
                  <a:pt x="1020799" y="865470"/>
                </a:lnTo>
                <a:lnTo>
                  <a:pt x="1016712" y="870583"/>
                </a:lnTo>
                <a:lnTo>
                  <a:pt x="1010572" y="870583"/>
                </a:lnTo>
                <a:lnTo>
                  <a:pt x="1009654" y="870950"/>
                </a:lnTo>
                <a:lnTo>
                  <a:pt x="1008767" y="871123"/>
                </a:lnTo>
                <a:close/>
              </a:path>
              <a:path w="1252220" h="1249045">
                <a:moveTo>
                  <a:pt x="1079043" y="871599"/>
                </a:moveTo>
                <a:lnTo>
                  <a:pt x="1073929" y="871599"/>
                </a:lnTo>
                <a:lnTo>
                  <a:pt x="1066774" y="870583"/>
                </a:lnTo>
                <a:lnTo>
                  <a:pt x="1063715" y="865470"/>
                </a:lnTo>
                <a:lnTo>
                  <a:pt x="1063715" y="854227"/>
                </a:lnTo>
                <a:lnTo>
                  <a:pt x="1067801" y="850141"/>
                </a:lnTo>
                <a:lnTo>
                  <a:pt x="1073929" y="850141"/>
                </a:lnTo>
                <a:lnTo>
                  <a:pt x="1081086" y="851168"/>
                </a:lnTo>
                <a:lnTo>
                  <a:pt x="1086188" y="855254"/>
                </a:lnTo>
                <a:lnTo>
                  <a:pt x="1084145" y="863426"/>
                </a:lnTo>
                <a:lnTo>
                  <a:pt x="1083129" y="868540"/>
                </a:lnTo>
                <a:lnTo>
                  <a:pt x="1079043" y="871599"/>
                </a:lnTo>
                <a:close/>
              </a:path>
              <a:path w="1252220" h="1249045">
                <a:moveTo>
                  <a:pt x="315738" y="873642"/>
                </a:moveTo>
                <a:lnTo>
                  <a:pt x="304496" y="873642"/>
                </a:lnTo>
                <a:lnTo>
                  <a:pt x="300409" y="870583"/>
                </a:lnTo>
                <a:lnTo>
                  <a:pt x="300409" y="858313"/>
                </a:lnTo>
                <a:lnTo>
                  <a:pt x="304496" y="854227"/>
                </a:lnTo>
                <a:lnTo>
                  <a:pt x="310636" y="854227"/>
                </a:lnTo>
                <a:lnTo>
                  <a:pt x="315738" y="855254"/>
                </a:lnTo>
                <a:lnTo>
                  <a:pt x="319824" y="858313"/>
                </a:lnTo>
                <a:lnTo>
                  <a:pt x="319824" y="869556"/>
                </a:lnTo>
                <a:lnTo>
                  <a:pt x="315738" y="873642"/>
                </a:lnTo>
                <a:close/>
              </a:path>
              <a:path w="1252220" h="1249045">
                <a:moveTo>
                  <a:pt x="1137287" y="873642"/>
                </a:moveTo>
                <a:lnTo>
                  <a:pt x="1131147" y="873642"/>
                </a:lnTo>
                <a:lnTo>
                  <a:pt x="1124002" y="871599"/>
                </a:lnTo>
                <a:lnTo>
                  <a:pt x="1119916" y="869556"/>
                </a:lnTo>
                <a:lnTo>
                  <a:pt x="1120932" y="862410"/>
                </a:lnTo>
                <a:lnTo>
                  <a:pt x="1122975" y="857297"/>
                </a:lnTo>
                <a:lnTo>
                  <a:pt x="1126045" y="854227"/>
                </a:lnTo>
                <a:lnTo>
                  <a:pt x="1139330" y="854227"/>
                </a:lnTo>
                <a:lnTo>
                  <a:pt x="1142390" y="859340"/>
                </a:lnTo>
                <a:lnTo>
                  <a:pt x="1142390" y="871599"/>
                </a:lnTo>
                <a:lnTo>
                  <a:pt x="1137287" y="873642"/>
                </a:lnTo>
                <a:close/>
              </a:path>
              <a:path w="1252220" h="1249045">
                <a:moveTo>
                  <a:pt x="465543" y="876225"/>
                </a:moveTo>
                <a:lnTo>
                  <a:pt x="459770" y="876225"/>
                </a:lnTo>
                <a:lnTo>
                  <a:pt x="457364" y="872626"/>
                </a:lnTo>
                <a:lnTo>
                  <a:pt x="455728" y="868540"/>
                </a:lnTo>
                <a:lnTo>
                  <a:pt x="454711" y="862410"/>
                </a:lnTo>
                <a:lnTo>
                  <a:pt x="458797" y="857297"/>
                </a:lnTo>
                <a:lnTo>
                  <a:pt x="465413" y="855092"/>
                </a:lnTo>
                <a:lnTo>
                  <a:pt x="473726" y="855092"/>
                </a:lnTo>
                <a:lnTo>
                  <a:pt x="476375" y="858951"/>
                </a:lnTo>
                <a:lnTo>
                  <a:pt x="478212" y="864453"/>
                </a:lnTo>
                <a:lnTo>
                  <a:pt x="478212" y="872626"/>
                </a:lnTo>
                <a:lnTo>
                  <a:pt x="474126" y="874669"/>
                </a:lnTo>
                <a:lnTo>
                  <a:pt x="467997" y="875685"/>
                </a:lnTo>
                <a:lnTo>
                  <a:pt x="466700" y="876053"/>
                </a:lnTo>
                <a:lnTo>
                  <a:pt x="465543" y="876225"/>
                </a:lnTo>
                <a:close/>
              </a:path>
              <a:path w="1252220" h="1249045">
                <a:moveTo>
                  <a:pt x="1196547" y="878755"/>
                </a:moveTo>
                <a:lnTo>
                  <a:pt x="1184289" y="878755"/>
                </a:lnTo>
                <a:lnTo>
                  <a:pt x="1180203" y="873642"/>
                </a:lnTo>
                <a:lnTo>
                  <a:pt x="1180203" y="860367"/>
                </a:lnTo>
                <a:lnTo>
                  <a:pt x="1185305" y="857297"/>
                </a:lnTo>
                <a:lnTo>
                  <a:pt x="1198591" y="857297"/>
                </a:lnTo>
                <a:lnTo>
                  <a:pt x="1201661" y="860367"/>
                </a:lnTo>
                <a:lnTo>
                  <a:pt x="1201661" y="868540"/>
                </a:lnTo>
                <a:lnTo>
                  <a:pt x="1200634" y="874669"/>
                </a:lnTo>
                <a:lnTo>
                  <a:pt x="1196547" y="878755"/>
                </a:lnTo>
                <a:close/>
              </a:path>
              <a:path w="1252220" h="1249045">
                <a:moveTo>
                  <a:pt x="253408" y="880798"/>
                </a:moveTo>
                <a:lnTo>
                  <a:pt x="239162" y="880798"/>
                </a:lnTo>
                <a:lnTo>
                  <a:pt x="235020" y="876182"/>
                </a:lnTo>
                <a:lnTo>
                  <a:pt x="235020" y="865470"/>
                </a:lnTo>
                <a:lnTo>
                  <a:pt x="239106" y="862410"/>
                </a:lnTo>
                <a:lnTo>
                  <a:pt x="244208" y="860367"/>
                </a:lnTo>
                <a:lnTo>
                  <a:pt x="245555" y="860173"/>
                </a:lnTo>
                <a:lnTo>
                  <a:pt x="252337" y="860173"/>
                </a:lnTo>
                <a:lnTo>
                  <a:pt x="255580" y="863297"/>
                </a:lnTo>
                <a:lnTo>
                  <a:pt x="256478" y="869556"/>
                </a:lnTo>
                <a:lnTo>
                  <a:pt x="256478" y="875685"/>
                </a:lnTo>
                <a:lnTo>
                  <a:pt x="253408" y="880798"/>
                </a:lnTo>
                <a:close/>
              </a:path>
              <a:path w="1252220" h="1249045">
                <a:moveTo>
                  <a:pt x="776719" y="883868"/>
                </a:moveTo>
                <a:lnTo>
                  <a:pt x="769423" y="883868"/>
                </a:lnTo>
                <a:lnTo>
                  <a:pt x="764321" y="882841"/>
                </a:lnTo>
                <a:lnTo>
                  <a:pt x="760234" y="878755"/>
                </a:lnTo>
                <a:lnTo>
                  <a:pt x="760234" y="867513"/>
                </a:lnTo>
                <a:lnTo>
                  <a:pt x="765336" y="864453"/>
                </a:lnTo>
                <a:lnTo>
                  <a:pt x="770450" y="860367"/>
                </a:lnTo>
                <a:lnTo>
                  <a:pt x="777606" y="863426"/>
                </a:lnTo>
                <a:lnTo>
                  <a:pt x="782708" y="867513"/>
                </a:lnTo>
                <a:lnTo>
                  <a:pt x="781692" y="873642"/>
                </a:lnTo>
                <a:lnTo>
                  <a:pt x="780773" y="880063"/>
                </a:lnTo>
                <a:lnTo>
                  <a:pt x="776719" y="883868"/>
                </a:lnTo>
                <a:close/>
              </a:path>
              <a:path w="1252220" h="1249045">
                <a:moveTo>
                  <a:pt x="407709" y="889998"/>
                </a:moveTo>
                <a:lnTo>
                  <a:pt x="392381" y="889998"/>
                </a:lnTo>
                <a:lnTo>
                  <a:pt x="388295" y="885911"/>
                </a:lnTo>
                <a:lnTo>
                  <a:pt x="388295" y="879782"/>
                </a:lnTo>
                <a:lnTo>
                  <a:pt x="387268" y="874669"/>
                </a:lnTo>
                <a:lnTo>
                  <a:pt x="391354" y="870583"/>
                </a:lnTo>
                <a:lnTo>
                  <a:pt x="396467" y="869556"/>
                </a:lnTo>
                <a:lnTo>
                  <a:pt x="401569" y="869556"/>
                </a:lnTo>
                <a:lnTo>
                  <a:pt x="406683" y="871599"/>
                </a:lnTo>
                <a:lnTo>
                  <a:pt x="408726" y="878755"/>
                </a:lnTo>
                <a:lnTo>
                  <a:pt x="408726" y="884884"/>
                </a:lnTo>
                <a:lnTo>
                  <a:pt x="407709" y="889998"/>
                </a:lnTo>
                <a:close/>
              </a:path>
              <a:path w="1252220" h="1249045">
                <a:moveTo>
                  <a:pt x="514999" y="901240"/>
                </a:moveTo>
                <a:lnTo>
                  <a:pt x="508869" y="900213"/>
                </a:lnTo>
                <a:lnTo>
                  <a:pt x="503756" y="897143"/>
                </a:lnTo>
                <a:lnTo>
                  <a:pt x="503756" y="884884"/>
                </a:lnTo>
                <a:lnTo>
                  <a:pt x="506816" y="880798"/>
                </a:lnTo>
                <a:lnTo>
                  <a:pt x="512745" y="879620"/>
                </a:lnTo>
                <a:lnTo>
                  <a:pt x="520091" y="879620"/>
                </a:lnTo>
                <a:lnTo>
                  <a:pt x="524295" y="883479"/>
                </a:lnTo>
                <a:lnTo>
                  <a:pt x="525214" y="888971"/>
                </a:lnTo>
                <a:lnTo>
                  <a:pt x="526230" y="896127"/>
                </a:lnTo>
                <a:lnTo>
                  <a:pt x="521128" y="900213"/>
                </a:lnTo>
                <a:lnTo>
                  <a:pt x="514999" y="901240"/>
                </a:lnTo>
                <a:close/>
              </a:path>
              <a:path w="1252220" h="1249045">
                <a:moveTo>
                  <a:pt x="851179" y="901240"/>
                </a:moveTo>
                <a:lnTo>
                  <a:pt x="835851" y="901240"/>
                </a:lnTo>
                <a:lnTo>
                  <a:pt x="831764" y="897143"/>
                </a:lnTo>
                <a:lnTo>
                  <a:pt x="831764" y="884884"/>
                </a:lnTo>
                <a:lnTo>
                  <a:pt x="835851" y="880798"/>
                </a:lnTo>
                <a:lnTo>
                  <a:pt x="841768" y="879620"/>
                </a:lnTo>
                <a:lnTo>
                  <a:pt x="847904" y="879620"/>
                </a:lnTo>
                <a:lnTo>
                  <a:pt x="851384" y="883576"/>
                </a:lnTo>
                <a:lnTo>
                  <a:pt x="853222" y="889998"/>
                </a:lnTo>
                <a:lnTo>
                  <a:pt x="853222" y="896127"/>
                </a:lnTo>
                <a:lnTo>
                  <a:pt x="851179" y="901240"/>
                </a:lnTo>
                <a:close/>
              </a:path>
              <a:path w="1252220" h="1249045">
                <a:moveTo>
                  <a:pt x="201461" y="903283"/>
                </a:moveTo>
                <a:lnTo>
                  <a:pt x="194147" y="903283"/>
                </a:lnTo>
                <a:lnTo>
                  <a:pt x="189034" y="901240"/>
                </a:lnTo>
                <a:lnTo>
                  <a:pt x="186991" y="898170"/>
                </a:lnTo>
                <a:lnTo>
                  <a:pt x="186991" y="886149"/>
                </a:lnTo>
                <a:lnTo>
                  <a:pt x="190644" y="883620"/>
                </a:lnTo>
                <a:lnTo>
                  <a:pt x="196762" y="883620"/>
                </a:lnTo>
                <a:lnTo>
                  <a:pt x="204362" y="884884"/>
                </a:lnTo>
                <a:lnTo>
                  <a:pt x="205390" y="888971"/>
                </a:lnTo>
                <a:lnTo>
                  <a:pt x="207433" y="894084"/>
                </a:lnTo>
                <a:lnTo>
                  <a:pt x="205595" y="899575"/>
                </a:lnTo>
                <a:lnTo>
                  <a:pt x="201461" y="903283"/>
                </a:lnTo>
                <a:close/>
              </a:path>
              <a:path w="1252220" h="1249045">
                <a:moveTo>
                  <a:pt x="920654" y="906342"/>
                </a:moveTo>
                <a:lnTo>
                  <a:pt x="914526" y="906342"/>
                </a:lnTo>
                <a:lnTo>
                  <a:pt x="908397" y="905326"/>
                </a:lnTo>
                <a:lnTo>
                  <a:pt x="904310" y="903283"/>
                </a:lnTo>
                <a:lnTo>
                  <a:pt x="904310" y="888971"/>
                </a:lnTo>
                <a:lnTo>
                  <a:pt x="908397" y="885911"/>
                </a:lnTo>
                <a:lnTo>
                  <a:pt x="914155" y="884755"/>
                </a:lnTo>
                <a:lnTo>
                  <a:pt x="921347" y="884755"/>
                </a:lnTo>
                <a:lnTo>
                  <a:pt x="924838" y="889500"/>
                </a:lnTo>
                <a:lnTo>
                  <a:pt x="925768" y="895100"/>
                </a:lnTo>
                <a:lnTo>
                  <a:pt x="925768" y="903283"/>
                </a:lnTo>
                <a:lnTo>
                  <a:pt x="920654" y="906342"/>
                </a:lnTo>
                <a:close/>
              </a:path>
              <a:path w="1252220" h="1249045">
                <a:moveTo>
                  <a:pt x="727880" y="906861"/>
                </a:moveTo>
                <a:lnTo>
                  <a:pt x="722421" y="906861"/>
                </a:lnTo>
                <a:lnTo>
                  <a:pt x="721437" y="906699"/>
                </a:lnTo>
                <a:lnTo>
                  <a:pt x="720378" y="906342"/>
                </a:lnTo>
                <a:lnTo>
                  <a:pt x="714249" y="905326"/>
                </a:lnTo>
                <a:lnTo>
                  <a:pt x="711190" y="899186"/>
                </a:lnTo>
                <a:lnTo>
                  <a:pt x="713233" y="893057"/>
                </a:lnTo>
                <a:lnTo>
                  <a:pt x="714249" y="887954"/>
                </a:lnTo>
                <a:lnTo>
                  <a:pt x="716292" y="884884"/>
                </a:lnTo>
                <a:lnTo>
                  <a:pt x="723448" y="884884"/>
                </a:lnTo>
                <a:lnTo>
                  <a:pt x="730604" y="885911"/>
                </a:lnTo>
                <a:lnTo>
                  <a:pt x="733663" y="891014"/>
                </a:lnTo>
                <a:lnTo>
                  <a:pt x="733663" y="896127"/>
                </a:lnTo>
                <a:lnTo>
                  <a:pt x="731123" y="902894"/>
                </a:lnTo>
                <a:lnTo>
                  <a:pt x="727880" y="906861"/>
                </a:lnTo>
                <a:close/>
              </a:path>
              <a:path w="1252220" h="1249045">
                <a:moveTo>
                  <a:pt x="137178" y="908515"/>
                </a:moveTo>
                <a:lnTo>
                  <a:pt x="130536" y="908515"/>
                </a:lnTo>
                <a:lnTo>
                  <a:pt x="126704" y="905445"/>
                </a:lnTo>
                <a:lnTo>
                  <a:pt x="126704" y="891014"/>
                </a:lnTo>
                <a:lnTo>
                  <a:pt x="130790" y="888971"/>
                </a:lnTo>
                <a:lnTo>
                  <a:pt x="142032" y="888971"/>
                </a:lnTo>
                <a:lnTo>
                  <a:pt x="145102" y="893057"/>
                </a:lnTo>
                <a:lnTo>
                  <a:pt x="145102" y="903283"/>
                </a:lnTo>
                <a:lnTo>
                  <a:pt x="144076" y="908385"/>
                </a:lnTo>
                <a:lnTo>
                  <a:pt x="137946" y="908385"/>
                </a:lnTo>
                <a:lnTo>
                  <a:pt x="137178" y="908515"/>
                </a:lnTo>
                <a:close/>
              </a:path>
              <a:path w="1252220" h="1249045">
                <a:moveTo>
                  <a:pt x="81745" y="913499"/>
                </a:moveTo>
                <a:lnTo>
                  <a:pt x="76632" y="913499"/>
                </a:lnTo>
                <a:lnTo>
                  <a:pt x="70502" y="911455"/>
                </a:lnTo>
                <a:lnTo>
                  <a:pt x="65400" y="906342"/>
                </a:lnTo>
                <a:lnTo>
                  <a:pt x="66416" y="900213"/>
                </a:lnTo>
                <a:lnTo>
                  <a:pt x="67443" y="895100"/>
                </a:lnTo>
                <a:lnTo>
                  <a:pt x="71529" y="891014"/>
                </a:lnTo>
                <a:lnTo>
                  <a:pt x="82761" y="891014"/>
                </a:lnTo>
                <a:lnTo>
                  <a:pt x="85831" y="896127"/>
                </a:lnTo>
                <a:lnTo>
                  <a:pt x="85831" y="909412"/>
                </a:lnTo>
                <a:lnTo>
                  <a:pt x="81745" y="913499"/>
                </a:lnTo>
                <a:close/>
              </a:path>
              <a:path w="1252220" h="1249045">
                <a:moveTo>
                  <a:pt x="352525" y="914515"/>
                </a:moveTo>
                <a:lnTo>
                  <a:pt x="338222" y="914515"/>
                </a:lnTo>
                <a:lnTo>
                  <a:pt x="335153" y="910428"/>
                </a:lnTo>
                <a:lnTo>
                  <a:pt x="335153" y="899186"/>
                </a:lnTo>
                <a:lnTo>
                  <a:pt x="337196" y="895100"/>
                </a:lnTo>
                <a:lnTo>
                  <a:pt x="350481" y="895100"/>
                </a:lnTo>
                <a:lnTo>
                  <a:pt x="353551" y="899186"/>
                </a:lnTo>
                <a:lnTo>
                  <a:pt x="355594" y="904299"/>
                </a:lnTo>
                <a:lnTo>
                  <a:pt x="355594" y="910428"/>
                </a:lnTo>
                <a:lnTo>
                  <a:pt x="352525" y="914515"/>
                </a:lnTo>
                <a:close/>
              </a:path>
              <a:path w="1252220" h="1249045">
                <a:moveTo>
                  <a:pt x="981969" y="915541"/>
                </a:moveTo>
                <a:lnTo>
                  <a:pt x="975840" y="914515"/>
                </a:lnTo>
                <a:lnTo>
                  <a:pt x="971754" y="911455"/>
                </a:lnTo>
                <a:lnTo>
                  <a:pt x="971754" y="897143"/>
                </a:lnTo>
                <a:lnTo>
                  <a:pt x="975840" y="895100"/>
                </a:lnTo>
                <a:lnTo>
                  <a:pt x="981755" y="893922"/>
                </a:lnTo>
                <a:lnTo>
                  <a:pt x="989731" y="893922"/>
                </a:lnTo>
                <a:lnTo>
                  <a:pt x="992390" y="897878"/>
                </a:lnTo>
                <a:lnTo>
                  <a:pt x="994228" y="904299"/>
                </a:lnTo>
                <a:lnTo>
                  <a:pt x="994228" y="910428"/>
                </a:lnTo>
                <a:lnTo>
                  <a:pt x="989115" y="914515"/>
                </a:lnTo>
                <a:lnTo>
                  <a:pt x="981969" y="915541"/>
                </a:lnTo>
                <a:close/>
              </a:path>
              <a:path w="1252220" h="1249045">
                <a:moveTo>
                  <a:pt x="1051121" y="917098"/>
                </a:moveTo>
                <a:lnTo>
                  <a:pt x="1045413" y="917098"/>
                </a:lnTo>
                <a:lnTo>
                  <a:pt x="1044365" y="916925"/>
                </a:lnTo>
                <a:lnTo>
                  <a:pt x="1043272" y="916558"/>
                </a:lnTo>
                <a:lnTo>
                  <a:pt x="1037143" y="915541"/>
                </a:lnTo>
                <a:lnTo>
                  <a:pt x="1033058" y="910428"/>
                </a:lnTo>
                <a:lnTo>
                  <a:pt x="1035101" y="904299"/>
                </a:lnTo>
                <a:lnTo>
                  <a:pt x="1037143" y="899186"/>
                </a:lnTo>
                <a:lnTo>
                  <a:pt x="1041229" y="896127"/>
                </a:lnTo>
                <a:lnTo>
                  <a:pt x="1053499" y="896127"/>
                </a:lnTo>
                <a:lnTo>
                  <a:pt x="1056558" y="901240"/>
                </a:lnTo>
                <a:lnTo>
                  <a:pt x="1056558" y="908385"/>
                </a:lnTo>
                <a:lnTo>
                  <a:pt x="1054883" y="913434"/>
                </a:lnTo>
                <a:lnTo>
                  <a:pt x="1051121" y="917098"/>
                </a:lnTo>
                <a:close/>
              </a:path>
              <a:path w="1252220" h="1249045">
                <a:moveTo>
                  <a:pt x="572129" y="917195"/>
                </a:moveTo>
                <a:lnTo>
                  <a:pt x="567201" y="917195"/>
                </a:lnTo>
                <a:lnTo>
                  <a:pt x="566130" y="916990"/>
                </a:lnTo>
                <a:lnTo>
                  <a:pt x="565060" y="916558"/>
                </a:lnTo>
                <a:lnTo>
                  <a:pt x="556887" y="915541"/>
                </a:lnTo>
                <a:lnTo>
                  <a:pt x="554844" y="910428"/>
                </a:lnTo>
                <a:lnTo>
                  <a:pt x="555872" y="904299"/>
                </a:lnTo>
                <a:lnTo>
                  <a:pt x="555872" y="898278"/>
                </a:lnTo>
                <a:lnTo>
                  <a:pt x="559493" y="895878"/>
                </a:lnTo>
                <a:lnTo>
                  <a:pt x="566387" y="895878"/>
                </a:lnTo>
                <a:lnTo>
                  <a:pt x="575286" y="897143"/>
                </a:lnTo>
                <a:lnTo>
                  <a:pt x="577329" y="902256"/>
                </a:lnTo>
                <a:lnTo>
                  <a:pt x="576302" y="909412"/>
                </a:lnTo>
                <a:lnTo>
                  <a:pt x="575491" y="914266"/>
                </a:lnTo>
                <a:lnTo>
                  <a:pt x="572129" y="917195"/>
                </a:lnTo>
                <a:close/>
              </a:path>
              <a:path w="1252220" h="1249045">
                <a:moveTo>
                  <a:pt x="676614" y="919628"/>
                </a:moveTo>
                <a:lnTo>
                  <a:pt x="669290" y="919628"/>
                </a:lnTo>
                <a:lnTo>
                  <a:pt x="664177" y="918601"/>
                </a:lnTo>
                <a:lnTo>
                  <a:pt x="660091" y="914515"/>
                </a:lnTo>
                <a:lnTo>
                  <a:pt x="660091" y="903283"/>
                </a:lnTo>
                <a:lnTo>
                  <a:pt x="664177" y="899186"/>
                </a:lnTo>
                <a:lnTo>
                  <a:pt x="671333" y="897143"/>
                </a:lnTo>
                <a:lnTo>
                  <a:pt x="678489" y="899186"/>
                </a:lnTo>
                <a:lnTo>
                  <a:pt x="683591" y="904299"/>
                </a:lnTo>
                <a:lnTo>
                  <a:pt x="682576" y="910428"/>
                </a:lnTo>
                <a:lnTo>
                  <a:pt x="680738" y="915931"/>
                </a:lnTo>
                <a:lnTo>
                  <a:pt x="676614" y="919628"/>
                </a:lnTo>
                <a:close/>
              </a:path>
              <a:path w="1252220" h="1249045">
                <a:moveTo>
                  <a:pt x="445512" y="921671"/>
                </a:moveTo>
                <a:lnTo>
                  <a:pt x="433254" y="921671"/>
                </a:lnTo>
                <a:lnTo>
                  <a:pt x="429167" y="916558"/>
                </a:lnTo>
                <a:lnTo>
                  <a:pt x="430183" y="910428"/>
                </a:lnTo>
                <a:lnTo>
                  <a:pt x="430183" y="905326"/>
                </a:lnTo>
                <a:lnTo>
                  <a:pt x="434269" y="903283"/>
                </a:lnTo>
                <a:lnTo>
                  <a:pt x="440399" y="901240"/>
                </a:lnTo>
                <a:lnTo>
                  <a:pt x="448582" y="901240"/>
                </a:lnTo>
                <a:lnTo>
                  <a:pt x="450626" y="906342"/>
                </a:lnTo>
                <a:lnTo>
                  <a:pt x="450626" y="912472"/>
                </a:lnTo>
                <a:lnTo>
                  <a:pt x="449598" y="919628"/>
                </a:lnTo>
                <a:lnTo>
                  <a:pt x="445512" y="921671"/>
                </a:lnTo>
                <a:close/>
              </a:path>
              <a:path w="1252220" h="1249045">
                <a:moveTo>
                  <a:pt x="1113786" y="921671"/>
                </a:moveTo>
                <a:lnTo>
                  <a:pt x="1101517" y="921671"/>
                </a:lnTo>
                <a:lnTo>
                  <a:pt x="1096415" y="918601"/>
                </a:lnTo>
                <a:lnTo>
                  <a:pt x="1096415" y="906342"/>
                </a:lnTo>
                <a:lnTo>
                  <a:pt x="1099474" y="903283"/>
                </a:lnTo>
                <a:lnTo>
                  <a:pt x="1104587" y="901240"/>
                </a:lnTo>
                <a:lnTo>
                  <a:pt x="1105932" y="901045"/>
                </a:lnTo>
                <a:lnTo>
                  <a:pt x="1112954" y="901045"/>
                </a:lnTo>
                <a:lnTo>
                  <a:pt x="1116976" y="904169"/>
                </a:lnTo>
                <a:lnTo>
                  <a:pt x="1117872" y="910428"/>
                </a:lnTo>
                <a:lnTo>
                  <a:pt x="1117872" y="918601"/>
                </a:lnTo>
                <a:lnTo>
                  <a:pt x="1113786" y="921671"/>
                </a:lnTo>
                <a:close/>
              </a:path>
              <a:path w="1252220" h="1249045">
                <a:moveTo>
                  <a:pt x="624331" y="923714"/>
                </a:moveTo>
                <a:lnTo>
                  <a:pt x="613089" y="923714"/>
                </a:lnTo>
                <a:lnTo>
                  <a:pt x="609003" y="920655"/>
                </a:lnTo>
                <a:lnTo>
                  <a:pt x="607986" y="915541"/>
                </a:lnTo>
                <a:lnTo>
                  <a:pt x="606959" y="909412"/>
                </a:lnTo>
                <a:lnTo>
                  <a:pt x="609003" y="904299"/>
                </a:lnTo>
                <a:lnTo>
                  <a:pt x="616158" y="903283"/>
                </a:lnTo>
                <a:lnTo>
                  <a:pt x="617402" y="902861"/>
                </a:lnTo>
                <a:lnTo>
                  <a:pt x="618612" y="902656"/>
                </a:lnTo>
                <a:lnTo>
                  <a:pt x="624201" y="902656"/>
                </a:lnTo>
                <a:lnTo>
                  <a:pt x="627607" y="905758"/>
                </a:lnTo>
                <a:lnTo>
                  <a:pt x="628417" y="911455"/>
                </a:lnTo>
                <a:lnTo>
                  <a:pt x="628417" y="918601"/>
                </a:lnTo>
                <a:lnTo>
                  <a:pt x="624331" y="923714"/>
                </a:lnTo>
                <a:close/>
              </a:path>
              <a:path w="1252220" h="1249045">
                <a:moveTo>
                  <a:pt x="279979" y="925757"/>
                </a:moveTo>
                <a:lnTo>
                  <a:pt x="271806" y="924741"/>
                </a:lnTo>
                <a:lnTo>
                  <a:pt x="268736" y="919628"/>
                </a:lnTo>
                <a:lnTo>
                  <a:pt x="268736" y="906721"/>
                </a:lnTo>
                <a:lnTo>
                  <a:pt x="272239" y="902753"/>
                </a:lnTo>
                <a:lnTo>
                  <a:pt x="277903" y="902753"/>
                </a:lnTo>
                <a:lnTo>
                  <a:pt x="278930" y="902926"/>
                </a:lnTo>
                <a:lnTo>
                  <a:pt x="279979" y="903283"/>
                </a:lnTo>
                <a:lnTo>
                  <a:pt x="285092" y="904299"/>
                </a:lnTo>
                <a:lnTo>
                  <a:pt x="289178" y="908385"/>
                </a:lnTo>
                <a:lnTo>
                  <a:pt x="289178" y="920655"/>
                </a:lnTo>
                <a:lnTo>
                  <a:pt x="284065" y="922698"/>
                </a:lnTo>
                <a:lnTo>
                  <a:pt x="279979" y="925757"/>
                </a:lnTo>
                <a:close/>
              </a:path>
              <a:path w="1252220" h="1249045">
                <a:moveTo>
                  <a:pt x="1173630" y="927303"/>
                </a:moveTo>
                <a:lnTo>
                  <a:pt x="1167966" y="927303"/>
                </a:lnTo>
                <a:lnTo>
                  <a:pt x="1166950" y="927130"/>
                </a:lnTo>
                <a:lnTo>
                  <a:pt x="1165891" y="926784"/>
                </a:lnTo>
                <a:lnTo>
                  <a:pt x="1159761" y="925757"/>
                </a:lnTo>
                <a:lnTo>
                  <a:pt x="1155675" y="920655"/>
                </a:lnTo>
                <a:lnTo>
                  <a:pt x="1156702" y="914515"/>
                </a:lnTo>
                <a:lnTo>
                  <a:pt x="1156702" y="909412"/>
                </a:lnTo>
                <a:lnTo>
                  <a:pt x="1162831" y="905326"/>
                </a:lnTo>
                <a:lnTo>
                  <a:pt x="1174074" y="905326"/>
                </a:lnTo>
                <a:lnTo>
                  <a:pt x="1179176" y="909412"/>
                </a:lnTo>
                <a:lnTo>
                  <a:pt x="1177133" y="916558"/>
                </a:lnTo>
                <a:lnTo>
                  <a:pt x="1177133" y="923336"/>
                </a:lnTo>
                <a:lnTo>
                  <a:pt x="1173630" y="927303"/>
                </a:lnTo>
                <a:close/>
              </a:path>
              <a:path w="1252220" h="1249045">
                <a:moveTo>
                  <a:pt x="797508" y="930957"/>
                </a:moveTo>
                <a:lnTo>
                  <a:pt x="791534" y="930957"/>
                </a:lnTo>
                <a:lnTo>
                  <a:pt x="787822" y="921671"/>
                </a:lnTo>
                <a:lnTo>
                  <a:pt x="789865" y="915541"/>
                </a:lnTo>
                <a:lnTo>
                  <a:pt x="790892" y="910428"/>
                </a:lnTo>
                <a:lnTo>
                  <a:pt x="803150" y="910428"/>
                </a:lnTo>
                <a:lnTo>
                  <a:pt x="808252" y="914515"/>
                </a:lnTo>
                <a:lnTo>
                  <a:pt x="808252" y="925757"/>
                </a:lnTo>
                <a:lnTo>
                  <a:pt x="805193" y="929843"/>
                </a:lnTo>
                <a:lnTo>
                  <a:pt x="797508" y="930957"/>
                </a:lnTo>
                <a:close/>
              </a:path>
              <a:path w="1252220" h="1249045">
                <a:moveTo>
                  <a:pt x="875393" y="942566"/>
                </a:moveTo>
                <a:lnTo>
                  <a:pt x="868713" y="942566"/>
                </a:lnTo>
                <a:lnTo>
                  <a:pt x="866497" y="937961"/>
                </a:lnTo>
                <a:lnTo>
                  <a:pt x="866497" y="931886"/>
                </a:lnTo>
                <a:lnTo>
                  <a:pt x="864454" y="926784"/>
                </a:lnTo>
                <a:lnTo>
                  <a:pt x="867524" y="923714"/>
                </a:lnTo>
                <a:lnTo>
                  <a:pt x="873653" y="921671"/>
                </a:lnTo>
                <a:lnTo>
                  <a:pt x="881826" y="921671"/>
                </a:lnTo>
                <a:lnTo>
                  <a:pt x="883868" y="926784"/>
                </a:lnTo>
                <a:lnTo>
                  <a:pt x="886938" y="929843"/>
                </a:lnTo>
                <a:lnTo>
                  <a:pt x="884895" y="936999"/>
                </a:lnTo>
                <a:lnTo>
                  <a:pt x="883868" y="941086"/>
                </a:lnTo>
                <a:lnTo>
                  <a:pt x="877739" y="942113"/>
                </a:lnTo>
                <a:lnTo>
                  <a:pt x="876507" y="942415"/>
                </a:lnTo>
                <a:lnTo>
                  <a:pt x="875393" y="942566"/>
                </a:lnTo>
                <a:close/>
              </a:path>
              <a:path w="1252220" h="1249045">
                <a:moveTo>
                  <a:pt x="486385" y="948242"/>
                </a:moveTo>
                <a:lnTo>
                  <a:pt x="480255" y="947215"/>
                </a:lnTo>
                <a:lnTo>
                  <a:pt x="476169" y="944156"/>
                </a:lnTo>
                <a:lnTo>
                  <a:pt x="476169" y="931400"/>
                </a:lnTo>
                <a:lnTo>
                  <a:pt x="480429" y="926654"/>
                </a:lnTo>
                <a:lnTo>
                  <a:pt x="487907" y="926654"/>
                </a:lnTo>
                <a:lnTo>
                  <a:pt x="492514" y="927800"/>
                </a:lnTo>
                <a:lnTo>
                  <a:pt x="496600" y="931886"/>
                </a:lnTo>
                <a:lnTo>
                  <a:pt x="496600" y="936999"/>
                </a:lnTo>
                <a:lnTo>
                  <a:pt x="498643" y="945172"/>
                </a:lnTo>
                <a:lnTo>
                  <a:pt x="494557" y="947215"/>
                </a:lnTo>
                <a:lnTo>
                  <a:pt x="486385" y="948242"/>
                </a:lnTo>
                <a:close/>
              </a:path>
              <a:path w="1252220" h="1249045">
                <a:moveTo>
                  <a:pt x="225820" y="949258"/>
                </a:moveTo>
                <a:lnTo>
                  <a:pt x="219691" y="946199"/>
                </a:lnTo>
                <a:lnTo>
                  <a:pt x="215605" y="942113"/>
                </a:lnTo>
                <a:lnTo>
                  <a:pt x="217648" y="935972"/>
                </a:lnTo>
                <a:lnTo>
                  <a:pt x="218567" y="930481"/>
                </a:lnTo>
                <a:lnTo>
                  <a:pt x="222761" y="926622"/>
                </a:lnTo>
                <a:lnTo>
                  <a:pt x="234923" y="926622"/>
                </a:lnTo>
                <a:lnTo>
                  <a:pt x="238079" y="931886"/>
                </a:lnTo>
                <a:lnTo>
                  <a:pt x="238079" y="945172"/>
                </a:lnTo>
                <a:lnTo>
                  <a:pt x="232976" y="947215"/>
                </a:lnTo>
                <a:lnTo>
                  <a:pt x="225820" y="949258"/>
                </a:lnTo>
                <a:close/>
              </a:path>
              <a:path w="1252220" h="1249045">
                <a:moveTo>
                  <a:pt x="383182" y="951301"/>
                </a:moveTo>
                <a:lnTo>
                  <a:pt x="376026" y="950285"/>
                </a:lnTo>
                <a:lnTo>
                  <a:pt x="371939" y="945172"/>
                </a:lnTo>
                <a:lnTo>
                  <a:pt x="372966" y="939042"/>
                </a:lnTo>
                <a:lnTo>
                  <a:pt x="373853" y="932783"/>
                </a:lnTo>
                <a:lnTo>
                  <a:pt x="377885" y="929659"/>
                </a:lnTo>
                <a:lnTo>
                  <a:pt x="384981" y="929659"/>
                </a:lnTo>
                <a:lnTo>
                  <a:pt x="386251" y="929843"/>
                </a:lnTo>
                <a:lnTo>
                  <a:pt x="390338" y="929843"/>
                </a:lnTo>
                <a:lnTo>
                  <a:pt x="394424" y="933929"/>
                </a:lnTo>
                <a:lnTo>
                  <a:pt x="394424" y="940059"/>
                </a:lnTo>
                <a:lnTo>
                  <a:pt x="393397" y="946199"/>
                </a:lnTo>
                <a:lnTo>
                  <a:pt x="389311" y="950285"/>
                </a:lnTo>
                <a:lnTo>
                  <a:pt x="383182" y="951301"/>
                </a:lnTo>
                <a:close/>
              </a:path>
              <a:path w="1252220" h="1249045">
                <a:moveTo>
                  <a:pt x="172690" y="954371"/>
                </a:moveTo>
                <a:lnTo>
                  <a:pt x="158377" y="954371"/>
                </a:lnTo>
                <a:lnTo>
                  <a:pt x="154291" y="949258"/>
                </a:lnTo>
                <a:lnTo>
                  <a:pt x="154291" y="936999"/>
                </a:lnTo>
                <a:lnTo>
                  <a:pt x="158377" y="933929"/>
                </a:lnTo>
                <a:lnTo>
                  <a:pt x="169619" y="933929"/>
                </a:lnTo>
                <a:lnTo>
                  <a:pt x="173705" y="936999"/>
                </a:lnTo>
                <a:lnTo>
                  <a:pt x="176776" y="941086"/>
                </a:lnTo>
                <a:lnTo>
                  <a:pt x="174733" y="950285"/>
                </a:lnTo>
                <a:lnTo>
                  <a:pt x="172690" y="954371"/>
                </a:lnTo>
                <a:close/>
              </a:path>
              <a:path w="1252220" h="1249045">
                <a:moveTo>
                  <a:pt x="951312" y="955387"/>
                </a:moveTo>
                <a:lnTo>
                  <a:pt x="935983" y="955387"/>
                </a:lnTo>
                <a:lnTo>
                  <a:pt x="933941" y="950285"/>
                </a:lnTo>
                <a:lnTo>
                  <a:pt x="933941" y="936999"/>
                </a:lnTo>
                <a:lnTo>
                  <a:pt x="938026" y="934956"/>
                </a:lnTo>
                <a:lnTo>
                  <a:pt x="943140" y="933929"/>
                </a:lnTo>
                <a:lnTo>
                  <a:pt x="950285" y="933929"/>
                </a:lnTo>
                <a:lnTo>
                  <a:pt x="953355" y="936999"/>
                </a:lnTo>
                <a:lnTo>
                  <a:pt x="955398" y="944156"/>
                </a:lnTo>
                <a:lnTo>
                  <a:pt x="954382" y="950285"/>
                </a:lnTo>
                <a:lnTo>
                  <a:pt x="951312" y="955387"/>
                </a:lnTo>
                <a:close/>
              </a:path>
              <a:path w="1252220" h="1249045">
                <a:moveTo>
                  <a:pt x="756060" y="955387"/>
                </a:moveTo>
                <a:lnTo>
                  <a:pt x="747966" y="955387"/>
                </a:lnTo>
                <a:lnTo>
                  <a:pt x="741836" y="954371"/>
                </a:lnTo>
                <a:lnTo>
                  <a:pt x="738776" y="949258"/>
                </a:lnTo>
                <a:lnTo>
                  <a:pt x="739793" y="942113"/>
                </a:lnTo>
                <a:lnTo>
                  <a:pt x="740819" y="936999"/>
                </a:lnTo>
                <a:lnTo>
                  <a:pt x="743879" y="933929"/>
                </a:lnTo>
                <a:lnTo>
                  <a:pt x="756148" y="933929"/>
                </a:lnTo>
                <a:lnTo>
                  <a:pt x="760234" y="936999"/>
                </a:lnTo>
                <a:lnTo>
                  <a:pt x="760234" y="945172"/>
                </a:lnTo>
                <a:lnTo>
                  <a:pt x="759316" y="951593"/>
                </a:lnTo>
                <a:lnTo>
                  <a:pt x="756060" y="955387"/>
                </a:lnTo>
                <a:close/>
              </a:path>
              <a:path w="1252220" h="1249045">
                <a:moveTo>
                  <a:pt x="1021404" y="957960"/>
                </a:moveTo>
                <a:lnTo>
                  <a:pt x="1015047" y="957960"/>
                </a:lnTo>
                <a:lnTo>
                  <a:pt x="1013869" y="957787"/>
                </a:lnTo>
                <a:lnTo>
                  <a:pt x="1012626" y="957430"/>
                </a:lnTo>
                <a:lnTo>
                  <a:pt x="1007513" y="956414"/>
                </a:lnTo>
                <a:lnTo>
                  <a:pt x="1004443" y="952328"/>
                </a:lnTo>
                <a:lnTo>
                  <a:pt x="1005470" y="947215"/>
                </a:lnTo>
                <a:lnTo>
                  <a:pt x="1005470" y="942166"/>
                </a:lnTo>
                <a:lnTo>
                  <a:pt x="1008929" y="938513"/>
                </a:lnTo>
                <a:lnTo>
                  <a:pt x="1014572" y="938513"/>
                </a:lnTo>
                <a:lnTo>
                  <a:pt x="1015621" y="938675"/>
                </a:lnTo>
                <a:lnTo>
                  <a:pt x="1016712" y="939042"/>
                </a:lnTo>
                <a:lnTo>
                  <a:pt x="1021815" y="940059"/>
                </a:lnTo>
                <a:lnTo>
                  <a:pt x="1022842" y="944156"/>
                </a:lnTo>
                <a:lnTo>
                  <a:pt x="1024885" y="948242"/>
                </a:lnTo>
                <a:lnTo>
                  <a:pt x="1024885" y="954144"/>
                </a:lnTo>
                <a:lnTo>
                  <a:pt x="1021404" y="957960"/>
                </a:lnTo>
                <a:close/>
              </a:path>
              <a:path w="1252220" h="1249045">
                <a:moveTo>
                  <a:pt x="103202" y="959473"/>
                </a:moveTo>
                <a:lnTo>
                  <a:pt x="96046" y="956414"/>
                </a:lnTo>
                <a:lnTo>
                  <a:pt x="91960" y="952328"/>
                </a:lnTo>
                <a:lnTo>
                  <a:pt x="92987" y="946199"/>
                </a:lnTo>
                <a:lnTo>
                  <a:pt x="94003" y="941086"/>
                </a:lnTo>
                <a:lnTo>
                  <a:pt x="97073" y="936999"/>
                </a:lnTo>
                <a:lnTo>
                  <a:pt x="103202" y="936999"/>
                </a:lnTo>
                <a:lnTo>
                  <a:pt x="109332" y="939042"/>
                </a:lnTo>
                <a:lnTo>
                  <a:pt x="113418" y="942113"/>
                </a:lnTo>
                <a:lnTo>
                  <a:pt x="113418" y="956414"/>
                </a:lnTo>
                <a:lnTo>
                  <a:pt x="107289" y="957430"/>
                </a:lnTo>
                <a:lnTo>
                  <a:pt x="103202" y="959473"/>
                </a:lnTo>
                <a:close/>
              </a:path>
              <a:path w="1252220" h="1249045">
                <a:moveTo>
                  <a:pt x="315997" y="961646"/>
                </a:moveTo>
                <a:lnTo>
                  <a:pt x="309354" y="961646"/>
                </a:lnTo>
                <a:lnTo>
                  <a:pt x="305522" y="958587"/>
                </a:lnTo>
                <a:lnTo>
                  <a:pt x="305522" y="947215"/>
                </a:lnTo>
                <a:lnTo>
                  <a:pt x="309608" y="944156"/>
                </a:lnTo>
                <a:lnTo>
                  <a:pt x="317781" y="944156"/>
                </a:lnTo>
                <a:lnTo>
                  <a:pt x="322894" y="945172"/>
                </a:lnTo>
                <a:lnTo>
                  <a:pt x="322894" y="951301"/>
                </a:lnTo>
                <a:lnTo>
                  <a:pt x="324937" y="956414"/>
                </a:lnTo>
                <a:lnTo>
                  <a:pt x="322894" y="960500"/>
                </a:lnTo>
                <a:lnTo>
                  <a:pt x="315997" y="961646"/>
                </a:lnTo>
                <a:close/>
              </a:path>
              <a:path w="1252220" h="1249045">
                <a:moveTo>
                  <a:pt x="545645" y="966630"/>
                </a:moveTo>
                <a:lnTo>
                  <a:pt x="532370" y="966630"/>
                </a:lnTo>
                <a:lnTo>
                  <a:pt x="527258" y="962543"/>
                </a:lnTo>
                <a:lnTo>
                  <a:pt x="527258" y="948242"/>
                </a:lnTo>
                <a:lnTo>
                  <a:pt x="531343" y="946199"/>
                </a:lnTo>
                <a:lnTo>
                  <a:pt x="537210" y="945020"/>
                </a:lnTo>
                <a:lnTo>
                  <a:pt x="543440" y="945020"/>
                </a:lnTo>
                <a:lnTo>
                  <a:pt x="547093" y="948771"/>
                </a:lnTo>
                <a:lnTo>
                  <a:pt x="550758" y="953344"/>
                </a:lnTo>
                <a:lnTo>
                  <a:pt x="549742" y="961527"/>
                </a:lnTo>
                <a:lnTo>
                  <a:pt x="545645" y="966630"/>
                </a:lnTo>
                <a:close/>
              </a:path>
              <a:path w="1252220" h="1249045">
                <a:moveTo>
                  <a:pt x="1083295" y="966630"/>
                </a:moveTo>
                <a:lnTo>
                  <a:pt x="1070860" y="966630"/>
                </a:lnTo>
                <a:lnTo>
                  <a:pt x="1066774" y="961527"/>
                </a:lnTo>
                <a:lnTo>
                  <a:pt x="1066774" y="948242"/>
                </a:lnTo>
                <a:lnTo>
                  <a:pt x="1071886" y="946199"/>
                </a:lnTo>
                <a:lnTo>
                  <a:pt x="1078016" y="945172"/>
                </a:lnTo>
                <a:lnTo>
                  <a:pt x="1084145" y="947215"/>
                </a:lnTo>
                <a:lnTo>
                  <a:pt x="1089258" y="951301"/>
                </a:lnTo>
                <a:lnTo>
                  <a:pt x="1087323" y="962932"/>
                </a:lnTo>
                <a:lnTo>
                  <a:pt x="1083295" y="966630"/>
                </a:lnTo>
                <a:close/>
              </a:path>
              <a:path w="1252220" h="1249045">
                <a:moveTo>
                  <a:pt x="706076" y="970716"/>
                </a:moveTo>
                <a:lnTo>
                  <a:pt x="692791" y="970716"/>
                </a:lnTo>
                <a:lnTo>
                  <a:pt x="688704" y="966630"/>
                </a:lnTo>
                <a:lnTo>
                  <a:pt x="688704" y="953344"/>
                </a:lnTo>
                <a:lnTo>
                  <a:pt x="690747" y="950285"/>
                </a:lnTo>
                <a:lnTo>
                  <a:pt x="704033" y="950285"/>
                </a:lnTo>
                <a:lnTo>
                  <a:pt x="706076" y="952328"/>
                </a:lnTo>
                <a:lnTo>
                  <a:pt x="709147" y="960500"/>
                </a:lnTo>
                <a:lnTo>
                  <a:pt x="709147" y="966630"/>
                </a:lnTo>
                <a:lnTo>
                  <a:pt x="706076" y="970716"/>
                </a:lnTo>
                <a:close/>
              </a:path>
              <a:path w="1252220" h="1249045">
                <a:moveTo>
                  <a:pt x="838910" y="972759"/>
                </a:moveTo>
                <a:lnTo>
                  <a:pt x="824700" y="972759"/>
                </a:lnTo>
                <a:lnTo>
                  <a:pt x="821538" y="968965"/>
                </a:lnTo>
                <a:lnTo>
                  <a:pt x="821538" y="957430"/>
                </a:lnTo>
                <a:lnTo>
                  <a:pt x="825624" y="954371"/>
                </a:lnTo>
                <a:lnTo>
                  <a:pt x="830737" y="952328"/>
                </a:lnTo>
                <a:lnTo>
                  <a:pt x="836866" y="952328"/>
                </a:lnTo>
                <a:lnTo>
                  <a:pt x="841979" y="955387"/>
                </a:lnTo>
                <a:lnTo>
                  <a:pt x="842996" y="961527"/>
                </a:lnTo>
                <a:lnTo>
                  <a:pt x="842996" y="967657"/>
                </a:lnTo>
                <a:lnTo>
                  <a:pt x="838910" y="972759"/>
                </a:lnTo>
                <a:close/>
              </a:path>
              <a:path w="1252220" h="1249045">
                <a:moveTo>
                  <a:pt x="1147351" y="973213"/>
                </a:moveTo>
                <a:lnTo>
                  <a:pt x="1141373" y="973213"/>
                </a:lnTo>
                <a:lnTo>
                  <a:pt x="1140390" y="973062"/>
                </a:lnTo>
                <a:lnTo>
                  <a:pt x="1139330" y="972759"/>
                </a:lnTo>
                <a:lnTo>
                  <a:pt x="1131147" y="971743"/>
                </a:lnTo>
                <a:lnTo>
                  <a:pt x="1129104" y="966630"/>
                </a:lnTo>
                <a:lnTo>
                  <a:pt x="1130131" y="960500"/>
                </a:lnTo>
                <a:lnTo>
                  <a:pt x="1132174" y="955387"/>
                </a:lnTo>
                <a:lnTo>
                  <a:pt x="1135244" y="951301"/>
                </a:lnTo>
                <a:lnTo>
                  <a:pt x="1147503" y="951301"/>
                </a:lnTo>
                <a:lnTo>
                  <a:pt x="1149546" y="956414"/>
                </a:lnTo>
                <a:lnTo>
                  <a:pt x="1150562" y="961527"/>
                </a:lnTo>
                <a:lnTo>
                  <a:pt x="1149697" y="968478"/>
                </a:lnTo>
                <a:lnTo>
                  <a:pt x="1147426" y="973062"/>
                </a:lnTo>
                <a:lnTo>
                  <a:pt x="1147351" y="973213"/>
                </a:lnTo>
                <a:close/>
              </a:path>
              <a:path w="1252220" h="1249045">
                <a:moveTo>
                  <a:pt x="589523" y="974964"/>
                </a:moveTo>
                <a:lnTo>
                  <a:pt x="584129" y="974964"/>
                </a:lnTo>
                <a:lnTo>
                  <a:pt x="581145" y="971916"/>
                </a:lnTo>
                <a:lnTo>
                  <a:pt x="580388" y="966630"/>
                </a:lnTo>
                <a:lnTo>
                  <a:pt x="580388" y="961527"/>
                </a:lnTo>
                <a:lnTo>
                  <a:pt x="582432" y="957430"/>
                </a:lnTo>
                <a:lnTo>
                  <a:pt x="587544" y="956414"/>
                </a:lnTo>
                <a:lnTo>
                  <a:pt x="589037" y="956165"/>
                </a:lnTo>
                <a:lnTo>
                  <a:pt x="595220" y="956165"/>
                </a:lnTo>
                <a:lnTo>
                  <a:pt x="599111" y="958565"/>
                </a:lnTo>
                <a:lnTo>
                  <a:pt x="600830" y="964586"/>
                </a:lnTo>
                <a:lnTo>
                  <a:pt x="600830" y="969700"/>
                </a:lnTo>
                <a:lnTo>
                  <a:pt x="597760" y="972759"/>
                </a:lnTo>
                <a:lnTo>
                  <a:pt x="592658" y="973786"/>
                </a:lnTo>
                <a:lnTo>
                  <a:pt x="591047" y="974586"/>
                </a:lnTo>
                <a:lnTo>
                  <a:pt x="589523" y="974964"/>
                </a:lnTo>
                <a:close/>
              </a:path>
              <a:path w="1252220" h="1249045">
                <a:moveTo>
                  <a:pt x="651918" y="976845"/>
                </a:moveTo>
                <a:lnTo>
                  <a:pt x="637617" y="976845"/>
                </a:lnTo>
                <a:lnTo>
                  <a:pt x="634547" y="971743"/>
                </a:lnTo>
                <a:lnTo>
                  <a:pt x="634547" y="960500"/>
                </a:lnTo>
                <a:lnTo>
                  <a:pt x="638784" y="956263"/>
                </a:lnTo>
                <a:lnTo>
                  <a:pt x="650675" y="956263"/>
                </a:lnTo>
                <a:lnTo>
                  <a:pt x="654069" y="960208"/>
                </a:lnTo>
                <a:lnTo>
                  <a:pt x="654988" y="966630"/>
                </a:lnTo>
                <a:lnTo>
                  <a:pt x="654988" y="972759"/>
                </a:lnTo>
                <a:lnTo>
                  <a:pt x="651918" y="976845"/>
                </a:lnTo>
                <a:close/>
              </a:path>
              <a:path w="1252220" h="1249045">
                <a:moveTo>
                  <a:pt x="434269" y="979915"/>
                </a:moveTo>
                <a:lnTo>
                  <a:pt x="423027" y="979915"/>
                </a:lnTo>
                <a:lnTo>
                  <a:pt x="418941" y="975829"/>
                </a:lnTo>
                <a:lnTo>
                  <a:pt x="418941" y="970716"/>
                </a:lnTo>
                <a:lnTo>
                  <a:pt x="417925" y="964586"/>
                </a:lnTo>
                <a:lnTo>
                  <a:pt x="422011" y="959473"/>
                </a:lnTo>
                <a:lnTo>
                  <a:pt x="433254" y="959473"/>
                </a:lnTo>
                <a:lnTo>
                  <a:pt x="437340" y="962543"/>
                </a:lnTo>
                <a:lnTo>
                  <a:pt x="438356" y="970716"/>
                </a:lnTo>
                <a:lnTo>
                  <a:pt x="438356" y="974802"/>
                </a:lnTo>
                <a:lnTo>
                  <a:pt x="434269" y="979915"/>
                </a:lnTo>
                <a:close/>
              </a:path>
              <a:path w="1252220" h="1249045">
                <a:moveTo>
                  <a:pt x="263623" y="987071"/>
                </a:moveTo>
                <a:lnTo>
                  <a:pt x="256478" y="987071"/>
                </a:lnTo>
                <a:lnTo>
                  <a:pt x="251365" y="986044"/>
                </a:lnTo>
                <a:lnTo>
                  <a:pt x="251365" y="972759"/>
                </a:lnTo>
                <a:lnTo>
                  <a:pt x="254434" y="969700"/>
                </a:lnTo>
                <a:lnTo>
                  <a:pt x="259536" y="967657"/>
                </a:lnTo>
                <a:lnTo>
                  <a:pt x="260851" y="967462"/>
                </a:lnTo>
                <a:lnTo>
                  <a:pt x="267622" y="967462"/>
                </a:lnTo>
                <a:lnTo>
                  <a:pt x="270779" y="970813"/>
                </a:lnTo>
                <a:lnTo>
                  <a:pt x="270779" y="981958"/>
                </a:lnTo>
                <a:lnTo>
                  <a:pt x="268736" y="986044"/>
                </a:lnTo>
                <a:lnTo>
                  <a:pt x="263623" y="987071"/>
                </a:lnTo>
                <a:close/>
              </a:path>
              <a:path w="1252220" h="1249045">
                <a:moveTo>
                  <a:pt x="904310" y="990131"/>
                </a:moveTo>
                <a:lnTo>
                  <a:pt x="897214" y="990131"/>
                </a:lnTo>
                <a:lnTo>
                  <a:pt x="893986" y="986531"/>
                </a:lnTo>
                <a:lnTo>
                  <a:pt x="893068" y="981958"/>
                </a:lnTo>
                <a:lnTo>
                  <a:pt x="892051" y="975829"/>
                </a:lnTo>
                <a:lnTo>
                  <a:pt x="895111" y="970716"/>
                </a:lnTo>
                <a:lnTo>
                  <a:pt x="902267" y="969700"/>
                </a:lnTo>
                <a:lnTo>
                  <a:pt x="903218" y="969375"/>
                </a:lnTo>
                <a:lnTo>
                  <a:pt x="904137" y="969235"/>
                </a:lnTo>
                <a:lnTo>
                  <a:pt x="909877" y="969235"/>
                </a:lnTo>
                <a:lnTo>
                  <a:pt x="913661" y="973548"/>
                </a:lnTo>
                <a:lnTo>
                  <a:pt x="914526" y="977872"/>
                </a:lnTo>
                <a:lnTo>
                  <a:pt x="914526" y="985028"/>
                </a:lnTo>
                <a:lnTo>
                  <a:pt x="910440" y="988087"/>
                </a:lnTo>
                <a:lnTo>
                  <a:pt x="904310" y="990131"/>
                </a:lnTo>
                <a:close/>
              </a:path>
              <a:path w="1252220" h="1249045">
                <a:moveTo>
                  <a:pt x="361961" y="996908"/>
                </a:moveTo>
                <a:lnTo>
                  <a:pt x="354524" y="996908"/>
                </a:lnTo>
                <a:lnTo>
                  <a:pt x="352665" y="996703"/>
                </a:lnTo>
                <a:lnTo>
                  <a:pt x="350481" y="996260"/>
                </a:lnTo>
                <a:lnTo>
                  <a:pt x="347422" y="996260"/>
                </a:lnTo>
                <a:lnTo>
                  <a:pt x="345368" y="992174"/>
                </a:lnTo>
                <a:lnTo>
                  <a:pt x="345368" y="981472"/>
                </a:lnTo>
                <a:lnTo>
                  <a:pt x="349638" y="976715"/>
                </a:lnTo>
                <a:lnTo>
                  <a:pt x="355708" y="976715"/>
                </a:lnTo>
                <a:lnTo>
                  <a:pt x="363767" y="977872"/>
                </a:lnTo>
                <a:lnTo>
                  <a:pt x="366837" y="982985"/>
                </a:lnTo>
                <a:lnTo>
                  <a:pt x="365810" y="990131"/>
                </a:lnTo>
                <a:lnTo>
                  <a:pt x="364199" y="994152"/>
                </a:lnTo>
                <a:lnTo>
                  <a:pt x="361961" y="996908"/>
                </a:lnTo>
                <a:close/>
              </a:path>
              <a:path w="1252220" h="1249045">
                <a:moveTo>
                  <a:pt x="984012" y="997287"/>
                </a:moveTo>
                <a:lnTo>
                  <a:pt x="971754" y="997287"/>
                </a:lnTo>
                <a:lnTo>
                  <a:pt x="968683" y="993200"/>
                </a:lnTo>
                <a:lnTo>
                  <a:pt x="968683" y="981958"/>
                </a:lnTo>
                <a:lnTo>
                  <a:pt x="971754" y="977872"/>
                </a:lnTo>
                <a:lnTo>
                  <a:pt x="984012" y="977872"/>
                </a:lnTo>
                <a:lnTo>
                  <a:pt x="987072" y="981958"/>
                </a:lnTo>
                <a:lnTo>
                  <a:pt x="987072" y="993200"/>
                </a:lnTo>
                <a:lnTo>
                  <a:pt x="984012" y="997287"/>
                </a:lnTo>
                <a:close/>
              </a:path>
              <a:path w="1252220" h="1249045">
                <a:moveTo>
                  <a:pt x="203731" y="997287"/>
                </a:moveTo>
                <a:lnTo>
                  <a:pt x="195163" y="997287"/>
                </a:lnTo>
                <a:lnTo>
                  <a:pt x="189034" y="996260"/>
                </a:lnTo>
                <a:lnTo>
                  <a:pt x="184947" y="991157"/>
                </a:lnTo>
                <a:lnTo>
                  <a:pt x="185975" y="985028"/>
                </a:lnTo>
                <a:lnTo>
                  <a:pt x="188018" y="978888"/>
                </a:lnTo>
                <a:lnTo>
                  <a:pt x="191077" y="975829"/>
                </a:lnTo>
                <a:lnTo>
                  <a:pt x="196191" y="975829"/>
                </a:lnTo>
                <a:lnTo>
                  <a:pt x="197141" y="975559"/>
                </a:lnTo>
                <a:lnTo>
                  <a:pt x="198028" y="975429"/>
                </a:lnTo>
                <a:lnTo>
                  <a:pt x="204341" y="975429"/>
                </a:lnTo>
                <a:lnTo>
                  <a:pt x="207292" y="980866"/>
                </a:lnTo>
                <a:lnTo>
                  <a:pt x="206406" y="987071"/>
                </a:lnTo>
                <a:lnTo>
                  <a:pt x="205476" y="992671"/>
                </a:lnTo>
                <a:lnTo>
                  <a:pt x="203731" y="997287"/>
                </a:lnTo>
                <a:close/>
              </a:path>
              <a:path w="1252220" h="1249045">
                <a:moveTo>
                  <a:pt x="791459" y="997449"/>
                </a:moveTo>
                <a:lnTo>
                  <a:pt x="783822" y="997449"/>
                </a:lnTo>
                <a:lnTo>
                  <a:pt x="782708" y="997287"/>
                </a:lnTo>
                <a:lnTo>
                  <a:pt x="777606" y="997287"/>
                </a:lnTo>
                <a:lnTo>
                  <a:pt x="774536" y="992174"/>
                </a:lnTo>
                <a:lnTo>
                  <a:pt x="775563" y="987071"/>
                </a:lnTo>
                <a:lnTo>
                  <a:pt x="776471" y="981569"/>
                </a:lnTo>
                <a:lnTo>
                  <a:pt x="780676" y="977710"/>
                </a:lnTo>
                <a:lnTo>
                  <a:pt x="787416" y="977710"/>
                </a:lnTo>
                <a:lnTo>
                  <a:pt x="792935" y="979915"/>
                </a:lnTo>
                <a:lnTo>
                  <a:pt x="797021" y="982985"/>
                </a:lnTo>
                <a:lnTo>
                  <a:pt x="795993" y="988087"/>
                </a:lnTo>
                <a:lnTo>
                  <a:pt x="795129" y="994995"/>
                </a:lnTo>
                <a:lnTo>
                  <a:pt x="791459" y="997449"/>
                </a:lnTo>
                <a:close/>
              </a:path>
              <a:path w="1252220" h="1249045">
                <a:moveTo>
                  <a:pt x="481397" y="1002400"/>
                </a:moveTo>
                <a:lnTo>
                  <a:pt x="467997" y="1002400"/>
                </a:lnTo>
                <a:lnTo>
                  <a:pt x="465943" y="997287"/>
                </a:lnTo>
                <a:lnTo>
                  <a:pt x="465943" y="987071"/>
                </a:lnTo>
                <a:lnTo>
                  <a:pt x="470040" y="981958"/>
                </a:lnTo>
                <a:lnTo>
                  <a:pt x="481272" y="981958"/>
                </a:lnTo>
                <a:lnTo>
                  <a:pt x="485358" y="987071"/>
                </a:lnTo>
                <a:lnTo>
                  <a:pt x="486385" y="991157"/>
                </a:lnTo>
                <a:lnTo>
                  <a:pt x="485466" y="998508"/>
                </a:lnTo>
                <a:lnTo>
                  <a:pt x="481397" y="1002400"/>
                </a:lnTo>
                <a:close/>
              </a:path>
              <a:path w="1252220" h="1249045">
                <a:moveTo>
                  <a:pt x="134995" y="1003546"/>
                </a:moveTo>
                <a:lnTo>
                  <a:pt x="127428" y="1003546"/>
                </a:lnTo>
                <a:lnTo>
                  <a:pt x="123515" y="1000595"/>
                </a:lnTo>
                <a:lnTo>
                  <a:pt x="122617" y="995244"/>
                </a:lnTo>
                <a:lnTo>
                  <a:pt x="119547" y="988087"/>
                </a:lnTo>
                <a:lnTo>
                  <a:pt x="131816" y="981958"/>
                </a:lnTo>
                <a:lnTo>
                  <a:pt x="137946" y="981958"/>
                </a:lnTo>
                <a:lnTo>
                  <a:pt x="142032" y="986044"/>
                </a:lnTo>
                <a:lnTo>
                  <a:pt x="144076" y="998303"/>
                </a:lnTo>
                <a:lnTo>
                  <a:pt x="141005" y="1002400"/>
                </a:lnTo>
                <a:lnTo>
                  <a:pt x="135903" y="1003416"/>
                </a:lnTo>
                <a:lnTo>
                  <a:pt x="134995" y="1003546"/>
                </a:lnTo>
                <a:close/>
              </a:path>
              <a:path w="1252220" h="1249045">
                <a:moveTo>
                  <a:pt x="1051445" y="1007502"/>
                </a:moveTo>
                <a:lnTo>
                  <a:pt x="1038170" y="1007502"/>
                </a:lnTo>
                <a:lnTo>
                  <a:pt x="1035101" y="1002400"/>
                </a:lnTo>
                <a:lnTo>
                  <a:pt x="1035101" y="991157"/>
                </a:lnTo>
                <a:lnTo>
                  <a:pt x="1038170" y="988087"/>
                </a:lnTo>
                <a:lnTo>
                  <a:pt x="1044084" y="986909"/>
                </a:lnTo>
                <a:lnTo>
                  <a:pt x="1049208" y="986909"/>
                </a:lnTo>
                <a:lnTo>
                  <a:pt x="1052580" y="990671"/>
                </a:lnTo>
                <a:lnTo>
                  <a:pt x="1053499" y="995244"/>
                </a:lnTo>
                <a:lnTo>
                  <a:pt x="1055542" y="1001373"/>
                </a:lnTo>
                <a:lnTo>
                  <a:pt x="1051445" y="1007502"/>
                </a:lnTo>
                <a:close/>
              </a:path>
              <a:path w="1252220" h="1249045">
                <a:moveTo>
                  <a:pt x="741836" y="1015674"/>
                </a:moveTo>
                <a:lnTo>
                  <a:pt x="729577" y="1015674"/>
                </a:lnTo>
                <a:lnTo>
                  <a:pt x="725491" y="1011588"/>
                </a:lnTo>
                <a:lnTo>
                  <a:pt x="725491" y="999330"/>
                </a:lnTo>
                <a:lnTo>
                  <a:pt x="729577" y="996260"/>
                </a:lnTo>
                <a:lnTo>
                  <a:pt x="740819" y="996260"/>
                </a:lnTo>
                <a:lnTo>
                  <a:pt x="745922" y="998303"/>
                </a:lnTo>
                <a:lnTo>
                  <a:pt x="745922" y="1011588"/>
                </a:lnTo>
                <a:lnTo>
                  <a:pt x="741836" y="1015674"/>
                </a:lnTo>
                <a:close/>
              </a:path>
              <a:path w="1252220" h="1249045">
                <a:moveTo>
                  <a:pt x="1112759" y="1015674"/>
                </a:moveTo>
                <a:lnTo>
                  <a:pt x="1103849" y="1015674"/>
                </a:lnTo>
                <a:lnTo>
                  <a:pt x="1101311" y="1011978"/>
                </a:lnTo>
                <a:lnTo>
                  <a:pt x="1099474" y="1006486"/>
                </a:lnTo>
                <a:lnTo>
                  <a:pt x="1098458" y="1001373"/>
                </a:lnTo>
                <a:lnTo>
                  <a:pt x="1101517" y="997287"/>
                </a:lnTo>
                <a:lnTo>
                  <a:pt x="1106630" y="996260"/>
                </a:lnTo>
                <a:lnTo>
                  <a:pt x="1108155" y="996011"/>
                </a:lnTo>
                <a:lnTo>
                  <a:pt x="1114305" y="996011"/>
                </a:lnTo>
                <a:lnTo>
                  <a:pt x="1118035" y="998281"/>
                </a:lnTo>
                <a:lnTo>
                  <a:pt x="1118889" y="1003416"/>
                </a:lnTo>
                <a:lnTo>
                  <a:pt x="1119916" y="1010572"/>
                </a:lnTo>
                <a:lnTo>
                  <a:pt x="1117872" y="1013632"/>
                </a:lnTo>
                <a:lnTo>
                  <a:pt x="1112759" y="1015674"/>
                </a:lnTo>
                <a:close/>
              </a:path>
              <a:path w="1252220" h="1249045">
                <a:moveTo>
                  <a:pt x="526230" y="1020788"/>
                </a:moveTo>
                <a:lnTo>
                  <a:pt x="520101" y="1018745"/>
                </a:lnTo>
                <a:lnTo>
                  <a:pt x="514999" y="1016701"/>
                </a:lnTo>
                <a:lnTo>
                  <a:pt x="516015" y="1008529"/>
                </a:lnTo>
                <a:lnTo>
                  <a:pt x="516015" y="1002400"/>
                </a:lnTo>
                <a:lnTo>
                  <a:pt x="521128" y="998303"/>
                </a:lnTo>
                <a:lnTo>
                  <a:pt x="527258" y="998303"/>
                </a:lnTo>
                <a:lnTo>
                  <a:pt x="534414" y="999330"/>
                </a:lnTo>
                <a:lnTo>
                  <a:pt x="536457" y="1003416"/>
                </a:lnTo>
                <a:lnTo>
                  <a:pt x="536457" y="1015674"/>
                </a:lnTo>
                <a:lnTo>
                  <a:pt x="532370" y="1018745"/>
                </a:lnTo>
                <a:lnTo>
                  <a:pt x="526230" y="1020788"/>
                </a:lnTo>
                <a:close/>
              </a:path>
              <a:path w="1252220" h="1249045">
                <a:moveTo>
                  <a:pt x="865249" y="1021804"/>
                </a:moveTo>
                <a:lnTo>
                  <a:pt x="850152" y="1021804"/>
                </a:lnTo>
                <a:lnTo>
                  <a:pt x="848109" y="1015674"/>
                </a:lnTo>
                <a:lnTo>
                  <a:pt x="849125" y="1008529"/>
                </a:lnTo>
                <a:lnTo>
                  <a:pt x="851179" y="1003416"/>
                </a:lnTo>
                <a:lnTo>
                  <a:pt x="853222" y="999330"/>
                </a:lnTo>
                <a:lnTo>
                  <a:pt x="867524" y="999330"/>
                </a:lnTo>
                <a:lnTo>
                  <a:pt x="869567" y="1006486"/>
                </a:lnTo>
                <a:lnTo>
                  <a:pt x="870593" y="1010572"/>
                </a:lnTo>
                <a:lnTo>
                  <a:pt x="868723" y="1017112"/>
                </a:lnTo>
                <a:lnTo>
                  <a:pt x="865249" y="1021804"/>
                </a:lnTo>
                <a:close/>
              </a:path>
              <a:path w="1252220" h="1249045">
                <a:moveTo>
                  <a:pt x="306550" y="1022831"/>
                </a:moveTo>
                <a:lnTo>
                  <a:pt x="295307" y="1022831"/>
                </a:lnTo>
                <a:lnTo>
                  <a:pt x="291221" y="1018745"/>
                </a:lnTo>
                <a:lnTo>
                  <a:pt x="291221" y="1007502"/>
                </a:lnTo>
                <a:lnTo>
                  <a:pt x="295307" y="1003416"/>
                </a:lnTo>
                <a:lnTo>
                  <a:pt x="306550" y="1003416"/>
                </a:lnTo>
                <a:lnTo>
                  <a:pt x="310636" y="1007502"/>
                </a:lnTo>
                <a:lnTo>
                  <a:pt x="310636" y="1019761"/>
                </a:lnTo>
                <a:lnTo>
                  <a:pt x="306550" y="1022831"/>
                </a:lnTo>
                <a:close/>
              </a:path>
              <a:path w="1252220" h="1249045">
                <a:moveTo>
                  <a:pt x="585501" y="1027944"/>
                </a:moveTo>
                <a:lnTo>
                  <a:pt x="572216" y="1027944"/>
                </a:lnTo>
                <a:lnTo>
                  <a:pt x="568130" y="1025901"/>
                </a:lnTo>
                <a:lnTo>
                  <a:pt x="568130" y="1012615"/>
                </a:lnTo>
                <a:lnTo>
                  <a:pt x="572216" y="1010572"/>
                </a:lnTo>
                <a:lnTo>
                  <a:pt x="577329" y="1008529"/>
                </a:lnTo>
                <a:lnTo>
                  <a:pt x="582432" y="1008529"/>
                </a:lnTo>
                <a:lnTo>
                  <a:pt x="586518" y="1012615"/>
                </a:lnTo>
                <a:lnTo>
                  <a:pt x="586518" y="1023858"/>
                </a:lnTo>
                <a:lnTo>
                  <a:pt x="585501" y="1027944"/>
                </a:lnTo>
                <a:close/>
              </a:path>
              <a:path w="1252220" h="1249045">
                <a:moveTo>
                  <a:pt x="405806" y="1027944"/>
                </a:moveTo>
                <a:lnTo>
                  <a:pt x="398510" y="1027944"/>
                </a:lnTo>
                <a:lnTo>
                  <a:pt x="393397" y="1026917"/>
                </a:lnTo>
                <a:lnTo>
                  <a:pt x="389311" y="1022831"/>
                </a:lnTo>
                <a:lnTo>
                  <a:pt x="389311" y="1009545"/>
                </a:lnTo>
                <a:lnTo>
                  <a:pt x="394424" y="1006486"/>
                </a:lnTo>
                <a:lnTo>
                  <a:pt x="408726" y="1006486"/>
                </a:lnTo>
                <a:lnTo>
                  <a:pt x="411796" y="1011588"/>
                </a:lnTo>
                <a:lnTo>
                  <a:pt x="410768" y="1017718"/>
                </a:lnTo>
                <a:lnTo>
                  <a:pt x="409850" y="1024149"/>
                </a:lnTo>
                <a:lnTo>
                  <a:pt x="405806" y="1027944"/>
                </a:lnTo>
                <a:close/>
              </a:path>
              <a:path w="1252220" h="1249045">
                <a:moveTo>
                  <a:pt x="687678" y="1028960"/>
                </a:moveTo>
                <a:lnTo>
                  <a:pt x="678489" y="1027944"/>
                </a:lnTo>
                <a:lnTo>
                  <a:pt x="674403" y="1023858"/>
                </a:lnTo>
                <a:lnTo>
                  <a:pt x="674403" y="1012615"/>
                </a:lnTo>
                <a:lnTo>
                  <a:pt x="678489" y="1007502"/>
                </a:lnTo>
                <a:lnTo>
                  <a:pt x="683591" y="1007502"/>
                </a:lnTo>
                <a:lnTo>
                  <a:pt x="685087" y="1007264"/>
                </a:lnTo>
                <a:lnTo>
                  <a:pt x="691180" y="1007264"/>
                </a:lnTo>
                <a:lnTo>
                  <a:pt x="694834" y="1009794"/>
                </a:lnTo>
                <a:lnTo>
                  <a:pt x="694834" y="1022831"/>
                </a:lnTo>
                <a:lnTo>
                  <a:pt x="690747" y="1026917"/>
                </a:lnTo>
                <a:lnTo>
                  <a:pt x="687678" y="1028960"/>
                </a:lnTo>
                <a:close/>
              </a:path>
              <a:path w="1252220" h="1249045">
                <a:moveTo>
                  <a:pt x="636590" y="1032030"/>
                </a:moveTo>
                <a:lnTo>
                  <a:pt x="623304" y="1032030"/>
                </a:lnTo>
                <a:lnTo>
                  <a:pt x="622288" y="1026917"/>
                </a:lnTo>
                <a:lnTo>
                  <a:pt x="622288" y="1016204"/>
                </a:lnTo>
                <a:lnTo>
                  <a:pt x="625693" y="1011459"/>
                </a:lnTo>
                <a:lnTo>
                  <a:pt x="632886" y="1011459"/>
                </a:lnTo>
                <a:lnTo>
                  <a:pt x="638633" y="1012615"/>
                </a:lnTo>
                <a:lnTo>
                  <a:pt x="641703" y="1016701"/>
                </a:lnTo>
                <a:lnTo>
                  <a:pt x="641703" y="1021804"/>
                </a:lnTo>
                <a:lnTo>
                  <a:pt x="639660" y="1027944"/>
                </a:lnTo>
                <a:lnTo>
                  <a:pt x="636590" y="1032030"/>
                </a:lnTo>
                <a:close/>
              </a:path>
              <a:path w="1252220" h="1249045">
                <a:moveTo>
                  <a:pt x="938026" y="1033046"/>
                </a:moveTo>
                <a:lnTo>
                  <a:pt x="930881" y="1033046"/>
                </a:lnTo>
                <a:lnTo>
                  <a:pt x="927811" y="1028960"/>
                </a:lnTo>
                <a:lnTo>
                  <a:pt x="927811" y="1022831"/>
                </a:lnTo>
                <a:lnTo>
                  <a:pt x="925768" y="1016701"/>
                </a:lnTo>
                <a:lnTo>
                  <a:pt x="929854" y="1013632"/>
                </a:lnTo>
                <a:lnTo>
                  <a:pt x="935783" y="1012453"/>
                </a:lnTo>
                <a:lnTo>
                  <a:pt x="942113" y="1012453"/>
                </a:lnTo>
                <a:lnTo>
                  <a:pt x="946416" y="1016312"/>
                </a:lnTo>
                <a:lnTo>
                  <a:pt x="948242" y="1021804"/>
                </a:lnTo>
                <a:lnTo>
                  <a:pt x="949268" y="1027944"/>
                </a:lnTo>
                <a:lnTo>
                  <a:pt x="945183" y="1032030"/>
                </a:lnTo>
                <a:lnTo>
                  <a:pt x="938026" y="1033046"/>
                </a:lnTo>
                <a:close/>
              </a:path>
              <a:path w="1252220" h="1249045">
                <a:moveTo>
                  <a:pt x="240122" y="1034073"/>
                </a:moveTo>
                <a:lnTo>
                  <a:pt x="227864" y="1034073"/>
                </a:lnTo>
                <a:lnTo>
                  <a:pt x="223777" y="1033046"/>
                </a:lnTo>
                <a:lnTo>
                  <a:pt x="222751" y="1026917"/>
                </a:lnTo>
                <a:lnTo>
                  <a:pt x="222751" y="1020788"/>
                </a:lnTo>
                <a:lnTo>
                  <a:pt x="224804" y="1016701"/>
                </a:lnTo>
                <a:lnTo>
                  <a:pt x="230933" y="1015674"/>
                </a:lnTo>
                <a:lnTo>
                  <a:pt x="236036" y="1015674"/>
                </a:lnTo>
                <a:lnTo>
                  <a:pt x="240122" y="1017718"/>
                </a:lnTo>
                <a:lnTo>
                  <a:pt x="241149" y="1022831"/>
                </a:lnTo>
                <a:lnTo>
                  <a:pt x="243192" y="1028960"/>
                </a:lnTo>
                <a:lnTo>
                  <a:pt x="240122" y="1034073"/>
                </a:lnTo>
                <a:close/>
              </a:path>
              <a:path w="1252220" h="1249045">
                <a:moveTo>
                  <a:pt x="174733" y="1044289"/>
                </a:moveTo>
                <a:lnTo>
                  <a:pt x="161447" y="1044289"/>
                </a:lnTo>
                <a:lnTo>
                  <a:pt x="158377" y="1041219"/>
                </a:lnTo>
                <a:lnTo>
                  <a:pt x="157361" y="1036116"/>
                </a:lnTo>
                <a:lnTo>
                  <a:pt x="156333" y="1028960"/>
                </a:lnTo>
                <a:lnTo>
                  <a:pt x="159404" y="1023858"/>
                </a:lnTo>
                <a:lnTo>
                  <a:pt x="166560" y="1022831"/>
                </a:lnTo>
                <a:lnTo>
                  <a:pt x="172690" y="1022831"/>
                </a:lnTo>
                <a:lnTo>
                  <a:pt x="176776" y="1026917"/>
                </a:lnTo>
                <a:lnTo>
                  <a:pt x="178818" y="1034073"/>
                </a:lnTo>
                <a:lnTo>
                  <a:pt x="177792" y="1039175"/>
                </a:lnTo>
                <a:lnTo>
                  <a:pt x="174733" y="1044289"/>
                </a:lnTo>
                <a:close/>
              </a:path>
              <a:path w="1252220" h="1249045">
                <a:moveTo>
                  <a:pt x="821086" y="1045315"/>
                </a:moveTo>
                <a:lnTo>
                  <a:pt x="805193" y="1045315"/>
                </a:lnTo>
                <a:lnTo>
                  <a:pt x="801107" y="1043273"/>
                </a:lnTo>
                <a:lnTo>
                  <a:pt x="801107" y="1029987"/>
                </a:lnTo>
                <a:lnTo>
                  <a:pt x="805193" y="1026917"/>
                </a:lnTo>
                <a:lnTo>
                  <a:pt x="810684" y="1024723"/>
                </a:lnTo>
                <a:lnTo>
                  <a:pt x="817441" y="1024723"/>
                </a:lnTo>
                <a:lnTo>
                  <a:pt x="821646" y="1028571"/>
                </a:lnTo>
                <a:lnTo>
                  <a:pt x="822565" y="1034073"/>
                </a:lnTo>
                <a:lnTo>
                  <a:pt x="823494" y="1040613"/>
                </a:lnTo>
                <a:lnTo>
                  <a:pt x="821086" y="1045315"/>
                </a:lnTo>
                <a:close/>
              </a:path>
              <a:path w="1252220" h="1249045">
                <a:moveTo>
                  <a:pt x="1011599" y="1046332"/>
                </a:moveTo>
                <a:lnTo>
                  <a:pt x="998314" y="1046332"/>
                </a:lnTo>
                <a:lnTo>
                  <a:pt x="996271" y="1042246"/>
                </a:lnTo>
                <a:lnTo>
                  <a:pt x="996271" y="1028960"/>
                </a:lnTo>
                <a:lnTo>
                  <a:pt x="1000357" y="1024874"/>
                </a:lnTo>
                <a:lnTo>
                  <a:pt x="1012626" y="1024874"/>
                </a:lnTo>
                <a:lnTo>
                  <a:pt x="1016712" y="1028960"/>
                </a:lnTo>
                <a:lnTo>
                  <a:pt x="1016712" y="1043273"/>
                </a:lnTo>
                <a:lnTo>
                  <a:pt x="1011599" y="1046332"/>
                </a:lnTo>
                <a:close/>
              </a:path>
              <a:path w="1252220" h="1249045">
                <a:moveTo>
                  <a:pt x="455728" y="1050418"/>
                </a:moveTo>
                <a:lnTo>
                  <a:pt x="443469" y="1050418"/>
                </a:lnTo>
                <a:lnTo>
                  <a:pt x="438356" y="1047359"/>
                </a:lnTo>
                <a:lnTo>
                  <a:pt x="438356" y="1034073"/>
                </a:lnTo>
                <a:lnTo>
                  <a:pt x="442442" y="1028960"/>
                </a:lnTo>
                <a:lnTo>
                  <a:pt x="454711" y="1028960"/>
                </a:lnTo>
                <a:lnTo>
                  <a:pt x="458797" y="1033046"/>
                </a:lnTo>
                <a:lnTo>
                  <a:pt x="459814" y="1039175"/>
                </a:lnTo>
                <a:lnTo>
                  <a:pt x="459814" y="1046332"/>
                </a:lnTo>
                <a:lnTo>
                  <a:pt x="455728" y="1050418"/>
                </a:lnTo>
                <a:close/>
              </a:path>
              <a:path w="1252220" h="1249045">
                <a:moveTo>
                  <a:pt x="1079670" y="1056061"/>
                </a:moveTo>
                <a:lnTo>
                  <a:pt x="1074027" y="1056061"/>
                </a:lnTo>
                <a:lnTo>
                  <a:pt x="1072968" y="1055888"/>
                </a:lnTo>
                <a:lnTo>
                  <a:pt x="1071886" y="1055531"/>
                </a:lnTo>
                <a:lnTo>
                  <a:pt x="1066774" y="1054504"/>
                </a:lnTo>
                <a:lnTo>
                  <a:pt x="1063715" y="1050418"/>
                </a:lnTo>
                <a:lnTo>
                  <a:pt x="1063715" y="1039175"/>
                </a:lnTo>
                <a:lnTo>
                  <a:pt x="1067801" y="1036116"/>
                </a:lnTo>
                <a:lnTo>
                  <a:pt x="1072914" y="1034073"/>
                </a:lnTo>
                <a:lnTo>
                  <a:pt x="1081086" y="1035089"/>
                </a:lnTo>
                <a:lnTo>
                  <a:pt x="1084145" y="1040202"/>
                </a:lnTo>
                <a:lnTo>
                  <a:pt x="1083129" y="1047359"/>
                </a:lnTo>
                <a:lnTo>
                  <a:pt x="1083129" y="1052396"/>
                </a:lnTo>
                <a:lnTo>
                  <a:pt x="1079670" y="1056061"/>
                </a:lnTo>
                <a:close/>
              </a:path>
              <a:path w="1252220" h="1249045">
                <a:moveTo>
                  <a:pt x="349375" y="1056547"/>
                </a:moveTo>
                <a:lnTo>
                  <a:pt x="342309" y="1056547"/>
                </a:lnTo>
                <a:lnTo>
                  <a:pt x="336179" y="1054504"/>
                </a:lnTo>
                <a:lnTo>
                  <a:pt x="332093" y="1049402"/>
                </a:lnTo>
                <a:lnTo>
                  <a:pt x="333110" y="1043273"/>
                </a:lnTo>
                <a:lnTo>
                  <a:pt x="335153" y="1038159"/>
                </a:lnTo>
                <a:lnTo>
                  <a:pt x="337196" y="1034073"/>
                </a:lnTo>
                <a:lnTo>
                  <a:pt x="351508" y="1034073"/>
                </a:lnTo>
                <a:lnTo>
                  <a:pt x="352525" y="1041219"/>
                </a:lnTo>
                <a:lnTo>
                  <a:pt x="354568" y="1044289"/>
                </a:lnTo>
                <a:lnTo>
                  <a:pt x="352729" y="1052569"/>
                </a:lnTo>
                <a:lnTo>
                  <a:pt x="349375" y="1056547"/>
                </a:lnTo>
                <a:close/>
              </a:path>
              <a:path w="1252220" h="1249045">
                <a:moveTo>
                  <a:pt x="899197" y="1063703"/>
                </a:moveTo>
                <a:lnTo>
                  <a:pt x="887954" y="1063703"/>
                </a:lnTo>
                <a:lnTo>
                  <a:pt x="884895" y="1058590"/>
                </a:lnTo>
                <a:lnTo>
                  <a:pt x="884895" y="1046332"/>
                </a:lnTo>
                <a:lnTo>
                  <a:pt x="888982" y="1044289"/>
                </a:lnTo>
                <a:lnTo>
                  <a:pt x="893068" y="1043273"/>
                </a:lnTo>
                <a:lnTo>
                  <a:pt x="900224" y="1044289"/>
                </a:lnTo>
                <a:lnTo>
                  <a:pt x="904310" y="1047359"/>
                </a:lnTo>
                <a:lnTo>
                  <a:pt x="903283" y="1054504"/>
                </a:lnTo>
                <a:lnTo>
                  <a:pt x="903283" y="1060633"/>
                </a:lnTo>
                <a:lnTo>
                  <a:pt x="899197" y="1063703"/>
                </a:lnTo>
                <a:close/>
              </a:path>
              <a:path w="1252220" h="1249045">
                <a:moveTo>
                  <a:pt x="761640" y="1063833"/>
                </a:moveTo>
                <a:lnTo>
                  <a:pt x="756402" y="1063833"/>
                </a:lnTo>
                <a:lnTo>
                  <a:pt x="754105" y="1060763"/>
                </a:lnTo>
                <a:lnTo>
                  <a:pt x="754105" y="1048375"/>
                </a:lnTo>
                <a:lnTo>
                  <a:pt x="755122" y="1044289"/>
                </a:lnTo>
                <a:lnTo>
                  <a:pt x="766364" y="1044289"/>
                </a:lnTo>
                <a:lnTo>
                  <a:pt x="770450" y="1046332"/>
                </a:lnTo>
                <a:lnTo>
                  <a:pt x="772493" y="1058590"/>
                </a:lnTo>
                <a:lnTo>
                  <a:pt x="770450" y="1063703"/>
                </a:lnTo>
                <a:lnTo>
                  <a:pt x="762278" y="1063703"/>
                </a:lnTo>
                <a:lnTo>
                  <a:pt x="761640" y="1063833"/>
                </a:lnTo>
                <a:close/>
              </a:path>
              <a:path w="1252220" h="1249045">
                <a:moveTo>
                  <a:pt x="506816" y="1067790"/>
                </a:moveTo>
                <a:lnTo>
                  <a:pt x="492574" y="1067790"/>
                </a:lnTo>
                <a:lnTo>
                  <a:pt x="489347" y="1064190"/>
                </a:lnTo>
                <a:lnTo>
                  <a:pt x="488428" y="1059617"/>
                </a:lnTo>
                <a:lnTo>
                  <a:pt x="486385" y="1053488"/>
                </a:lnTo>
                <a:lnTo>
                  <a:pt x="490471" y="1048375"/>
                </a:lnTo>
                <a:lnTo>
                  <a:pt x="497577" y="1047197"/>
                </a:lnTo>
                <a:lnTo>
                  <a:pt x="505583" y="1047197"/>
                </a:lnTo>
                <a:lnTo>
                  <a:pt x="508967" y="1051056"/>
                </a:lnTo>
                <a:lnTo>
                  <a:pt x="509886" y="1056547"/>
                </a:lnTo>
                <a:lnTo>
                  <a:pt x="509886" y="1062676"/>
                </a:lnTo>
                <a:lnTo>
                  <a:pt x="506816" y="1067790"/>
                </a:lnTo>
                <a:close/>
              </a:path>
              <a:path w="1252220" h="1249045">
                <a:moveTo>
                  <a:pt x="275893" y="1071876"/>
                </a:moveTo>
                <a:lnTo>
                  <a:pt x="270779" y="1071876"/>
                </a:lnTo>
                <a:lnTo>
                  <a:pt x="264650" y="1069833"/>
                </a:lnTo>
                <a:lnTo>
                  <a:pt x="261580" y="1064730"/>
                </a:lnTo>
                <a:lnTo>
                  <a:pt x="263623" y="1058590"/>
                </a:lnTo>
                <a:lnTo>
                  <a:pt x="264391" y="1053996"/>
                </a:lnTo>
                <a:lnTo>
                  <a:pt x="267461" y="1051693"/>
                </a:lnTo>
                <a:lnTo>
                  <a:pt x="272315" y="1051693"/>
                </a:lnTo>
                <a:lnTo>
                  <a:pt x="273590" y="1051953"/>
                </a:lnTo>
                <a:lnTo>
                  <a:pt x="274866" y="1052461"/>
                </a:lnTo>
                <a:lnTo>
                  <a:pt x="280994" y="1052461"/>
                </a:lnTo>
                <a:lnTo>
                  <a:pt x="282022" y="1057574"/>
                </a:lnTo>
                <a:lnTo>
                  <a:pt x="280994" y="1063703"/>
                </a:lnTo>
                <a:lnTo>
                  <a:pt x="279979" y="1068816"/>
                </a:lnTo>
                <a:lnTo>
                  <a:pt x="275893" y="1071876"/>
                </a:lnTo>
                <a:close/>
              </a:path>
              <a:path w="1252220" h="1249045">
                <a:moveTo>
                  <a:pt x="716292" y="1079032"/>
                </a:moveTo>
                <a:lnTo>
                  <a:pt x="705049" y="1079032"/>
                </a:lnTo>
                <a:lnTo>
                  <a:pt x="699947" y="1076989"/>
                </a:lnTo>
                <a:lnTo>
                  <a:pt x="699947" y="1062395"/>
                </a:lnTo>
                <a:lnTo>
                  <a:pt x="703244" y="1058439"/>
                </a:lnTo>
                <a:lnTo>
                  <a:pt x="718274" y="1058439"/>
                </a:lnTo>
                <a:lnTo>
                  <a:pt x="720378" y="1063703"/>
                </a:lnTo>
                <a:lnTo>
                  <a:pt x="720378" y="1074946"/>
                </a:lnTo>
                <a:lnTo>
                  <a:pt x="716292" y="1079032"/>
                </a:lnTo>
                <a:close/>
              </a:path>
              <a:path w="1252220" h="1249045">
                <a:moveTo>
                  <a:pt x="964868" y="1080589"/>
                </a:moveTo>
                <a:lnTo>
                  <a:pt x="960458" y="1080589"/>
                </a:lnTo>
                <a:lnTo>
                  <a:pt x="958101" y="1077086"/>
                </a:lnTo>
                <a:lnTo>
                  <a:pt x="956425" y="1072903"/>
                </a:lnTo>
                <a:lnTo>
                  <a:pt x="955398" y="1066773"/>
                </a:lnTo>
                <a:lnTo>
                  <a:pt x="958468" y="1061660"/>
                </a:lnTo>
                <a:lnTo>
                  <a:pt x="965538" y="1059304"/>
                </a:lnTo>
                <a:lnTo>
                  <a:pt x="966424" y="1059163"/>
                </a:lnTo>
                <a:lnTo>
                  <a:pt x="971905" y="1059163"/>
                </a:lnTo>
                <a:lnTo>
                  <a:pt x="974975" y="1063617"/>
                </a:lnTo>
                <a:lnTo>
                  <a:pt x="976856" y="1074946"/>
                </a:lnTo>
                <a:lnTo>
                  <a:pt x="973797" y="1079032"/>
                </a:lnTo>
                <a:lnTo>
                  <a:pt x="966641" y="1080048"/>
                </a:lnTo>
                <a:lnTo>
                  <a:pt x="965722" y="1080416"/>
                </a:lnTo>
                <a:lnTo>
                  <a:pt x="964868" y="1080589"/>
                </a:lnTo>
                <a:close/>
              </a:path>
              <a:path w="1252220" h="1249045">
                <a:moveTo>
                  <a:pt x="551785" y="1082091"/>
                </a:moveTo>
                <a:lnTo>
                  <a:pt x="542586" y="1079032"/>
                </a:lnTo>
                <a:lnTo>
                  <a:pt x="539516" y="1074946"/>
                </a:lnTo>
                <a:lnTo>
                  <a:pt x="541396" y="1063703"/>
                </a:lnTo>
                <a:lnTo>
                  <a:pt x="541461" y="1063314"/>
                </a:lnTo>
                <a:lnTo>
                  <a:pt x="545656" y="1059455"/>
                </a:lnTo>
                <a:lnTo>
                  <a:pt x="551984" y="1059455"/>
                </a:lnTo>
                <a:lnTo>
                  <a:pt x="557915" y="1060633"/>
                </a:lnTo>
                <a:lnTo>
                  <a:pt x="562001" y="1063703"/>
                </a:lnTo>
                <a:lnTo>
                  <a:pt x="562001" y="1078005"/>
                </a:lnTo>
                <a:lnTo>
                  <a:pt x="555872" y="1079032"/>
                </a:lnTo>
                <a:lnTo>
                  <a:pt x="551785" y="1082091"/>
                </a:lnTo>
                <a:close/>
              </a:path>
              <a:path w="1252220" h="1249045">
                <a:moveTo>
                  <a:pt x="392381" y="1083118"/>
                </a:moveTo>
                <a:lnTo>
                  <a:pt x="385056" y="1083118"/>
                </a:lnTo>
                <a:lnTo>
                  <a:pt x="380922" y="1079421"/>
                </a:lnTo>
                <a:lnTo>
                  <a:pt x="379095" y="1073919"/>
                </a:lnTo>
                <a:lnTo>
                  <a:pt x="378068" y="1068816"/>
                </a:lnTo>
                <a:lnTo>
                  <a:pt x="382154" y="1064730"/>
                </a:lnTo>
                <a:lnTo>
                  <a:pt x="387268" y="1063703"/>
                </a:lnTo>
                <a:lnTo>
                  <a:pt x="388664" y="1063465"/>
                </a:lnTo>
                <a:lnTo>
                  <a:pt x="394661" y="1063465"/>
                </a:lnTo>
                <a:lnTo>
                  <a:pt x="398121" y="1065995"/>
                </a:lnTo>
                <a:lnTo>
                  <a:pt x="401569" y="1072903"/>
                </a:lnTo>
                <a:lnTo>
                  <a:pt x="399526" y="1078005"/>
                </a:lnTo>
                <a:lnTo>
                  <a:pt x="397483" y="1081075"/>
                </a:lnTo>
                <a:lnTo>
                  <a:pt x="392381" y="1083118"/>
                </a:lnTo>
                <a:close/>
              </a:path>
              <a:path w="1252220" h="1249045">
                <a:moveTo>
                  <a:pt x="210042" y="1083280"/>
                </a:moveTo>
                <a:lnTo>
                  <a:pt x="203271" y="1083280"/>
                </a:lnTo>
                <a:lnTo>
                  <a:pt x="202319" y="1083118"/>
                </a:lnTo>
                <a:lnTo>
                  <a:pt x="195163" y="1082091"/>
                </a:lnTo>
                <a:lnTo>
                  <a:pt x="192104" y="1076989"/>
                </a:lnTo>
                <a:lnTo>
                  <a:pt x="193120" y="1069833"/>
                </a:lnTo>
                <a:lnTo>
                  <a:pt x="195163" y="1063703"/>
                </a:lnTo>
                <a:lnTo>
                  <a:pt x="199250" y="1062676"/>
                </a:lnTo>
                <a:lnTo>
                  <a:pt x="204362" y="1062676"/>
                </a:lnTo>
                <a:lnTo>
                  <a:pt x="212535" y="1063703"/>
                </a:lnTo>
                <a:lnTo>
                  <a:pt x="215605" y="1067790"/>
                </a:lnTo>
                <a:lnTo>
                  <a:pt x="214578" y="1073919"/>
                </a:lnTo>
                <a:lnTo>
                  <a:pt x="213713" y="1080826"/>
                </a:lnTo>
                <a:lnTo>
                  <a:pt x="210042" y="1083280"/>
                </a:lnTo>
                <a:close/>
              </a:path>
              <a:path w="1252220" h="1249045">
                <a:moveTo>
                  <a:pt x="665204" y="1085161"/>
                </a:moveTo>
                <a:lnTo>
                  <a:pt x="652945" y="1085161"/>
                </a:lnTo>
                <a:lnTo>
                  <a:pt x="648859" y="1081075"/>
                </a:lnTo>
                <a:lnTo>
                  <a:pt x="647832" y="1075962"/>
                </a:lnTo>
                <a:lnTo>
                  <a:pt x="645789" y="1069833"/>
                </a:lnTo>
                <a:lnTo>
                  <a:pt x="649875" y="1064730"/>
                </a:lnTo>
                <a:lnTo>
                  <a:pt x="657859" y="1063574"/>
                </a:lnTo>
                <a:lnTo>
                  <a:pt x="663852" y="1063574"/>
                </a:lnTo>
                <a:lnTo>
                  <a:pt x="667420" y="1068319"/>
                </a:lnTo>
                <a:lnTo>
                  <a:pt x="669290" y="1073919"/>
                </a:lnTo>
                <a:lnTo>
                  <a:pt x="669290" y="1080048"/>
                </a:lnTo>
                <a:lnTo>
                  <a:pt x="665204" y="1085161"/>
                </a:lnTo>
                <a:close/>
              </a:path>
              <a:path w="1252220" h="1249045">
                <a:moveTo>
                  <a:pt x="604743" y="1086199"/>
                </a:moveTo>
                <a:lnTo>
                  <a:pt x="598604" y="1086199"/>
                </a:lnTo>
                <a:lnTo>
                  <a:pt x="595241" y="1082707"/>
                </a:lnTo>
                <a:lnTo>
                  <a:pt x="593674" y="1078005"/>
                </a:lnTo>
                <a:lnTo>
                  <a:pt x="592658" y="1071876"/>
                </a:lnTo>
                <a:lnTo>
                  <a:pt x="596744" y="1066773"/>
                </a:lnTo>
                <a:lnTo>
                  <a:pt x="603890" y="1063703"/>
                </a:lnTo>
                <a:lnTo>
                  <a:pt x="611046" y="1063703"/>
                </a:lnTo>
                <a:lnTo>
                  <a:pt x="614116" y="1067790"/>
                </a:lnTo>
                <a:lnTo>
                  <a:pt x="616158" y="1073919"/>
                </a:lnTo>
                <a:lnTo>
                  <a:pt x="617175" y="1080048"/>
                </a:lnTo>
                <a:lnTo>
                  <a:pt x="613089" y="1084145"/>
                </a:lnTo>
                <a:lnTo>
                  <a:pt x="607986" y="1085161"/>
                </a:lnTo>
                <a:lnTo>
                  <a:pt x="606311" y="1085875"/>
                </a:lnTo>
                <a:lnTo>
                  <a:pt x="604743" y="1086199"/>
                </a:lnTo>
                <a:close/>
              </a:path>
              <a:path w="1252220" h="1249045">
                <a:moveTo>
                  <a:pt x="853805" y="1088383"/>
                </a:moveTo>
                <a:lnTo>
                  <a:pt x="846152" y="1088383"/>
                </a:lnTo>
                <a:lnTo>
                  <a:pt x="845039" y="1088231"/>
                </a:lnTo>
                <a:lnTo>
                  <a:pt x="838910" y="1087204"/>
                </a:lnTo>
                <a:lnTo>
                  <a:pt x="837893" y="1083118"/>
                </a:lnTo>
                <a:lnTo>
                  <a:pt x="837893" y="1078005"/>
                </a:lnTo>
                <a:lnTo>
                  <a:pt x="838910" y="1071876"/>
                </a:lnTo>
                <a:lnTo>
                  <a:pt x="842996" y="1068816"/>
                </a:lnTo>
                <a:lnTo>
                  <a:pt x="854238" y="1068816"/>
                </a:lnTo>
                <a:lnTo>
                  <a:pt x="857308" y="1073919"/>
                </a:lnTo>
                <a:lnTo>
                  <a:pt x="858324" y="1079032"/>
                </a:lnTo>
                <a:lnTo>
                  <a:pt x="857460" y="1085940"/>
                </a:lnTo>
                <a:lnTo>
                  <a:pt x="853805" y="1088383"/>
                </a:lnTo>
                <a:close/>
              </a:path>
              <a:path w="1252220" h="1249045">
                <a:moveTo>
                  <a:pt x="1043272" y="1094361"/>
                </a:moveTo>
                <a:lnTo>
                  <a:pt x="1027944" y="1094361"/>
                </a:lnTo>
                <a:lnTo>
                  <a:pt x="1024885" y="1089247"/>
                </a:lnTo>
                <a:lnTo>
                  <a:pt x="1024885" y="1075962"/>
                </a:lnTo>
                <a:lnTo>
                  <a:pt x="1027944" y="1073919"/>
                </a:lnTo>
                <a:lnTo>
                  <a:pt x="1033874" y="1072740"/>
                </a:lnTo>
                <a:lnTo>
                  <a:pt x="1041683" y="1072740"/>
                </a:lnTo>
                <a:lnTo>
                  <a:pt x="1043705" y="1076502"/>
                </a:lnTo>
                <a:lnTo>
                  <a:pt x="1047359" y="1081075"/>
                </a:lnTo>
                <a:lnTo>
                  <a:pt x="1046343" y="1089247"/>
                </a:lnTo>
                <a:lnTo>
                  <a:pt x="1043272" y="1094361"/>
                </a:lnTo>
                <a:close/>
              </a:path>
              <a:path w="1252220" h="1249045">
                <a:moveTo>
                  <a:pt x="321867" y="1102533"/>
                </a:moveTo>
                <a:lnTo>
                  <a:pt x="310636" y="1102533"/>
                </a:lnTo>
                <a:lnTo>
                  <a:pt x="306550" y="1098447"/>
                </a:lnTo>
                <a:lnTo>
                  <a:pt x="306550" y="1093334"/>
                </a:lnTo>
                <a:lnTo>
                  <a:pt x="305522" y="1087204"/>
                </a:lnTo>
                <a:lnTo>
                  <a:pt x="309608" y="1083118"/>
                </a:lnTo>
                <a:lnTo>
                  <a:pt x="315738" y="1082091"/>
                </a:lnTo>
                <a:lnTo>
                  <a:pt x="321867" y="1082091"/>
                </a:lnTo>
                <a:lnTo>
                  <a:pt x="324937" y="1087204"/>
                </a:lnTo>
                <a:lnTo>
                  <a:pt x="326980" y="1090274"/>
                </a:lnTo>
                <a:lnTo>
                  <a:pt x="325965" y="1098447"/>
                </a:lnTo>
                <a:lnTo>
                  <a:pt x="321867" y="1102533"/>
                </a:lnTo>
                <a:close/>
              </a:path>
              <a:path w="1252220" h="1249045">
                <a:moveTo>
                  <a:pt x="442228" y="1105603"/>
                </a:moveTo>
                <a:lnTo>
                  <a:pt x="435297" y="1105603"/>
                </a:lnTo>
                <a:lnTo>
                  <a:pt x="430183" y="1104576"/>
                </a:lnTo>
                <a:lnTo>
                  <a:pt x="427124" y="1100490"/>
                </a:lnTo>
                <a:lnTo>
                  <a:pt x="427124" y="1088231"/>
                </a:lnTo>
                <a:lnTo>
                  <a:pt x="432226" y="1084145"/>
                </a:lnTo>
                <a:lnTo>
                  <a:pt x="444485" y="1084145"/>
                </a:lnTo>
                <a:lnTo>
                  <a:pt x="448582" y="1089247"/>
                </a:lnTo>
                <a:lnTo>
                  <a:pt x="448582" y="1095377"/>
                </a:lnTo>
                <a:lnTo>
                  <a:pt x="445772" y="1100976"/>
                </a:lnTo>
                <a:lnTo>
                  <a:pt x="442228" y="1105603"/>
                </a:lnTo>
                <a:close/>
              </a:path>
              <a:path w="1252220" h="1249045">
                <a:moveTo>
                  <a:pt x="807236" y="1109689"/>
                </a:moveTo>
                <a:lnTo>
                  <a:pt x="794978" y="1109689"/>
                </a:lnTo>
                <a:lnTo>
                  <a:pt x="789865" y="1106619"/>
                </a:lnTo>
                <a:lnTo>
                  <a:pt x="789865" y="1093334"/>
                </a:lnTo>
                <a:lnTo>
                  <a:pt x="794978" y="1089247"/>
                </a:lnTo>
                <a:lnTo>
                  <a:pt x="807236" y="1089247"/>
                </a:lnTo>
                <a:lnTo>
                  <a:pt x="808252" y="1094361"/>
                </a:lnTo>
                <a:lnTo>
                  <a:pt x="810306" y="1098447"/>
                </a:lnTo>
                <a:lnTo>
                  <a:pt x="808252" y="1104576"/>
                </a:lnTo>
                <a:lnTo>
                  <a:pt x="807236" y="1109689"/>
                </a:lnTo>
                <a:close/>
              </a:path>
              <a:path w="1252220" h="1249045">
                <a:moveTo>
                  <a:pt x="927454" y="1111235"/>
                </a:moveTo>
                <a:lnTo>
                  <a:pt x="921747" y="1111235"/>
                </a:lnTo>
                <a:lnTo>
                  <a:pt x="920709" y="1111062"/>
                </a:lnTo>
                <a:lnTo>
                  <a:pt x="919639" y="1110705"/>
                </a:lnTo>
                <a:lnTo>
                  <a:pt x="914526" y="1109689"/>
                </a:lnTo>
                <a:lnTo>
                  <a:pt x="910440" y="1105603"/>
                </a:lnTo>
                <a:lnTo>
                  <a:pt x="910440" y="1093334"/>
                </a:lnTo>
                <a:lnTo>
                  <a:pt x="917596" y="1090274"/>
                </a:lnTo>
                <a:lnTo>
                  <a:pt x="920654" y="1089247"/>
                </a:lnTo>
                <a:lnTo>
                  <a:pt x="928827" y="1092317"/>
                </a:lnTo>
                <a:lnTo>
                  <a:pt x="933941" y="1094361"/>
                </a:lnTo>
                <a:lnTo>
                  <a:pt x="932924" y="1101506"/>
                </a:lnTo>
                <a:lnTo>
                  <a:pt x="931227" y="1107419"/>
                </a:lnTo>
                <a:lnTo>
                  <a:pt x="927454" y="1111235"/>
                </a:lnTo>
                <a:close/>
              </a:path>
              <a:path w="1252220" h="1249045">
                <a:moveTo>
                  <a:pt x="246262" y="1117861"/>
                </a:moveTo>
                <a:lnTo>
                  <a:pt x="240122" y="1117861"/>
                </a:lnTo>
                <a:lnTo>
                  <a:pt x="235020" y="1114791"/>
                </a:lnTo>
                <a:lnTo>
                  <a:pt x="233993" y="1108662"/>
                </a:lnTo>
                <a:lnTo>
                  <a:pt x="233993" y="1103549"/>
                </a:lnTo>
                <a:lnTo>
                  <a:pt x="236036" y="1099463"/>
                </a:lnTo>
                <a:lnTo>
                  <a:pt x="241149" y="1098447"/>
                </a:lnTo>
                <a:lnTo>
                  <a:pt x="248305" y="1098447"/>
                </a:lnTo>
                <a:lnTo>
                  <a:pt x="253408" y="1099463"/>
                </a:lnTo>
                <a:lnTo>
                  <a:pt x="254434" y="1107646"/>
                </a:lnTo>
                <a:lnTo>
                  <a:pt x="254434" y="1112748"/>
                </a:lnTo>
                <a:lnTo>
                  <a:pt x="251365" y="1115818"/>
                </a:lnTo>
                <a:lnTo>
                  <a:pt x="246262" y="1117861"/>
                </a:lnTo>
                <a:close/>
              </a:path>
              <a:path w="1252220" h="1249045">
                <a:moveTo>
                  <a:pt x="492651" y="1122964"/>
                </a:moveTo>
                <a:lnTo>
                  <a:pt x="485358" y="1122964"/>
                </a:lnTo>
                <a:lnTo>
                  <a:pt x="480255" y="1120921"/>
                </a:lnTo>
                <a:lnTo>
                  <a:pt x="476169" y="1117861"/>
                </a:lnTo>
                <a:lnTo>
                  <a:pt x="476169" y="1105603"/>
                </a:lnTo>
                <a:lnTo>
                  <a:pt x="480255" y="1100490"/>
                </a:lnTo>
                <a:lnTo>
                  <a:pt x="494557" y="1100490"/>
                </a:lnTo>
                <a:lnTo>
                  <a:pt x="496600" y="1105603"/>
                </a:lnTo>
                <a:lnTo>
                  <a:pt x="496600" y="1119169"/>
                </a:lnTo>
                <a:lnTo>
                  <a:pt x="492651" y="1122964"/>
                </a:lnTo>
                <a:close/>
              </a:path>
              <a:path w="1252220" h="1249045">
                <a:moveTo>
                  <a:pt x="750019" y="1125018"/>
                </a:moveTo>
                <a:lnTo>
                  <a:pt x="743879" y="1123991"/>
                </a:lnTo>
                <a:lnTo>
                  <a:pt x="739793" y="1120921"/>
                </a:lnTo>
                <a:lnTo>
                  <a:pt x="739793" y="1109689"/>
                </a:lnTo>
                <a:lnTo>
                  <a:pt x="741836" y="1104576"/>
                </a:lnTo>
                <a:lnTo>
                  <a:pt x="756148" y="1104576"/>
                </a:lnTo>
                <a:lnTo>
                  <a:pt x="759208" y="1108662"/>
                </a:lnTo>
                <a:lnTo>
                  <a:pt x="760234" y="1113775"/>
                </a:lnTo>
                <a:lnTo>
                  <a:pt x="760234" y="1120921"/>
                </a:lnTo>
                <a:lnTo>
                  <a:pt x="756148" y="1123991"/>
                </a:lnTo>
                <a:lnTo>
                  <a:pt x="750019" y="1125018"/>
                </a:lnTo>
                <a:close/>
              </a:path>
              <a:path w="1252220" h="1249045">
                <a:moveTo>
                  <a:pt x="999341" y="1128077"/>
                </a:moveTo>
                <a:lnTo>
                  <a:pt x="987072" y="1128077"/>
                </a:lnTo>
                <a:lnTo>
                  <a:pt x="984012" y="1123991"/>
                </a:lnTo>
                <a:lnTo>
                  <a:pt x="981969" y="1118878"/>
                </a:lnTo>
                <a:lnTo>
                  <a:pt x="980942" y="1112748"/>
                </a:lnTo>
                <a:lnTo>
                  <a:pt x="986055" y="1108662"/>
                </a:lnTo>
                <a:lnTo>
                  <a:pt x="991158" y="1105603"/>
                </a:lnTo>
                <a:lnTo>
                  <a:pt x="999341" y="1105603"/>
                </a:lnTo>
                <a:lnTo>
                  <a:pt x="1004443" y="1108662"/>
                </a:lnTo>
                <a:lnTo>
                  <a:pt x="1004443" y="1123991"/>
                </a:lnTo>
                <a:lnTo>
                  <a:pt x="999341" y="1128077"/>
                </a:lnTo>
                <a:close/>
              </a:path>
              <a:path w="1252220" h="1249045">
                <a:moveTo>
                  <a:pt x="367853" y="1129104"/>
                </a:moveTo>
                <a:lnTo>
                  <a:pt x="355594" y="1129104"/>
                </a:lnTo>
                <a:lnTo>
                  <a:pt x="351508" y="1125018"/>
                </a:lnTo>
                <a:lnTo>
                  <a:pt x="351508" y="1113775"/>
                </a:lnTo>
                <a:lnTo>
                  <a:pt x="356611" y="1109689"/>
                </a:lnTo>
                <a:lnTo>
                  <a:pt x="367853" y="1109689"/>
                </a:lnTo>
                <a:lnTo>
                  <a:pt x="371939" y="1113775"/>
                </a:lnTo>
                <a:lnTo>
                  <a:pt x="371939" y="1125018"/>
                </a:lnTo>
                <a:lnTo>
                  <a:pt x="367853" y="1129104"/>
                </a:lnTo>
                <a:close/>
              </a:path>
              <a:path w="1252220" h="1249045">
                <a:moveTo>
                  <a:pt x="544403" y="1134206"/>
                </a:moveTo>
                <a:lnTo>
                  <a:pt x="537472" y="1134206"/>
                </a:lnTo>
                <a:lnTo>
                  <a:pt x="531343" y="1133190"/>
                </a:lnTo>
                <a:lnTo>
                  <a:pt x="527258" y="1128077"/>
                </a:lnTo>
                <a:lnTo>
                  <a:pt x="529301" y="1120921"/>
                </a:lnTo>
                <a:lnTo>
                  <a:pt x="530327" y="1115818"/>
                </a:lnTo>
                <a:lnTo>
                  <a:pt x="534414" y="1112748"/>
                </a:lnTo>
                <a:lnTo>
                  <a:pt x="546672" y="1112748"/>
                </a:lnTo>
                <a:lnTo>
                  <a:pt x="547699" y="1118878"/>
                </a:lnTo>
                <a:lnTo>
                  <a:pt x="550758" y="1122964"/>
                </a:lnTo>
                <a:lnTo>
                  <a:pt x="547958" y="1129504"/>
                </a:lnTo>
                <a:lnTo>
                  <a:pt x="544403" y="1134206"/>
                </a:lnTo>
                <a:close/>
              </a:path>
              <a:path w="1252220" h="1249045">
                <a:moveTo>
                  <a:pt x="700963" y="1135233"/>
                </a:moveTo>
                <a:lnTo>
                  <a:pt x="688704" y="1135233"/>
                </a:lnTo>
                <a:lnTo>
                  <a:pt x="685635" y="1130120"/>
                </a:lnTo>
                <a:lnTo>
                  <a:pt x="687678" y="1123991"/>
                </a:lnTo>
                <a:lnTo>
                  <a:pt x="688704" y="1118878"/>
                </a:lnTo>
                <a:lnTo>
                  <a:pt x="692791" y="1115818"/>
                </a:lnTo>
                <a:lnTo>
                  <a:pt x="697904" y="1114791"/>
                </a:lnTo>
                <a:lnTo>
                  <a:pt x="704033" y="1117861"/>
                </a:lnTo>
                <a:lnTo>
                  <a:pt x="708119" y="1120921"/>
                </a:lnTo>
                <a:lnTo>
                  <a:pt x="706076" y="1127061"/>
                </a:lnTo>
                <a:lnTo>
                  <a:pt x="705049" y="1132163"/>
                </a:lnTo>
                <a:lnTo>
                  <a:pt x="700963" y="1135233"/>
                </a:lnTo>
                <a:close/>
              </a:path>
              <a:path w="1252220" h="1249045">
                <a:moveTo>
                  <a:pt x="883663" y="1136865"/>
                </a:moveTo>
                <a:lnTo>
                  <a:pt x="877458" y="1136865"/>
                </a:lnTo>
                <a:lnTo>
                  <a:pt x="876107" y="1136660"/>
                </a:lnTo>
                <a:lnTo>
                  <a:pt x="874680" y="1136249"/>
                </a:lnTo>
                <a:lnTo>
                  <a:pt x="868540" y="1135233"/>
                </a:lnTo>
                <a:lnTo>
                  <a:pt x="866497" y="1131147"/>
                </a:lnTo>
                <a:lnTo>
                  <a:pt x="866558" y="1120921"/>
                </a:lnTo>
                <a:lnTo>
                  <a:pt x="869956" y="1117332"/>
                </a:lnTo>
                <a:lnTo>
                  <a:pt x="875599" y="1117332"/>
                </a:lnTo>
                <a:lnTo>
                  <a:pt x="876658" y="1117494"/>
                </a:lnTo>
                <a:lnTo>
                  <a:pt x="877739" y="1117861"/>
                </a:lnTo>
                <a:lnTo>
                  <a:pt x="882852" y="1117861"/>
                </a:lnTo>
                <a:lnTo>
                  <a:pt x="884895" y="1120921"/>
                </a:lnTo>
                <a:lnTo>
                  <a:pt x="886938" y="1127061"/>
                </a:lnTo>
                <a:lnTo>
                  <a:pt x="886938" y="1133601"/>
                </a:lnTo>
                <a:lnTo>
                  <a:pt x="883663" y="1136865"/>
                </a:lnTo>
                <a:close/>
              </a:path>
              <a:path w="1252220" h="1249045">
                <a:moveTo>
                  <a:pt x="591631" y="1140335"/>
                </a:moveTo>
                <a:lnTo>
                  <a:pt x="585501" y="1139319"/>
                </a:lnTo>
                <a:lnTo>
                  <a:pt x="581416" y="1136249"/>
                </a:lnTo>
                <a:lnTo>
                  <a:pt x="581416" y="1122964"/>
                </a:lnTo>
                <a:lnTo>
                  <a:pt x="586518" y="1118878"/>
                </a:lnTo>
                <a:lnTo>
                  <a:pt x="592658" y="1118878"/>
                </a:lnTo>
                <a:lnTo>
                  <a:pt x="597760" y="1119905"/>
                </a:lnTo>
                <a:lnTo>
                  <a:pt x="601847" y="1123991"/>
                </a:lnTo>
                <a:lnTo>
                  <a:pt x="601847" y="1135233"/>
                </a:lnTo>
                <a:lnTo>
                  <a:pt x="598787" y="1139319"/>
                </a:lnTo>
                <a:lnTo>
                  <a:pt x="591631" y="1140335"/>
                </a:lnTo>
                <a:close/>
              </a:path>
              <a:path w="1252220" h="1249045">
                <a:moveTo>
                  <a:pt x="649875" y="1141362"/>
                </a:moveTo>
                <a:lnTo>
                  <a:pt x="638633" y="1141362"/>
                </a:lnTo>
                <a:lnTo>
                  <a:pt x="634547" y="1138292"/>
                </a:lnTo>
                <a:lnTo>
                  <a:pt x="634547" y="1133190"/>
                </a:lnTo>
                <a:lnTo>
                  <a:pt x="633530" y="1126034"/>
                </a:lnTo>
                <a:lnTo>
                  <a:pt x="637617" y="1120921"/>
                </a:lnTo>
                <a:lnTo>
                  <a:pt x="644536" y="1119775"/>
                </a:lnTo>
                <a:lnTo>
                  <a:pt x="650394" y="1119775"/>
                </a:lnTo>
                <a:lnTo>
                  <a:pt x="653032" y="1124520"/>
                </a:lnTo>
                <a:lnTo>
                  <a:pt x="653961" y="1130120"/>
                </a:lnTo>
                <a:lnTo>
                  <a:pt x="653961" y="1138292"/>
                </a:lnTo>
                <a:lnTo>
                  <a:pt x="649875" y="1141362"/>
                </a:lnTo>
                <a:close/>
              </a:path>
              <a:path w="1252220" h="1249045">
                <a:moveTo>
                  <a:pt x="294280" y="1149535"/>
                </a:moveTo>
                <a:lnTo>
                  <a:pt x="280994" y="1149535"/>
                </a:lnTo>
                <a:lnTo>
                  <a:pt x="276908" y="1145449"/>
                </a:lnTo>
                <a:lnTo>
                  <a:pt x="276908" y="1140335"/>
                </a:lnTo>
                <a:lnTo>
                  <a:pt x="278662" y="1134206"/>
                </a:lnTo>
                <a:lnTo>
                  <a:pt x="278746" y="1133914"/>
                </a:lnTo>
                <a:lnTo>
                  <a:pt x="281405" y="1129969"/>
                </a:lnTo>
                <a:lnTo>
                  <a:pt x="295155" y="1129969"/>
                </a:lnTo>
                <a:lnTo>
                  <a:pt x="299393" y="1134206"/>
                </a:lnTo>
                <a:lnTo>
                  <a:pt x="299393" y="1146475"/>
                </a:lnTo>
                <a:lnTo>
                  <a:pt x="294280" y="1149535"/>
                </a:lnTo>
                <a:close/>
              </a:path>
              <a:path w="1252220" h="1249045">
                <a:moveTo>
                  <a:pt x="417925" y="1153621"/>
                </a:moveTo>
                <a:lnTo>
                  <a:pt x="403612" y="1153621"/>
                </a:lnTo>
                <a:lnTo>
                  <a:pt x="399526" y="1149535"/>
                </a:lnTo>
                <a:lnTo>
                  <a:pt x="399526" y="1144422"/>
                </a:lnTo>
                <a:lnTo>
                  <a:pt x="398510" y="1138292"/>
                </a:lnTo>
                <a:lnTo>
                  <a:pt x="402597" y="1133190"/>
                </a:lnTo>
                <a:lnTo>
                  <a:pt x="416898" y="1133190"/>
                </a:lnTo>
                <a:lnTo>
                  <a:pt x="419968" y="1135233"/>
                </a:lnTo>
                <a:lnTo>
                  <a:pt x="419968" y="1148519"/>
                </a:lnTo>
                <a:lnTo>
                  <a:pt x="417925" y="1153621"/>
                </a:lnTo>
                <a:close/>
              </a:path>
              <a:path w="1252220" h="1249045">
                <a:moveTo>
                  <a:pt x="955158" y="1158734"/>
                </a:moveTo>
                <a:lnTo>
                  <a:pt x="947226" y="1158734"/>
                </a:lnTo>
                <a:lnTo>
                  <a:pt x="941097" y="1156691"/>
                </a:lnTo>
                <a:lnTo>
                  <a:pt x="938026" y="1151578"/>
                </a:lnTo>
                <a:lnTo>
                  <a:pt x="939054" y="1145449"/>
                </a:lnTo>
                <a:lnTo>
                  <a:pt x="940069" y="1140335"/>
                </a:lnTo>
                <a:lnTo>
                  <a:pt x="944156" y="1136249"/>
                </a:lnTo>
                <a:lnTo>
                  <a:pt x="956425" y="1136249"/>
                </a:lnTo>
                <a:lnTo>
                  <a:pt x="960511" y="1146475"/>
                </a:lnTo>
                <a:lnTo>
                  <a:pt x="958641" y="1153945"/>
                </a:lnTo>
                <a:lnTo>
                  <a:pt x="955158" y="1158734"/>
                </a:lnTo>
                <a:close/>
              </a:path>
              <a:path w="1252220" h="1249045">
                <a:moveTo>
                  <a:pt x="828694" y="1158734"/>
                </a:moveTo>
                <a:lnTo>
                  <a:pt x="820609" y="1158734"/>
                </a:lnTo>
                <a:lnTo>
                  <a:pt x="817354" y="1154940"/>
                </a:lnTo>
                <a:lnTo>
                  <a:pt x="816436" y="1148519"/>
                </a:lnTo>
                <a:lnTo>
                  <a:pt x="816436" y="1141362"/>
                </a:lnTo>
                <a:lnTo>
                  <a:pt x="819495" y="1136249"/>
                </a:lnTo>
                <a:lnTo>
                  <a:pt x="832780" y="1136249"/>
                </a:lnTo>
                <a:lnTo>
                  <a:pt x="837893" y="1141362"/>
                </a:lnTo>
                <a:lnTo>
                  <a:pt x="837893" y="1154648"/>
                </a:lnTo>
                <a:lnTo>
                  <a:pt x="833808" y="1156691"/>
                </a:lnTo>
                <a:lnTo>
                  <a:pt x="828694" y="1158734"/>
                </a:lnTo>
                <a:close/>
              </a:path>
              <a:path w="1252220" h="1249045">
                <a:moveTo>
                  <a:pt x="467997" y="1170993"/>
                </a:moveTo>
                <a:lnTo>
                  <a:pt x="452668" y="1170993"/>
                </a:lnTo>
                <a:lnTo>
                  <a:pt x="448582" y="1167933"/>
                </a:lnTo>
                <a:lnTo>
                  <a:pt x="448582" y="1154648"/>
                </a:lnTo>
                <a:lnTo>
                  <a:pt x="453684" y="1150562"/>
                </a:lnTo>
                <a:lnTo>
                  <a:pt x="465943" y="1150562"/>
                </a:lnTo>
                <a:lnTo>
                  <a:pt x="470040" y="1154648"/>
                </a:lnTo>
                <a:lnTo>
                  <a:pt x="470040" y="1159750"/>
                </a:lnTo>
                <a:lnTo>
                  <a:pt x="471056" y="1165890"/>
                </a:lnTo>
                <a:lnTo>
                  <a:pt x="467997" y="1170993"/>
                </a:lnTo>
                <a:close/>
              </a:path>
              <a:path w="1252220" h="1249045">
                <a:moveTo>
                  <a:pt x="781636" y="1175079"/>
                </a:moveTo>
                <a:lnTo>
                  <a:pt x="773520" y="1175079"/>
                </a:lnTo>
                <a:lnTo>
                  <a:pt x="767379" y="1174063"/>
                </a:lnTo>
                <a:lnTo>
                  <a:pt x="764321" y="1168949"/>
                </a:lnTo>
                <a:lnTo>
                  <a:pt x="765336" y="1161793"/>
                </a:lnTo>
                <a:lnTo>
                  <a:pt x="766364" y="1156691"/>
                </a:lnTo>
                <a:lnTo>
                  <a:pt x="769423" y="1152605"/>
                </a:lnTo>
                <a:lnTo>
                  <a:pt x="782708" y="1152605"/>
                </a:lnTo>
                <a:lnTo>
                  <a:pt x="785779" y="1159750"/>
                </a:lnTo>
                <a:lnTo>
                  <a:pt x="786794" y="1163836"/>
                </a:lnTo>
                <a:lnTo>
                  <a:pt x="785865" y="1170376"/>
                </a:lnTo>
                <a:lnTo>
                  <a:pt x="781636" y="1175079"/>
                </a:lnTo>
                <a:close/>
              </a:path>
              <a:path w="1252220" h="1249045">
                <a:moveTo>
                  <a:pt x="340773" y="1177252"/>
                </a:moveTo>
                <a:lnTo>
                  <a:pt x="333877" y="1177252"/>
                </a:lnTo>
                <a:lnTo>
                  <a:pt x="333110" y="1177122"/>
                </a:lnTo>
                <a:lnTo>
                  <a:pt x="328008" y="1176106"/>
                </a:lnTo>
                <a:lnTo>
                  <a:pt x="324937" y="1174063"/>
                </a:lnTo>
                <a:lnTo>
                  <a:pt x="324937" y="1166907"/>
                </a:lnTo>
                <a:lnTo>
                  <a:pt x="322894" y="1160777"/>
                </a:lnTo>
                <a:lnTo>
                  <a:pt x="328008" y="1156691"/>
                </a:lnTo>
                <a:lnTo>
                  <a:pt x="334136" y="1156691"/>
                </a:lnTo>
                <a:lnTo>
                  <a:pt x="341282" y="1157707"/>
                </a:lnTo>
                <a:lnTo>
                  <a:pt x="346395" y="1160777"/>
                </a:lnTo>
                <a:lnTo>
                  <a:pt x="345368" y="1167933"/>
                </a:lnTo>
                <a:lnTo>
                  <a:pt x="345368" y="1174192"/>
                </a:lnTo>
                <a:lnTo>
                  <a:pt x="340773" y="1177252"/>
                </a:lnTo>
                <a:close/>
              </a:path>
              <a:path w="1252220" h="1249045">
                <a:moveTo>
                  <a:pt x="902267" y="1183251"/>
                </a:moveTo>
                <a:lnTo>
                  <a:pt x="897154" y="1183251"/>
                </a:lnTo>
                <a:lnTo>
                  <a:pt x="892051" y="1180192"/>
                </a:lnTo>
                <a:lnTo>
                  <a:pt x="892051" y="1167933"/>
                </a:lnTo>
                <a:lnTo>
                  <a:pt x="895111" y="1164863"/>
                </a:lnTo>
                <a:lnTo>
                  <a:pt x="900224" y="1164863"/>
                </a:lnTo>
                <a:lnTo>
                  <a:pt x="901748" y="1164669"/>
                </a:lnTo>
                <a:lnTo>
                  <a:pt x="909596" y="1164669"/>
                </a:lnTo>
                <a:lnTo>
                  <a:pt x="913509" y="1167804"/>
                </a:lnTo>
                <a:lnTo>
                  <a:pt x="913509" y="1178149"/>
                </a:lnTo>
                <a:lnTo>
                  <a:pt x="909412" y="1182235"/>
                </a:lnTo>
                <a:lnTo>
                  <a:pt x="902267" y="1183251"/>
                </a:lnTo>
                <a:close/>
              </a:path>
              <a:path w="1252220" h="1249045">
                <a:moveTo>
                  <a:pt x="519085" y="1184278"/>
                </a:moveTo>
                <a:lnTo>
                  <a:pt x="506816" y="1184278"/>
                </a:lnTo>
                <a:lnTo>
                  <a:pt x="503756" y="1181208"/>
                </a:lnTo>
                <a:lnTo>
                  <a:pt x="503756" y="1169976"/>
                </a:lnTo>
                <a:lnTo>
                  <a:pt x="504772" y="1165890"/>
                </a:lnTo>
                <a:lnTo>
                  <a:pt x="510912" y="1165890"/>
                </a:lnTo>
                <a:lnTo>
                  <a:pt x="512577" y="1165544"/>
                </a:lnTo>
                <a:lnTo>
                  <a:pt x="517636" y="1165544"/>
                </a:lnTo>
                <a:lnTo>
                  <a:pt x="520328" y="1167209"/>
                </a:lnTo>
                <a:lnTo>
                  <a:pt x="521128" y="1172020"/>
                </a:lnTo>
                <a:lnTo>
                  <a:pt x="522144" y="1179165"/>
                </a:lnTo>
                <a:lnTo>
                  <a:pt x="519085" y="1184278"/>
                </a:lnTo>
                <a:close/>
              </a:path>
              <a:path w="1252220" h="1249045">
                <a:moveTo>
                  <a:pt x="730758" y="1186321"/>
                </a:moveTo>
                <a:lnTo>
                  <a:pt x="718335" y="1186321"/>
                </a:lnTo>
                <a:lnTo>
                  <a:pt x="714249" y="1181208"/>
                </a:lnTo>
                <a:lnTo>
                  <a:pt x="714249" y="1169976"/>
                </a:lnTo>
                <a:lnTo>
                  <a:pt x="718335" y="1165890"/>
                </a:lnTo>
                <a:lnTo>
                  <a:pt x="725491" y="1164863"/>
                </a:lnTo>
                <a:lnTo>
                  <a:pt x="731620" y="1166907"/>
                </a:lnTo>
                <a:lnTo>
                  <a:pt x="736733" y="1170993"/>
                </a:lnTo>
                <a:lnTo>
                  <a:pt x="734788" y="1182624"/>
                </a:lnTo>
                <a:lnTo>
                  <a:pt x="730758" y="1186321"/>
                </a:lnTo>
                <a:close/>
              </a:path>
              <a:path w="1252220" h="1249045">
                <a:moveTo>
                  <a:pt x="571200" y="1192450"/>
                </a:moveTo>
                <a:lnTo>
                  <a:pt x="557915" y="1192450"/>
                </a:lnTo>
                <a:lnTo>
                  <a:pt x="554844" y="1187348"/>
                </a:lnTo>
                <a:lnTo>
                  <a:pt x="554844" y="1175079"/>
                </a:lnTo>
                <a:lnTo>
                  <a:pt x="557915" y="1170993"/>
                </a:lnTo>
                <a:lnTo>
                  <a:pt x="564043" y="1170993"/>
                </a:lnTo>
                <a:lnTo>
                  <a:pt x="572216" y="1172020"/>
                </a:lnTo>
                <a:lnTo>
                  <a:pt x="576302" y="1177122"/>
                </a:lnTo>
                <a:lnTo>
                  <a:pt x="575286" y="1183251"/>
                </a:lnTo>
                <a:lnTo>
                  <a:pt x="575286" y="1189391"/>
                </a:lnTo>
                <a:lnTo>
                  <a:pt x="571200" y="1192450"/>
                </a:lnTo>
                <a:close/>
              </a:path>
              <a:path w="1252220" h="1249045">
                <a:moveTo>
                  <a:pt x="676611" y="1194494"/>
                </a:moveTo>
                <a:lnTo>
                  <a:pt x="669290" y="1194494"/>
                </a:lnTo>
                <a:lnTo>
                  <a:pt x="663161" y="1192450"/>
                </a:lnTo>
                <a:lnTo>
                  <a:pt x="659075" y="1187348"/>
                </a:lnTo>
                <a:lnTo>
                  <a:pt x="660091" y="1181208"/>
                </a:lnTo>
                <a:lnTo>
                  <a:pt x="660091" y="1176549"/>
                </a:lnTo>
                <a:lnTo>
                  <a:pt x="663496" y="1171879"/>
                </a:lnTo>
                <a:lnTo>
                  <a:pt x="669825" y="1171879"/>
                </a:lnTo>
                <a:lnTo>
                  <a:pt x="677462" y="1174063"/>
                </a:lnTo>
                <a:lnTo>
                  <a:pt x="682576" y="1177122"/>
                </a:lnTo>
                <a:lnTo>
                  <a:pt x="682576" y="1184278"/>
                </a:lnTo>
                <a:lnTo>
                  <a:pt x="680738" y="1190699"/>
                </a:lnTo>
                <a:lnTo>
                  <a:pt x="676611" y="1194494"/>
                </a:lnTo>
                <a:close/>
              </a:path>
              <a:path w="1252220" h="1249045">
                <a:moveTo>
                  <a:pt x="621261" y="1195521"/>
                </a:moveTo>
                <a:lnTo>
                  <a:pt x="612935" y="1195521"/>
                </a:lnTo>
                <a:lnTo>
                  <a:pt x="608894" y="1191824"/>
                </a:lnTo>
                <a:lnTo>
                  <a:pt x="606959" y="1180192"/>
                </a:lnTo>
                <a:lnTo>
                  <a:pt x="611046" y="1176106"/>
                </a:lnTo>
                <a:lnTo>
                  <a:pt x="617175" y="1175079"/>
                </a:lnTo>
                <a:lnTo>
                  <a:pt x="623304" y="1175079"/>
                </a:lnTo>
                <a:lnTo>
                  <a:pt x="628417" y="1177122"/>
                </a:lnTo>
                <a:lnTo>
                  <a:pt x="628417" y="1190407"/>
                </a:lnTo>
                <a:lnTo>
                  <a:pt x="626374" y="1194494"/>
                </a:lnTo>
                <a:lnTo>
                  <a:pt x="621261" y="1195521"/>
                </a:lnTo>
                <a:close/>
              </a:path>
              <a:path w="1252220" h="1249045">
                <a:moveTo>
                  <a:pt x="389311" y="1200623"/>
                </a:moveTo>
                <a:lnTo>
                  <a:pt x="375262" y="1200623"/>
                </a:lnTo>
                <a:lnTo>
                  <a:pt x="371939" y="1196007"/>
                </a:lnTo>
                <a:lnTo>
                  <a:pt x="371939" y="1183251"/>
                </a:lnTo>
                <a:lnTo>
                  <a:pt x="376026" y="1181208"/>
                </a:lnTo>
                <a:lnTo>
                  <a:pt x="381139" y="1180192"/>
                </a:lnTo>
                <a:lnTo>
                  <a:pt x="382219" y="1179824"/>
                </a:lnTo>
                <a:lnTo>
                  <a:pt x="383279" y="1179662"/>
                </a:lnTo>
                <a:lnTo>
                  <a:pt x="388954" y="1179662"/>
                </a:lnTo>
                <a:lnTo>
                  <a:pt x="392490" y="1183251"/>
                </a:lnTo>
                <a:lnTo>
                  <a:pt x="393397" y="1188364"/>
                </a:lnTo>
                <a:lnTo>
                  <a:pt x="393397" y="1195521"/>
                </a:lnTo>
                <a:lnTo>
                  <a:pt x="389311" y="1200623"/>
                </a:lnTo>
                <a:close/>
              </a:path>
              <a:path w="1252220" h="1249045">
                <a:moveTo>
                  <a:pt x="859476" y="1206763"/>
                </a:moveTo>
                <a:lnTo>
                  <a:pt x="852195" y="1206763"/>
                </a:lnTo>
                <a:lnTo>
                  <a:pt x="845039" y="1205736"/>
                </a:lnTo>
                <a:lnTo>
                  <a:pt x="842996" y="1201650"/>
                </a:lnTo>
                <a:lnTo>
                  <a:pt x="842996" y="1190407"/>
                </a:lnTo>
                <a:lnTo>
                  <a:pt x="847082" y="1185294"/>
                </a:lnTo>
                <a:lnTo>
                  <a:pt x="861394" y="1185294"/>
                </a:lnTo>
                <a:lnTo>
                  <a:pt x="863437" y="1191434"/>
                </a:lnTo>
                <a:lnTo>
                  <a:pt x="864454" y="1195521"/>
                </a:lnTo>
                <a:lnTo>
                  <a:pt x="863535" y="1202871"/>
                </a:lnTo>
                <a:lnTo>
                  <a:pt x="859476" y="1206763"/>
                </a:lnTo>
                <a:close/>
              </a:path>
              <a:path w="1252220" h="1249045">
                <a:moveTo>
                  <a:pt x="442442" y="1220038"/>
                </a:moveTo>
                <a:lnTo>
                  <a:pt x="428141" y="1220038"/>
                </a:lnTo>
                <a:lnTo>
                  <a:pt x="424054" y="1215951"/>
                </a:lnTo>
                <a:lnTo>
                  <a:pt x="424054" y="1210849"/>
                </a:lnTo>
                <a:lnTo>
                  <a:pt x="423027" y="1203693"/>
                </a:lnTo>
                <a:lnTo>
                  <a:pt x="427124" y="1199607"/>
                </a:lnTo>
                <a:lnTo>
                  <a:pt x="433254" y="1199607"/>
                </a:lnTo>
                <a:lnTo>
                  <a:pt x="434302" y="1199250"/>
                </a:lnTo>
                <a:lnTo>
                  <a:pt x="435297" y="1199088"/>
                </a:lnTo>
                <a:lnTo>
                  <a:pt x="440691" y="1199088"/>
                </a:lnTo>
                <a:lnTo>
                  <a:pt x="443642" y="1203055"/>
                </a:lnTo>
                <a:lnTo>
                  <a:pt x="444485" y="1209822"/>
                </a:lnTo>
                <a:lnTo>
                  <a:pt x="444485" y="1215951"/>
                </a:lnTo>
                <a:lnTo>
                  <a:pt x="442442" y="1220038"/>
                </a:lnTo>
                <a:close/>
              </a:path>
              <a:path w="1252220" h="1249045">
                <a:moveTo>
                  <a:pt x="803150" y="1225151"/>
                </a:moveTo>
                <a:lnTo>
                  <a:pt x="793951" y="1223108"/>
                </a:lnTo>
                <a:lnTo>
                  <a:pt x="790892" y="1217994"/>
                </a:lnTo>
                <a:lnTo>
                  <a:pt x="791908" y="1211865"/>
                </a:lnTo>
                <a:lnTo>
                  <a:pt x="792935" y="1206763"/>
                </a:lnTo>
                <a:lnTo>
                  <a:pt x="795993" y="1202666"/>
                </a:lnTo>
                <a:lnTo>
                  <a:pt x="802123" y="1202666"/>
                </a:lnTo>
                <a:lnTo>
                  <a:pt x="810306" y="1204709"/>
                </a:lnTo>
                <a:lnTo>
                  <a:pt x="813366" y="1206763"/>
                </a:lnTo>
                <a:lnTo>
                  <a:pt x="813366" y="1222081"/>
                </a:lnTo>
                <a:lnTo>
                  <a:pt x="808252" y="1223108"/>
                </a:lnTo>
                <a:lnTo>
                  <a:pt x="803150" y="1225151"/>
                </a:lnTo>
                <a:close/>
              </a:path>
              <a:path w="1252220" h="1249045">
                <a:moveTo>
                  <a:pt x="489454" y="1233323"/>
                </a:moveTo>
                <a:lnTo>
                  <a:pt x="478212" y="1233323"/>
                </a:lnTo>
                <a:lnTo>
                  <a:pt x="474126" y="1229237"/>
                </a:lnTo>
                <a:lnTo>
                  <a:pt x="474126" y="1217994"/>
                </a:lnTo>
                <a:lnTo>
                  <a:pt x="476169" y="1212892"/>
                </a:lnTo>
                <a:lnTo>
                  <a:pt x="491497" y="1212892"/>
                </a:lnTo>
                <a:lnTo>
                  <a:pt x="495584" y="1216978"/>
                </a:lnTo>
                <a:lnTo>
                  <a:pt x="495584" y="1223108"/>
                </a:lnTo>
                <a:lnTo>
                  <a:pt x="494557" y="1231280"/>
                </a:lnTo>
                <a:lnTo>
                  <a:pt x="489454" y="1233323"/>
                </a:lnTo>
                <a:close/>
              </a:path>
              <a:path w="1252220" h="1249045">
                <a:moveTo>
                  <a:pt x="756148" y="1237409"/>
                </a:moveTo>
                <a:lnTo>
                  <a:pt x="744906" y="1237409"/>
                </a:lnTo>
                <a:lnTo>
                  <a:pt x="740819" y="1234350"/>
                </a:lnTo>
                <a:lnTo>
                  <a:pt x="740819" y="1222081"/>
                </a:lnTo>
                <a:lnTo>
                  <a:pt x="744906" y="1216978"/>
                </a:lnTo>
                <a:lnTo>
                  <a:pt x="756148" y="1216978"/>
                </a:lnTo>
                <a:lnTo>
                  <a:pt x="760234" y="1220038"/>
                </a:lnTo>
                <a:lnTo>
                  <a:pt x="758191" y="1225151"/>
                </a:lnTo>
                <a:lnTo>
                  <a:pt x="760234" y="1232307"/>
                </a:lnTo>
                <a:lnTo>
                  <a:pt x="756148" y="1237409"/>
                </a:lnTo>
                <a:close/>
              </a:path>
              <a:path w="1252220" h="1249045">
                <a:moveTo>
                  <a:pt x="542586" y="1243539"/>
                </a:moveTo>
                <a:lnTo>
                  <a:pt x="530327" y="1243539"/>
                </a:lnTo>
                <a:lnTo>
                  <a:pt x="527258" y="1238436"/>
                </a:lnTo>
                <a:lnTo>
                  <a:pt x="527258" y="1226167"/>
                </a:lnTo>
                <a:lnTo>
                  <a:pt x="531343" y="1225151"/>
                </a:lnTo>
                <a:lnTo>
                  <a:pt x="537472" y="1223108"/>
                </a:lnTo>
                <a:lnTo>
                  <a:pt x="544629" y="1225151"/>
                </a:lnTo>
                <a:lnTo>
                  <a:pt x="549742" y="1228221"/>
                </a:lnTo>
                <a:lnTo>
                  <a:pt x="547699" y="1234350"/>
                </a:lnTo>
                <a:lnTo>
                  <a:pt x="546672" y="1241495"/>
                </a:lnTo>
                <a:lnTo>
                  <a:pt x="542586" y="1243539"/>
                </a:lnTo>
                <a:close/>
              </a:path>
              <a:path w="1252220" h="1249045">
                <a:moveTo>
                  <a:pt x="703006" y="1246608"/>
                </a:moveTo>
                <a:lnTo>
                  <a:pt x="695861" y="1246608"/>
                </a:lnTo>
                <a:lnTo>
                  <a:pt x="689732" y="1245582"/>
                </a:lnTo>
                <a:lnTo>
                  <a:pt x="687678" y="1242522"/>
                </a:lnTo>
                <a:lnTo>
                  <a:pt x="687678" y="1228221"/>
                </a:lnTo>
                <a:lnTo>
                  <a:pt x="692791" y="1226167"/>
                </a:lnTo>
                <a:lnTo>
                  <a:pt x="705049" y="1226167"/>
                </a:lnTo>
                <a:lnTo>
                  <a:pt x="708119" y="1229237"/>
                </a:lnTo>
                <a:lnTo>
                  <a:pt x="708119" y="1236393"/>
                </a:lnTo>
                <a:lnTo>
                  <a:pt x="706076" y="1242522"/>
                </a:lnTo>
                <a:lnTo>
                  <a:pt x="703006" y="1246608"/>
                </a:lnTo>
                <a:close/>
              </a:path>
              <a:path w="1252220" h="1249045">
                <a:moveTo>
                  <a:pt x="596744" y="1248652"/>
                </a:moveTo>
                <a:lnTo>
                  <a:pt x="582432" y="1248652"/>
                </a:lnTo>
                <a:lnTo>
                  <a:pt x="581416" y="1243539"/>
                </a:lnTo>
                <a:lnTo>
                  <a:pt x="581416" y="1231280"/>
                </a:lnTo>
                <a:lnTo>
                  <a:pt x="585501" y="1228221"/>
                </a:lnTo>
                <a:lnTo>
                  <a:pt x="597760" y="1228221"/>
                </a:lnTo>
                <a:lnTo>
                  <a:pt x="601847" y="1232307"/>
                </a:lnTo>
                <a:lnTo>
                  <a:pt x="601847" y="1245582"/>
                </a:lnTo>
                <a:lnTo>
                  <a:pt x="596744" y="1248652"/>
                </a:lnTo>
                <a:close/>
              </a:path>
              <a:path w="1252220" h="1249045">
                <a:moveTo>
                  <a:pt x="651918" y="1248652"/>
                </a:moveTo>
                <a:lnTo>
                  <a:pt x="637617" y="1248652"/>
                </a:lnTo>
                <a:lnTo>
                  <a:pt x="634547" y="1245582"/>
                </a:lnTo>
                <a:lnTo>
                  <a:pt x="634547" y="1234058"/>
                </a:lnTo>
                <a:lnTo>
                  <a:pt x="637843" y="1230102"/>
                </a:lnTo>
                <a:lnTo>
                  <a:pt x="651756" y="1230102"/>
                </a:lnTo>
                <a:lnTo>
                  <a:pt x="654988" y="1233323"/>
                </a:lnTo>
                <a:lnTo>
                  <a:pt x="654988" y="1245582"/>
                </a:lnTo>
                <a:lnTo>
                  <a:pt x="651918" y="1248652"/>
                </a:lnTo>
                <a:close/>
              </a:path>
            </a:pathLst>
          </a:custGeom>
          <a:solidFill>
            <a:srgbClr val="003E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7912490" y="3289622"/>
            <a:ext cx="825500" cy="825500"/>
          </a:xfrm>
          <a:custGeom>
            <a:avLst/>
            <a:gdLst/>
            <a:ahLst/>
            <a:cxnLst/>
            <a:rect l="l" t="t" r="r" b="b"/>
            <a:pathLst>
              <a:path w="825500" h="825500">
                <a:moveTo>
                  <a:pt x="412499" y="824999"/>
                </a:moveTo>
                <a:lnTo>
                  <a:pt x="364393" y="822224"/>
                </a:lnTo>
                <a:lnTo>
                  <a:pt x="317917" y="814105"/>
                </a:lnTo>
                <a:lnTo>
                  <a:pt x="273380" y="800951"/>
                </a:lnTo>
                <a:lnTo>
                  <a:pt x="231093" y="783073"/>
                </a:lnTo>
                <a:lnTo>
                  <a:pt x="191363" y="760778"/>
                </a:lnTo>
                <a:lnTo>
                  <a:pt x="154502" y="734378"/>
                </a:lnTo>
                <a:lnTo>
                  <a:pt x="120818" y="704181"/>
                </a:lnTo>
                <a:lnTo>
                  <a:pt x="90621" y="670497"/>
                </a:lnTo>
                <a:lnTo>
                  <a:pt x="64221" y="633636"/>
                </a:lnTo>
                <a:lnTo>
                  <a:pt x="41927" y="593907"/>
                </a:lnTo>
                <a:lnTo>
                  <a:pt x="24048" y="551619"/>
                </a:lnTo>
                <a:lnTo>
                  <a:pt x="10894" y="507082"/>
                </a:lnTo>
                <a:lnTo>
                  <a:pt x="2775" y="460606"/>
                </a:lnTo>
                <a:lnTo>
                  <a:pt x="0" y="412499"/>
                </a:lnTo>
                <a:lnTo>
                  <a:pt x="2685" y="365955"/>
                </a:lnTo>
                <a:lnTo>
                  <a:pt x="10894" y="317917"/>
                </a:lnTo>
                <a:lnTo>
                  <a:pt x="24048" y="273380"/>
                </a:lnTo>
                <a:lnTo>
                  <a:pt x="41927" y="231092"/>
                </a:lnTo>
                <a:lnTo>
                  <a:pt x="64221" y="191363"/>
                </a:lnTo>
                <a:lnTo>
                  <a:pt x="90621" y="154502"/>
                </a:lnTo>
                <a:lnTo>
                  <a:pt x="120818" y="120818"/>
                </a:lnTo>
                <a:lnTo>
                  <a:pt x="154502" y="90621"/>
                </a:lnTo>
                <a:lnTo>
                  <a:pt x="191363" y="64221"/>
                </a:lnTo>
                <a:lnTo>
                  <a:pt x="231093" y="41926"/>
                </a:lnTo>
                <a:lnTo>
                  <a:pt x="273380" y="24048"/>
                </a:lnTo>
                <a:lnTo>
                  <a:pt x="317917" y="10894"/>
                </a:lnTo>
                <a:lnTo>
                  <a:pt x="364393" y="2775"/>
                </a:lnTo>
                <a:lnTo>
                  <a:pt x="412499" y="0"/>
                </a:lnTo>
                <a:lnTo>
                  <a:pt x="459045" y="2632"/>
                </a:lnTo>
                <a:lnTo>
                  <a:pt x="504637" y="10420"/>
                </a:lnTo>
                <a:lnTo>
                  <a:pt x="548874" y="23194"/>
                </a:lnTo>
                <a:lnTo>
                  <a:pt x="591350" y="40788"/>
                </a:lnTo>
                <a:lnTo>
                  <a:pt x="631663" y="63035"/>
                </a:lnTo>
                <a:lnTo>
                  <a:pt x="669408" y="89768"/>
                </a:lnTo>
                <a:lnTo>
                  <a:pt x="704181" y="120818"/>
                </a:lnTo>
                <a:lnTo>
                  <a:pt x="735232" y="155592"/>
                </a:lnTo>
                <a:lnTo>
                  <a:pt x="761964" y="193337"/>
                </a:lnTo>
                <a:lnTo>
                  <a:pt x="784211" y="233650"/>
                </a:lnTo>
                <a:lnTo>
                  <a:pt x="801805" y="276126"/>
                </a:lnTo>
                <a:lnTo>
                  <a:pt x="814579" y="320362"/>
                </a:lnTo>
                <a:lnTo>
                  <a:pt x="822367" y="365955"/>
                </a:lnTo>
                <a:lnTo>
                  <a:pt x="824999" y="412499"/>
                </a:lnTo>
                <a:lnTo>
                  <a:pt x="822224" y="460606"/>
                </a:lnTo>
                <a:lnTo>
                  <a:pt x="814105" y="507082"/>
                </a:lnTo>
                <a:lnTo>
                  <a:pt x="800951" y="551619"/>
                </a:lnTo>
                <a:lnTo>
                  <a:pt x="783073" y="593907"/>
                </a:lnTo>
                <a:lnTo>
                  <a:pt x="760778" y="633636"/>
                </a:lnTo>
                <a:lnTo>
                  <a:pt x="734378" y="670497"/>
                </a:lnTo>
                <a:lnTo>
                  <a:pt x="704181" y="704181"/>
                </a:lnTo>
                <a:lnTo>
                  <a:pt x="670497" y="734378"/>
                </a:lnTo>
                <a:lnTo>
                  <a:pt x="633636" y="760778"/>
                </a:lnTo>
                <a:lnTo>
                  <a:pt x="593907" y="783073"/>
                </a:lnTo>
                <a:lnTo>
                  <a:pt x="551619" y="800951"/>
                </a:lnTo>
                <a:lnTo>
                  <a:pt x="507082" y="814105"/>
                </a:lnTo>
                <a:lnTo>
                  <a:pt x="460606" y="822224"/>
                </a:lnTo>
                <a:lnTo>
                  <a:pt x="412499" y="824999"/>
                </a:lnTo>
                <a:close/>
              </a:path>
            </a:pathLst>
          </a:custGeom>
          <a:solidFill>
            <a:srgbClr val="5A9E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68247" y="983608"/>
            <a:ext cx="2797810" cy="21793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0" b="0" i="0">
                <a:solidFill>
                  <a:srgbClr val="003E4F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003E4F"/>
                </a:solidFill>
                <a:latin typeface="Candara"/>
                <a:cs typeface="Candar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12/22/24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637664" cy="404495"/>
          </a:xfrm>
          <a:custGeom>
            <a:avLst/>
            <a:gdLst/>
            <a:ahLst/>
            <a:cxnLst/>
            <a:rect l="l" t="t" r="r" b="b"/>
            <a:pathLst>
              <a:path w="1637664" h="404495">
                <a:moveTo>
                  <a:pt x="1637474" y="404499"/>
                </a:moveTo>
                <a:lnTo>
                  <a:pt x="0" y="404499"/>
                </a:lnTo>
                <a:lnTo>
                  <a:pt x="71" y="0"/>
                </a:lnTo>
                <a:lnTo>
                  <a:pt x="1637474" y="0"/>
                </a:lnTo>
                <a:lnTo>
                  <a:pt x="1637474" y="404499"/>
                </a:lnTo>
                <a:close/>
              </a:path>
            </a:pathLst>
          </a:custGeom>
          <a:solidFill>
            <a:srgbClr val="F493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7502400" y="499"/>
            <a:ext cx="1637664" cy="828040"/>
          </a:xfrm>
          <a:custGeom>
            <a:avLst/>
            <a:gdLst/>
            <a:ahLst/>
            <a:cxnLst/>
            <a:rect l="l" t="t" r="r" b="b"/>
            <a:pathLst>
              <a:path w="1637665" h="828040">
                <a:moveTo>
                  <a:pt x="1637399" y="827999"/>
                </a:moveTo>
                <a:lnTo>
                  <a:pt x="0" y="827999"/>
                </a:lnTo>
                <a:lnTo>
                  <a:pt x="0" y="0"/>
                </a:lnTo>
                <a:lnTo>
                  <a:pt x="1637399" y="0"/>
                </a:lnTo>
                <a:lnTo>
                  <a:pt x="1637399" y="827999"/>
                </a:lnTo>
                <a:close/>
              </a:path>
            </a:pathLst>
          </a:custGeom>
          <a:solidFill>
            <a:srgbClr val="9BA0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-2" y="4315021"/>
            <a:ext cx="829310" cy="828040"/>
          </a:xfrm>
          <a:custGeom>
            <a:avLst/>
            <a:gdLst/>
            <a:ahLst/>
            <a:cxnLst/>
            <a:rect l="l" t="t" r="r" b="b"/>
            <a:pathLst>
              <a:path w="829310" h="828039">
                <a:moveTo>
                  <a:pt x="828990" y="827902"/>
                </a:moveTo>
                <a:lnTo>
                  <a:pt x="0" y="827902"/>
                </a:lnTo>
                <a:lnTo>
                  <a:pt x="0" y="0"/>
                </a:lnTo>
                <a:lnTo>
                  <a:pt x="828990" y="827902"/>
                </a:lnTo>
                <a:close/>
              </a:path>
            </a:pathLst>
          </a:custGeom>
          <a:solidFill>
            <a:srgbClr val="003E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8324161" y="0"/>
            <a:ext cx="820419" cy="1649730"/>
          </a:xfrm>
          <a:custGeom>
            <a:avLst/>
            <a:gdLst/>
            <a:ahLst/>
            <a:cxnLst/>
            <a:rect l="l" t="t" r="r" b="b"/>
            <a:pathLst>
              <a:path w="820420" h="1649730">
                <a:moveTo>
                  <a:pt x="790759" y="1649374"/>
                </a:moveTo>
                <a:lnTo>
                  <a:pt x="743801" y="1647511"/>
                </a:lnTo>
                <a:lnTo>
                  <a:pt x="697582" y="1642902"/>
                </a:lnTo>
                <a:lnTo>
                  <a:pt x="652175" y="1635626"/>
                </a:lnTo>
                <a:lnTo>
                  <a:pt x="607655" y="1625762"/>
                </a:lnTo>
                <a:lnTo>
                  <a:pt x="564097" y="1613388"/>
                </a:lnTo>
                <a:lnTo>
                  <a:pt x="521577" y="1598584"/>
                </a:lnTo>
                <a:lnTo>
                  <a:pt x="480168" y="1581429"/>
                </a:lnTo>
                <a:lnTo>
                  <a:pt x="439947" y="1562000"/>
                </a:lnTo>
                <a:lnTo>
                  <a:pt x="400987" y="1540377"/>
                </a:lnTo>
                <a:lnTo>
                  <a:pt x="363363" y="1516639"/>
                </a:lnTo>
                <a:lnTo>
                  <a:pt x="327151" y="1490865"/>
                </a:lnTo>
                <a:lnTo>
                  <a:pt x="292424" y="1463133"/>
                </a:lnTo>
                <a:lnTo>
                  <a:pt x="259259" y="1433522"/>
                </a:lnTo>
                <a:lnTo>
                  <a:pt x="227730" y="1402110"/>
                </a:lnTo>
                <a:lnTo>
                  <a:pt x="197911" y="1368978"/>
                </a:lnTo>
                <a:lnTo>
                  <a:pt x="169878" y="1334204"/>
                </a:lnTo>
                <a:lnTo>
                  <a:pt x="143706" y="1297865"/>
                </a:lnTo>
                <a:lnTo>
                  <a:pt x="119468" y="1260042"/>
                </a:lnTo>
                <a:lnTo>
                  <a:pt x="97241" y="1220813"/>
                </a:lnTo>
                <a:lnTo>
                  <a:pt x="77098" y="1180257"/>
                </a:lnTo>
                <a:lnTo>
                  <a:pt x="59116" y="1138453"/>
                </a:lnTo>
                <a:lnTo>
                  <a:pt x="43368" y="1095479"/>
                </a:lnTo>
                <a:lnTo>
                  <a:pt x="29930" y="1051414"/>
                </a:lnTo>
                <a:lnTo>
                  <a:pt x="18875" y="1006337"/>
                </a:lnTo>
                <a:lnTo>
                  <a:pt x="10281" y="960327"/>
                </a:lnTo>
                <a:lnTo>
                  <a:pt x="4220" y="913463"/>
                </a:lnTo>
                <a:lnTo>
                  <a:pt x="768" y="865824"/>
                </a:lnTo>
                <a:lnTo>
                  <a:pt x="0" y="817488"/>
                </a:lnTo>
                <a:lnTo>
                  <a:pt x="1649" y="769082"/>
                </a:lnTo>
                <a:lnTo>
                  <a:pt x="5950" y="721460"/>
                </a:lnTo>
                <a:lnTo>
                  <a:pt x="12825" y="674698"/>
                </a:lnTo>
                <a:lnTo>
                  <a:pt x="22201" y="628868"/>
                </a:lnTo>
                <a:lnTo>
                  <a:pt x="34000" y="584043"/>
                </a:lnTo>
                <a:lnTo>
                  <a:pt x="48149" y="540298"/>
                </a:lnTo>
                <a:lnTo>
                  <a:pt x="64570" y="497707"/>
                </a:lnTo>
                <a:lnTo>
                  <a:pt x="83190" y="456342"/>
                </a:lnTo>
                <a:lnTo>
                  <a:pt x="103932" y="416277"/>
                </a:lnTo>
                <a:lnTo>
                  <a:pt x="126720" y="377586"/>
                </a:lnTo>
                <a:lnTo>
                  <a:pt x="151480" y="340343"/>
                </a:lnTo>
                <a:lnTo>
                  <a:pt x="178136" y="304620"/>
                </a:lnTo>
                <a:lnTo>
                  <a:pt x="206613" y="270493"/>
                </a:lnTo>
                <a:lnTo>
                  <a:pt x="236834" y="238034"/>
                </a:lnTo>
                <a:lnTo>
                  <a:pt x="268725" y="207317"/>
                </a:lnTo>
                <a:lnTo>
                  <a:pt x="302211" y="178415"/>
                </a:lnTo>
                <a:lnTo>
                  <a:pt x="337214" y="151402"/>
                </a:lnTo>
                <a:lnTo>
                  <a:pt x="373661" y="126353"/>
                </a:lnTo>
                <a:lnTo>
                  <a:pt x="411476" y="103339"/>
                </a:lnTo>
                <a:lnTo>
                  <a:pt x="450582" y="82436"/>
                </a:lnTo>
                <a:lnTo>
                  <a:pt x="490906" y="63716"/>
                </a:lnTo>
                <a:lnTo>
                  <a:pt x="532370" y="47253"/>
                </a:lnTo>
                <a:lnTo>
                  <a:pt x="574901" y="33121"/>
                </a:lnTo>
                <a:lnTo>
                  <a:pt x="618421" y="21394"/>
                </a:lnTo>
                <a:lnTo>
                  <a:pt x="662857" y="12144"/>
                </a:lnTo>
                <a:lnTo>
                  <a:pt x="708132" y="5446"/>
                </a:lnTo>
                <a:lnTo>
                  <a:pt x="754171" y="1373"/>
                </a:lnTo>
                <a:lnTo>
                  <a:pt x="800898" y="0"/>
                </a:lnTo>
                <a:lnTo>
                  <a:pt x="806116" y="0"/>
                </a:lnTo>
                <a:lnTo>
                  <a:pt x="815527" y="465"/>
                </a:lnTo>
                <a:lnTo>
                  <a:pt x="819838" y="926"/>
                </a:lnTo>
                <a:lnTo>
                  <a:pt x="819838" y="1648103"/>
                </a:lnTo>
                <a:lnTo>
                  <a:pt x="817866" y="1648152"/>
                </a:lnTo>
                <a:lnTo>
                  <a:pt x="799966" y="1649148"/>
                </a:lnTo>
                <a:lnTo>
                  <a:pt x="790759" y="1649374"/>
                </a:lnTo>
                <a:close/>
              </a:path>
            </a:pathLst>
          </a:custGeom>
          <a:solidFill>
            <a:srgbClr val="9DD7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8318574" y="3906898"/>
            <a:ext cx="825500" cy="1236980"/>
          </a:xfrm>
          <a:custGeom>
            <a:avLst/>
            <a:gdLst/>
            <a:ahLst/>
            <a:cxnLst/>
            <a:rect l="l" t="t" r="r" b="b"/>
            <a:pathLst>
              <a:path w="825500" h="1236979">
                <a:moveTo>
                  <a:pt x="825423" y="0"/>
                </a:moveTo>
                <a:lnTo>
                  <a:pt x="0" y="0"/>
                </a:lnTo>
                <a:lnTo>
                  <a:pt x="0" y="1236601"/>
                </a:lnTo>
                <a:lnTo>
                  <a:pt x="825423" y="1236601"/>
                </a:lnTo>
                <a:lnTo>
                  <a:pt x="825423" y="0"/>
                </a:lnTo>
                <a:close/>
              </a:path>
            </a:pathLst>
          </a:custGeom>
          <a:solidFill>
            <a:srgbClr val="F45B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7496474" y="4586770"/>
            <a:ext cx="1647825" cy="262890"/>
          </a:xfrm>
          <a:custGeom>
            <a:avLst/>
            <a:gdLst/>
            <a:ahLst/>
            <a:cxnLst/>
            <a:rect l="l" t="t" r="r" b="b"/>
            <a:pathLst>
              <a:path w="1647825" h="262889">
                <a:moveTo>
                  <a:pt x="1647525" y="72606"/>
                </a:moveTo>
                <a:lnTo>
                  <a:pt x="0" y="72606"/>
                </a:lnTo>
                <a:lnTo>
                  <a:pt x="0" y="0"/>
                </a:lnTo>
                <a:lnTo>
                  <a:pt x="1647525" y="0"/>
                </a:lnTo>
              </a:path>
              <a:path w="1647825" h="262889">
                <a:moveTo>
                  <a:pt x="1647525" y="262420"/>
                </a:moveTo>
                <a:lnTo>
                  <a:pt x="0" y="262420"/>
                </a:lnTo>
                <a:lnTo>
                  <a:pt x="0" y="189813"/>
                </a:lnTo>
                <a:lnTo>
                  <a:pt x="1647525" y="189813"/>
                </a:lnTo>
              </a:path>
            </a:pathLst>
          </a:custGeom>
          <a:ln w="9524">
            <a:solidFill>
              <a:srgbClr val="003E4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5859074" y="4734250"/>
            <a:ext cx="1637664" cy="409575"/>
          </a:xfrm>
          <a:custGeom>
            <a:avLst/>
            <a:gdLst/>
            <a:ahLst/>
            <a:cxnLst/>
            <a:rect l="l" t="t" r="r" b="b"/>
            <a:pathLst>
              <a:path w="1637665" h="409575">
                <a:moveTo>
                  <a:pt x="1637399" y="409250"/>
                </a:moveTo>
                <a:lnTo>
                  <a:pt x="0" y="409250"/>
                </a:lnTo>
                <a:lnTo>
                  <a:pt x="0" y="0"/>
                </a:lnTo>
                <a:lnTo>
                  <a:pt x="1637399" y="0"/>
                </a:lnTo>
                <a:lnTo>
                  <a:pt x="1637399" y="409250"/>
                </a:lnTo>
                <a:close/>
              </a:path>
            </a:pathLst>
          </a:custGeom>
          <a:solidFill>
            <a:srgbClr val="F493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0" i="0">
                <a:solidFill>
                  <a:srgbClr val="003E4F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003E4F"/>
                </a:solidFill>
                <a:latin typeface="Candara"/>
                <a:cs typeface="Candar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12/22/24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7091500" y="10"/>
            <a:ext cx="1642745" cy="821055"/>
          </a:xfrm>
          <a:custGeom>
            <a:avLst/>
            <a:gdLst/>
            <a:ahLst/>
            <a:cxnLst/>
            <a:rect l="l" t="t" r="r" b="b"/>
            <a:pathLst>
              <a:path w="1642745" h="821055">
                <a:moveTo>
                  <a:pt x="820747" y="820736"/>
                </a:moveTo>
                <a:lnTo>
                  <a:pt x="0" y="0"/>
                </a:lnTo>
                <a:lnTo>
                  <a:pt x="1642572" y="0"/>
                </a:lnTo>
                <a:lnTo>
                  <a:pt x="820747" y="820736"/>
                </a:lnTo>
                <a:close/>
              </a:path>
            </a:pathLst>
          </a:custGeom>
          <a:solidFill>
            <a:srgbClr val="F4939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44299" y="3907201"/>
            <a:ext cx="2399699" cy="1236298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8735400" y="411707"/>
            <a:ext cx="408940" cy="831850"/>
          </a:xfrm>
          <a:custGeom>
            <a:avLst/>
            <a:gdLst/>
            <a:ahLst/>
            <a:cxnLst/>
            <a:rect l="l" t="t" r="r" b="b"/>
            <a:pathLst>
              <a:path w="408940" h="831850">
                <a:moveTo>
                  <a:pt x="408600" y="831334"/>
                </a:moveTo>
                <a:lnTo>
                  <a:pt x="367573" y="828967"/>
                </a:lnTo>
                <a:lnTo>
                  <a:pt x="320692" y="820777"/>
                </a:lnTo>
                <a:lnTo>
                  <a:pt x="275766" y="807509"/>
                </a:lnTo>
                <a:lnTo>
                  <a:pt x="233109" y="789474"/>
                </a:lnTo>
                <a:lnTo>
                  <a:pt x="193033" y="766985"/>
                </a:lnTo>
                <a:lnTo>
                  <a:pt x="155850" y="740354"/>
                </a:lnTo>
                <a:lnTo>
                  <a:pt x="121872" y="709894"/>
                </a:lnTo>
                <a:lnTo>
                  <a:pt x="91412" y="675916"/>
                </a:lnTo>
                <a:lnTo>
                  <a:pt x="64781" y="638733"/>
                </a:lnTo>
                <a:lnTo>
                  <a:pt x="42292" y="598657"/>
                </a:lnTo>
                <a:lnTo>
                  <a:pt x="24258" y="556000"/>
                </a:lnTo>
                <a:lnTo>
                  <a:pt x="10989" y="511075"/>
                </a:lnTo>
                <a:lnTo>
                  <a:pt x="2799" y="464193"/>
                </a:lnTo>
                <a:lnTo>
                  <a:pt x="0" y="415667"/>
                </a:lnTo>
                <a:lnTo>
                  <a:pt x="2799" y="367141"/>
                </a:lnTo>
                <a:lnTo>
                  <a:pt x="10989" y="320259"/>
                </a:lnTo>
                <a:lnTo>
                  <a:pt x="24258" y="275333"/>
                </a:lnTo>
                <a:lnTo>
                  <a:pt x="42292" y="232677"/>
                </a:lnTo>
                <a:lnTo>
                  <a:pt x="64781" y="192601"/>
                </a:lnTo>
                <a:lnTo>
                  <a:pt x="91412" y="155418"/>
                </a:lnTo>
                <a:lnTo>
                  <a:pt x="121872" y="121440"/>
                </a:lnTo>
                <a:lnTo>
                  <a:pt x="155850" y="90979"/>
                </a:lnTo>
                <a:lnTo>
                  <a:pt x="193033" y="64349"/>
                </a:lnTo>
                <a:lnTo>
                  <a:pt x="233109" y="41860"/>
                </a:lnTo>
                <a:lnTo>
                  <a:pt x="275766" y="23825"/>
                </a:lnTo>
                <a:lnTo>
                  <a:pt x="320692" y="10556"/>
                </a:lnTo>
                <a:lnTo>
                  <a:pt x="367573" y="2366"/>
                </a:lnTo>
                <a:lnTo>
                  <a:pt x="408600" y="0"/>
                </a:lnTo>
                <a:lnTo>
                  <a:pt x="408600" y="831334"/>
                </a:lnTo>
                <a:close/>
              </a:path>
            </a:pathLst>
          </a:custGeom>
          <a:solidFill>
            <a:srgbClr val="9DD7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0" i="0">
                <a:solidFill>
                  <a:srgbClr val="003E4F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220602" y="1493780"/>
            <a:ext cx="3410584" cy="29921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003E4F"/>
                </a:solidFill>
                <a:latin typeface="Candara"/>
                <a:cs typeface="Candara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12/22/24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3999" y="5143499"/>
                </a:moveTo>
                <a:lnTo>
                  <a:pt x="0" y="5143499"/>
                </a:lnTo>
                <a:lnTo>
                  <a:pt x="0" y="0"/>
                </a:lnTo>
                <a:lnTo>
                  <a:pt x="9143999" y="0"/>
                </a:lnTo>
                <a:lnTo>
                  <a:pt x="9143999" y="5143499"/>
                </a:lnTo>
                <a:close/>
              </a:path>
            </a:pathLst>
          </a:custGeom>
          <a:solidFill>
            <a:srgbClr val="9DD7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2517600" y="4330224"/>
            <a:ext cx="2054860" cy="812165"/>
          </a:xfrm>
          <a:custGeom>
            <a:avLst/>
            <a:gdLst/>
            <a:ahLst/>
            <a:cxnLst/>
            <a:rect l="l" t="t" r="r" b="b"/>
            <a:pathLst>
              <a:path w="2054860" h="812164">
                <a:moveTo>
                  <a:pt x="2054399" y="811799"/>
                </a:moveTo>
                <a:lnTo>
                  <a:pt x="0" y="811799"/>
                </a:lnTo>
                <a:lnTo>
                  <a:pt x="0" y="0"/>
                </a:lnTo>
                <a:lnTo>
                  <a:pt x="2054399" y="0"/>
                </a:lnTo>
                <a:lnTo>
                  <a:pt x="2054399" y="811799"/>
                </a:lnTo>
                <a:close/>
              </a:path>
            </a:pathLst>
          </a:custGeom>
          <a:solidFill>
            <a:srgbClr val="9BA0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141" y="0"/>
            <a:ext cx="814069" cy="1644650"/>
          </a:xfrm>
          <a:custGeom>
            <a:avLst/>
            <a:gdLst/>
            <a:ahLst/>
            <a:cxnLst/>
            <a:rect l="l" t="t" r="r" b="b"/>
            <a:pathLst>
              <a:path w="814069" h="1644650">
                <a:moveTo>
                  <a:pt x="813753" y="1644339"/>
                </a:moveTo>
                <a:lnTo>
                  <a:pt x="0" y="1644339"/>
                </a:lnTo>
                <a:lnTo>
                  <a:pt x="0" y="0"/>
                </a:lnTo>
                <a:lnTo>
                  <a:pt x="813753" y="0"/>
                </a:lnTo>
                <a:lnTo>
                  <a:pt x="813753" y="1644339"/>
                </a:lnTo>
                <a:close/>
              </a:path>
            </a:pathLst>
          </a:custGeom>
          <a:solidFill>
            <a:srgbClr val="F45B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814396" y="0"/>
            <a:ext cx="825500" cy="828040"/>
          </a:xfrm>
          <a:custGeom>
            <a:avLst/>
            <a:gdLst/>
            <a:ahLst/>
            <a:cxnLst/>
            <a:rect l="l" t="t" r="r" b="b"/>
            <a:pathLst>
              <a:path w="825500" h="828040">
                <a:moveTo>
                  <a:pt x="825423" y="827428"/>
                </a:moveTo>
                <a:lnTo>
                  <a:pt x="0" y="827428"/>
                </a:lnTo>
                <a:lnTo>
                  <a:pt x="0" y="0"/>
                </a:lnTo>
                <a:lnTo>
                  <a:pt x="825423" y="0"/>
                </a:lnTo>
                <a:lnTo>
                  <a:pt x="825423" y="827428"/>
                </a:lnTo>
                <a:close/>
              </a:path>
            </a:pathLst>
          </a:custGeom>
          <a:solidFill>
            <a:srgbClr val="F4939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bg object 2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93111" y="3498326"/>
            <a:ext cx="1651286" cy="1241144"/>
          </a:xfrm>
          <a:prstGeom prst="rect">
            <a:avLst/>
          </a:prstGeom>
        </p:spPr>
      </p:pic>
      <p:sp>
        <p:nvSpPr>
          <p:cNvPr id="21" name="bg object 21"/>
          <p:cNvSpPr/>
          <p:nvPr/>
        </p:nvSpPr>
        <p:spPr>
          <a:xfrm>
            <a:off x="1236" y="3498336"/>
            <a:ext cx="1643380" cy="1645920"/>
          </a:xfrm>
          <a:custGeom>
            <a:avLst/>
            <a:gdLst/>
            <a:ahLst/>
            <a:cxnLst/>
            <a:rect l="l" t="t" r="r" b="b"/>
            <a:pathLst>
              <a:path w="1643380" h="1645920">
                <a:moveTo>
                  <a:pt x="1643308" y="1645756"/>
                </a:moveTo>
                <a:lnTo>
                  <a:pt x="0" y="1643581"/>
                </a:lnTo>
                <a:lnTo>
                  <a:pt x="0" y="0"/>
                </a:lnTo>
                <a:lnTo>
                  <a:pt x="1643308" y="1645756"/>
                </a:lnTo>
                <a:close/>
              </a:path>
            </a:pathLst>
          </a:custGeom>
          <a:solidFill>
            <a:srgbClr val="003E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8906771" y="0"/>
            <a:ext cx="73025" cy="2572385"/>
          </a:xfrm>
          <a:custGeom>
            <a:avLst/>
            <a:gdLst/>
            <a:ahLst/>
            <a:cxnLst/>
            <a:rect l="l" t="t" r="r" b="b"/>
            <a:pathLst>
              <a:path w="73025" h="2572385">
                <a:moveTo>
                  <a:pt x="0" y="0"/>
                </a:moveTo>
                <a:lnTo>
                  <a:pt x="0" y="2571826"/>
                </a:lnTo>
                <a:lnTo>
                  <a:pt x="72606" y="2571826"/>
                </a:lnTo>
                <a:lnTo>
                  <a:pt x="72606" y="0"/>
                </a:lnTo>
              </a:path>
            </a:pathLst>
          </a:custGeom>
          <a:ln w="9524">
            <a:solidFill>
              <a:srgbClr val="003E4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8716957" y="0"/>
            <a:ext cx="73025" cy="2572385"/>
          </a:xfrm>
          <a:custGeom>
            <a:avLst/>
            <a:gdLst/>
            <a:ahLst/>
            <a:cxnLst/>
            <a:rect l="l" t="t" r="r" b="b"/>
            <a:pathLst>
              <a:path w="73025" h="2572385">
                <a:moveTo>
                  <a:pt x="0" y="0"/>
                </a:moveTo>
                <a:lnTo>
                  <a:pt x="0" y="2571826"/>
                </a:lnTo>
                <a:lnTo>
                  <a:pt x="72606" y="2571826"/>
                </a:lnTo>
                <a:lnTo>
                  <a:pt x="72606" y="0"/>
                </a:lnTo>
              </a:path>
            </a:pathLst>
          </a:custGeom>
          <a:ln w="9524">
            <a:solidFill>
              <a:srgbClr val="003E4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8527144" y="0"/>
            <a:ext cx="73025" cy="2572385"/>
          </a:xfrm>
          <a:custGeom>
            <a:avLst/>
            <a:gdLst/>
            <a:ahLst/>
            <a:cxnLst/>
            <a:rect l="l" t="t" r="r" b="b"/>
            <a:pathLst>
              <a:path w="73025" h="2572385">
                <a:moveTo>
                  <a:pt x="0" y="0"/>
                </a:moveTo>
                <a:lnTo>
                  <a:pt x="0" y="2571826"/>
                </a:lnTo>
                <a:lnTo>
                  <a:pt x="72606" y="2571826"/>
                </a:lnTo>
                <a:lnTo>
                  <a:pt x="72606" y="0"/>
                </a:lnTo>
              </a:path>
            </a:pathLst>
          </a:custGeom>
          <a:ln w="9524">
            <a:solidFill>
              <a:srgbClr val="003E4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8337329" y="0"/>
            <a:ext cx="73025" cy="2572385"/>
          </a:xfrm>
          <a:custGeom>
            <a:avLst/>
            <a:gdLst/>
            <a:ahLst/>
            <a:cxnLst/>
            <a:rect l="l" t="t" r="r" b="b"/>
            <a:pathLst>
              <a:path w="73025" h="2572385">
                <a:moveTo>
                  <a:pt x="0" y="0"/>
                </a:moveTo>
                <a:lnTo>
                  <a:pt x="0" y="2571826"/>
                </a:lnTo>
                <a:lnTo>
                  <a:pt x="72606" y="2571826"/>
                </a:lnTo>
                <a:lnTo>
                  <a:pt x="72606" y="0"/>
                </a:lnTo>
              </a:path>
            </a:pathLst>
          </a:custGeom>
          <a:ln w="9524">
            <a:solidFill>
              <a:srgbClr val="003E4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4982200" y="0"/>
            <a:ext cx="2412365" cy="1231265"/>
          </a:xfrm>
          <a:custGeom>
            <a:avLst/>
            <a:gdLst/>
            <a:ahLst/>
            <a:cxnLst/>
            <a:rect l="l" t="t" r="r" b="b"/>
            <a:pathLst>
              <a:path w="2412365" h="1231265">
                <a:moveTo>
                  <a:pt x="1205264" y="1230714"/>
                </a:moveTo>
                <a:lnTo>
                  <a:pt x="1157965" y="1229772"/>
                </a:lnTo>
                <a:lnTo>
                  <a:pt x="1111124" y="1226968"/>
                </a:lnTo>
                <a:lnTo>
                  <a:pt x="1064776" y="1222337"/>
                </a:lnTo>
                <a:lnTo>
                  <a:pt x="1018953" y="1215914"/>
                </a:lnTo>
                <a:lnTo>
                  <a:pt x="973690" y="1207731"/>
                </a:lnTo>
                <a:lnTo>
                  <a:pt x="929019" y="1197825"/>
                </a:lnTo>
                <a:lnTo>
                  <a:pt x="884976" y="1186230"/>
                </a:lnTo>
                <a:lnTo>
                  <a:pt x="841593" y="1172979"/>
                </a:lnTo>
                <a:lnTo>
                  <a:pt x="798904" y="1158108"/>
                </a:lnTo>
                <a:lnTo>
                  <a:pt x="756942" y="1141651"/>
                </a:lnTo>
                <a:lnTo>
                  <a:pt x="715742" y="1123642"/>
                </a:lnTo>
                <a:lnTo>
                  <a:pt x="675337" y="1104115"/>
                </a:lnTo>
                <a:lnTo>
                  <a:pt x="635760" y="1083106"/>
                </a:lnTo>
                <a:lnTo>
                  <a:pt x="597045" y="1060648"/>
                </a:lnTo>
                <a:lnTo>
                  <a:pt x="559227" y="1036776"/>
                </a:lnTo>
                <a:lnTo>
                  <a:pt x="522338" y="1011525"/>
                </a:lnTo>
                <a:lnTo>
                  <a:pt x="486412" y="984928"/>
                </a:lnTo>
                <a:lnTo>
                  <a:pt x="451483" y="957020"/>
                </a:lnTo>
                <a:lnTo>
                  <a:pt x="417584" y="927836"/>
                </a:lnTo>
                <a:lnTo>
                  <a:pt x="384749" y="897410"/>
                </a:lnTo>
                <a:lnTo>
                  <a:pt x="353012" y="865777"/>
                </a:lnTo>
                <a:lnTo>
                  <a:pt x="322407" y="832970"/>
                </a:lnTo>
                <a:lnTo>
                  <a:pt x="292966" y="799025"/>
                </a:lnTo>
                <a:lnTo>
                  <a:pt x="264725" y="763975"/>
                </a:lnTo>
                <a:lnTo>
                  <a:pt x="237715" y="727856"/>
                </a:lnTo>
                <a:lnTo>
                  <a:pt x="211971" y="690701"/>
                </a:lnTo>
                <a:lnTo>
                  <a:pt x="187527" y="652545"/>
                </a:lnTo>
                <a:lnTo>
                  <a:pt x="164416" y="613423"/>
                </a:lnTo>
                <a:lnTo>
                  <a:pt x="142672" y="573369"/>
                </a:lnTo>
                <a:lnTo>
                  <a:pt x="122329" y="532416"/>
                </a:lnTo>
                <a:lnTo>
                  <a:pt x="103420" y="490601"/>
                </a:lnTo>
                <a:lnTo>
                  <a:pt x="85978" y="447957"/>
                </a:lnTo>
                <a:lnTo>
                  <a:pt x="70038" y="404518"/>
                </a:lnTo>
                <a:lnTo>
                  <a:pt x="55633" y="360319"/>
                </a:lnTo>
                <a:lnTo>
                  <a:pt x="42796" y="315395"/>
                </a:lnTo>
                <a:lnTo>
                  <a:pt x="31562" y="269779"/>
                </a:lnTo>
                <a:lnTo>
                  <a:pt x="21965" y="223507"/>
                </a:lnTo>
                <a:lnTo>
                  <a:pt x="14036" y="176612"/>
                </a:lnTo>
                <a:lnTo>
                  <a:pt x="7811" y="129130"/>
                </a:lnTo>
                <a:lnTo>
                  <a:pt x="3323" y="81094"/>
                </a:lnTo>
                <a:lnTo>
                  <a:pt x="606" y="32539"/>
                </a:lnTo>
                <a:lnTo>
                  <a:pt x="0" y="0"/>
                </a:lnTo>
                <a:lnTo>
                  <a:pt x="2412026" y="0"/>
                </a:lnTo>
                <a:lnTo>
                  <a:pt x="2408703" y="81094"/>
                </a:lnTo>
                <a:lnTo>
                  <a:pt x="2404214" y="129130"/>
                </a:lnTo>
                <a:lnTo>
                  <a:pt x="2397989" y="176612"/>
                </a:lnTo>
                <a:lnTo>
                  <a:pt x="2390059" y="223507"/>
                </a:lnTo>
                <a:lnTo>
                  <a:pt x="2380460" y="269779"/>
                </a:lnTo>
                <a:lnTo>
                  <a:pt x="2369224" y="315395"/>
                </a:lnTo>
                <a:lnTo>
                  <a:pt x="2356384" y="360319"/>
                </a:lnTo>
                <a:lnTo>
                  <a:pt x="2341975" y="404518"/>
                </a:lnTo>
                <a:lnTo>
                  <a:pt x="2326030" y="447957"/>
                </a:lnTo>
                <a:lnTo>
                  <a:pt x="2308582" y="490601"/>
                </a:lnTo>
                <a:lnTo>
                  <a:pt x="2289665" y="532416"/>
                </a:lnTo>
                <a:lnTo>
                  <a:pt x="2269312" y="573369"/>
                </a:lnTo>
                <a:lnTo>
                  <a:pt x="2247557" y="613423"/>
                </a:lnTo>
                <a:lnTo>
                  <a:pt x="2224434" y="652545"/>
                </a:lnTo>
                <a:lnTo>
                  <a:pt x="2199976" y="690701"/>
                </a:lnTo>
                <a:lnTo>
                  <a:pt x="2174216" y="727856"/>
                </a:lnTo>
                <a:lnTo>
                  <a:pt x="2147188" y="763975"/>
                </a:lnTo>
                <a:lnTo>
                  <a:pt x="2118926" y="799025"/>
                </a:lnTo>
                <a:lnTo>
                  <a:pt x="2089463" y="832970"/>
                </a:lnTo>
                <a:lnTo>
                  <a:pt x="2058832" y="865777"/>
                </a:lnTo>
                <a:lnTo>
                  <a:pt x="2027067" y="897410"/>
                </a:lnTo>
                <a:lnTo>
                  <a:pt x="1994202" y="927836"/>
                </a:lnTo>
                <a:lnTo>
                  <a:pt x="1960270" y="957020"/>
                </a:lnTo>
                <a:lnTo>
                  <a:pt x="1925305" y="984928"/>
                </a:lnTo>
                <a:lnTo>
                  <a:pt x="1889340" y="1011525"/>
                </a:lnTo>
                <a:lnTo>
                  <a:pt x="1852408" y="1036776"/>
                </a:lnTo>
                <a:lnTo>
                  <a:pt x="1814544" y="1060648"/>
                </a:lnTo>
                <a:lnTo>
                  <a:pt x="1775780" y="1083106"/>
                </a:lnTo>
                <a:lnTo>
                  <a:pt x="1736150" y="1104115"/>
                </a:lnTo>
                <a:lnTo>
                  <a:pt x="1695688" y="1123642"/>
                </a:lnTo>
                <a:lnTo>
                  <a:pt x="1654428" y="1141651"/>
                </a:lnTo>
                <a:lnTo>
                  <a:pt x="1612402" y="1158108"/>
                </a:lnTo>
                <a:lnTo>
                  <a:pt x="1569645" y="1172979"/>
                </a:lnTo>
                <a:lnTo>
                  <a:pt x="1526189" y="1186230"/>
                </a:lnTo>
                <a:lnTo>
                  <a:pt x="1482068" y="1197825"/>
                </a:lnTo>
                <a:lnTo>
                  <a:pt x="1437317" y="1207731"/>
                </a:lnTo>
                <a:lnTo>
                  <a:pt x="1391968" y="1215914"/>
                </a:lnTo>
                <a:lnTo>
                  <a:pt x="1346054" y="1222337"/>
                </a:lnTo>
                <a:lnTo>
                  <a:pt x="1299610" y="1226968"/>
                </a:lnTo>
                <a:lnTo>
                  <a:pt x="1252669" y="1229772"/>
                </a:lnTo>
                <a:lnTo>
                  <a:pt x="1205264" y="1230714"/>
                </a:lnTo>
                <a:close/>
              </a:path>
            </a:pathLst>
          </a:custGeom>
          <a:solidFill>
            <a:srgbClr val="003E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4983495" y="0"/>
            <a:ext cx="1202690" cy="1235710"/>
          </a:xfrm>
          <a:custGeom>
            <a:avLst/>
            <a:gdLst/>
            <a:ahLst/>
            <a:cxnLst/>
            <a:rect l="l" t="t" r="r" b="b"/>
            <a:pathLst>
              <a:path w="1202689" h="1235710">
                <a:moveTo>
                  <a:pt x="1202326" y="1235393"/>
                </a:moveTo>
                <a:lnTo>
                  <a:pt x="1155135" y="1234340"/>
                </a:lnTo>
                <a:lnTo>
                  <a:pt x="1108402" y="1231424"/>
                </a:lnTo>
                <a:lnTo>
                  <a:pt x="1062161" y="1226683"/>
                </a:lnTo>
                <a:lnTo>
                  <a:pt x="1016446" y="1220150"/>
                </a:lnTo>
                <a:lnTo>
                  <a:pt x="971289" y="1211860"/>
                </a:lnTo>
                <a:lnTo>
                  <a:pt x="926725" y="1201848"/>
                </a:lnTo>
                <a:lnTo>
                  <a:pt x="882787" y="1190149"/>
                </a:lnTo>
                <a:lnTo>
                  <a:pt x="839508" y="1176798"/>
                </a:lnTo>
                <a:lnTo>
                  <a:pt x="796923" y="1161829"/>
                </a:lnTo>
                <a:lnTo>
                  <a:pt x="755064" y="1145278"/>
                </a:lnTo>
                <a:lnTo>
                  <a:pt x="713965" y="1127178"/>
                </a:lnTo>
                <a:lnTo>
                  <a:pt x="673660" y="1107565"/>
                </a:lnTo>
                <a:lnTo>
                  <a:pt x="634181" y="1086474"/>
                </a:lnTo>
                <a:lnTo>
                  <a:pt x="595564" y="1063940"/>
                </a:lnTo>
                <a:lnTo>
                  <a:pt x="557840" y="1039996"/>
                </a:lnTo>
                <a:lnTo>
                  <a:pt x="521045" y="1014679"/>
                </a:lnTo>
                <a:lnTo>
                  <a:pt x="485210" y="988023"/>
                </a:lnTo>
                <a:lnTo>
                  <a:pt x="450370" y="960062"/>
                </a:lnTo>
                <a:lnTo>
                  <a:pt x="416558" y="930832"/>
                </a:lnTo>
                <a:lnTo>
                  <a:pt x="383809" y="900366"/>
                </a:lnTo>
                <a:lnTo>
                  <a:pt x="352154" y="868701"/>
                </a:lnTo>
                <a:lnTo>
                  <a:pt x="321628" y="835871"/>
                </a:lnTo>
                <a:lnTo>
                  <a:pt x="292265" y="801911"/>
                </a:lnTo>
                <a:lnTo>
                  <a:pt x="264097" y="766854"/>
                </a:lnTo>
                <a:lnTo>
                  <a:pt x="237159" y="730738"/>
                </a:lnTo>
                <a:lnTo>
                  <a:pt x="211483" y="693595"/>
                </a:lnTo>
                <a:lnTo>
                  <a:pt x="187104" y="655461"/>
                </a:lnTo>
                <a:lnTo>
                  <a:pt x="164055" y="616371"/>
                </a:lnTo>
                <a:lnTo>
                  <a:pt x="142369" y="576359"/>
                </a:lnTo>
                <a:lnTo>
                  <a:pt x="122081" y="535460"/>
                </a:lnTo>
                <a:lnTo>
                  <a:pt x="103222" y="493710"/>
                </a:lnTo>
                <a:lnTo>
                  <a:pt x="85828" y="451142"/>
                </a:lnTo>
                <a:lnTo>
                  <a:pt x="69931" y="407792"/>
                </a:lnTo>
                <a:lnTo>
                  <a:pt x="55565" y="363694"/>
                </a:lnTo>
                <a:lnTo>
                  <a:pt x="42764" y="318884"/>
                </a:lnTo>
                <a:lnTo>
                  <a:pt x="31561" y="273396"/>
                </a:lnTo>
                <a:lnTo>
                  <a:pt x="21990" y="227264"/>
                </a:lnTo>
                <a:lnTo>
                  <a:pt x="14083" y="180525"/>
                </a:lnTo>
                <a:lnTo>
                  <a:pt x="7875" y="133211"/>
                </a:lnTo>
                <a:lnTo>
                  <a:pt x="3400" y="85359"/>
                </a:lnTo>
                <a:lnTo>
                  <a:pt x="690" y="37004"/>
                </a:lnTo>
                <a:lnTo>
                  <a:pt x="0" y="0"/>
                </a:lnTo>
                <a:lnTo>
                  <a:pt x="1202326" y="0"/>
                </a:lnTo>
                <a:lnTo>
                  <a:pt x="1202326" y="1235393"/>
                </a:lnTo>
                <a:close/>
              </a:path>
            </a:pathLst>
          </a:custGeom>
          <a:solidFill>
            <a:srgbClr val="5A9E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3751350" y="4604796"/>
            <a:ext cx="1640839" cy="73025"/>
          </a:xfrm>
          <a:custGeom>
            <a:avLst/>
            <a:gdLst/>
            <a:ahLst/>
            <a:cxnLst/>
            <a:rect l="l" t="t" r="r" b="b"/>
            <a:pathLst>
              <a:path w="1640839" h="73025">
                <a:moveTo>
                  <a:pt x="0" y="0"/>
                </a:moveTo>
                <a:lnTo>
                  <a:pt x="0" y="72606"/>
                </a:lnTo>
                <a:lnTo>
                  <a:pt x="1640254" y="72606"/>
                </a:lnTo>
                <a:lnTo>
                  <a:pt x="1640254" y="0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3E4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3751350" y="4794610"/>
            <a:ext cx="1640839" cy="73025"/>
          </a:xfrm>
          <a:custGeom>
            <a:avLst/>
            <a:gdLst/>
            <a:ahLst/>
            <a:cxnLst/>
            <a:rect l="l" t="t" r="r" b="b"/>
            <a:pathLst>
              <a:path w="1640839" h="73025">
                <a:moveTo>
                  <a:pt x="0" y="0"/>
                </a:moveTo>
                <a:lnTo>
                  <a:pt x="0" y="72606"/>
                </a:lnTo>
                <a:lnTo>
                  <a:pt x="1640254" y="72606"/>
                </a:lnTo>
                <a:lnTo>
                  <a:pt x="1640254" y="0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3E4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0" name="bg object 3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98275" y="390149"/>
            <a:ext cx="1655222" cy="1274049"/>
          </a:xfrm>
          <a:prstGeom prst="rect">
            <a:avLst/>
          </a:prstGeom>
        </p:spPr>
      </p:pic>
      <p:sp>
        <p:nvSpPr>
          <p:cNvPr id="31" name="bg object 31"/>
          <p:cNvSpPr/>
          <p:nvPr/>
        </p:nvSpPr>
        <p:spPr>
          <a:xfrm>
            <a:off x="5383427" y="4323152"/>
            <a:ext cx="833755" cy="820419"/>
          </a:xfrm>
          <a:custGeom>
            <a:avLst/>
            <a:gdLst/>
            <a:ahLst/>
            <a:cxnLst/>
            <a:rect l="l" t="t" r="r" b="b"/>
            <a:pathLst>
              <a:path w="833754" h="820420">
                <a:moveTo>
                  <a:pt x="832537" y="820347"/>
                </a:moveTo>
                <a:lnTo>
                  <a:pt x="7883" y="820347"/>
                </a:lnTo>
                <a:lnTo>
                  <a:pt x="0" y="2777"/>
                </a:lnTo>
                <a:lnTo>
                  <a:pt x="8526" y="2345"/>
                </a:lnTo>
                <a:lnTo>
                  <a:pt x="17444" y="1395"/>
                </a:lnTo>
                <a:lnTo>
                  <a:pt x="26621" y="446"/>
                </a:lnTo>
                <a:lnTo>
                  <a:pt x="35929" y="14"/>
                </a:lnTo>
                <a:lnTo>
                  <a:pt x="37639" y="0"/>
                </a:lnTo>
                <a:lnTo>
                  <a:pt x="41089" y="0"/>
                </a:lnTo>
                <a:lnTo>
                  <a:pt x="89002" y="1415"/>
                </a:lnTo>
                <a:lnTo>
                  <a:pt x="136179" y="5610"/>
                </a:lnTo>
                <a:lnTo>
                  <a:pt x="182538" y="12504"/>
                </a:lnTo>
                <a:lnTo>
                  <a:pt x="227995" y="22020"/>
                </a:lnTo>
                <a:lnTo>
                  <a:pt x="272468" y="34079"/>
                </a:lnTo>
                <a:lnTo>
                  <a:pt x="315872" y="48601"/>
                </a:lnTo>
                <a:lnTo>
                  <a:pt x="358124" y="65510"/>
                </a:lnTo>
                <a:lnTo>
                  <a:pt x="399142" y="84724"/>
                </a:lnTo>
                <a:lnTo>
                  <a:pt x="438842" y="106167"/>
                </a:lnTo>
                <a:lnTo>
                  <a:pt x="477141" y="129760"/>
                </a:lnTo>
                <a:lnTo>
                  <a:pt x="513956" y="155423"/>
                </a:lnTo>
                <a:lnTo>
                  <a:pt x="549203" y="183078"/>
                </a:lnTo>
                <a:lnTo>
                  <a:pt x="582799" y="212647"/>
                </a:lnTo>
                <a:lnTo>
                  <a:pt x="614660" y="244050"/>
                </a:lnTo>
                <a:lnTo>
                  <a:pt x="644705" y="277209"/>
                </a:lnTo>
                <a:lnTo>
                  <a:pt x="672849" y="312046"/>
                </a:lnTo>
                <a:lnTo>
                  <a:pt x="699009" y="348481"/>
                </a:lnTo>
                <a:lnTo>
                  <a:pt x="723102" y="386436"/>
                </a:lnTo>
                <a:lnTo>
                  <a:pt x="745044" y="425833"/>
                </a:lnTo>
                <a:lnTo>
                  <a:pt x="764753" y="466592"/>
                </a:lnTo>
                <a:lnTo>
                  <a:pt x="782145" y="508636"/>
                </a:lnTo>
                <a:lnTo>
                  <a:pt x="797137" y="551884"/>
                </a:lnTo>
                <a:lnTo>
                  <a:pt x="809646" y="596259"/>
                </a:lnTo>
                <a:lnTo>
                  <a:pt x="819588" y="641683"/>
                </a:lnTo>
                <a:lnTo>
                  <a:pt x="826880" y="688075"/>
                </a:lnTo>
                <a:lnTo>
                  <a:pt x="831439" y="735358"/>
                </a:lnTo>
                <a:lnTo>
                  <a:pt x="833182" y="783453"/>
                </a:lnTo>
                <a:lnTo>
                  <a:pt x="832537" y="820347"/>
                </a:lnTo>
                <a:close/>
              </a:path>
            </a:pathLst>
          </a:custGeom>
          <a:solidFill>
            <a:srgbClr val="F493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0" i="0">
                <a:solidFill>
                  <a:srgbClr val="003E4F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12/22/24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637664" cy="404495"/>
          </a:xfrm>
          <a:custGeom>
            <a:avLst/>
            <a:gdLst/>
            <a:ahLst/>
            <a:cxnLst/>
            <a:rect l="l" t="t" r="r" b="b"/>
            <a:pathLst>
              <a:path w="1637664" h="404495">
                <a:moveTo>
                  <a:pt x="1637474" y="404499"/>
                </a:moveTo>
                <a:lnTo>
                  <a:pt x="0" y="404499"/>
                </a:lnTo>
                <a:lnTo>
                  <a:pt x="71" y="0"/>
                </a:lnTo>
                <a:lnTo>
                  <a:pt x="1637474" y="0"/>
                </a:lnTo>
                <a:lnTo>
                  <a:pt x="1637474" y="404499"/>
                </a:lnTo>
                <a:close/>
              </a:path>
            </a:pathLst>
          </a:custGeom>
          <a:solidFill>
            <a:srgbClr val="F493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7502400" y="499"/>
            <a:ext cx="1637664" cy="828040"/>
          </a:xfrm>
          <a:custGeom>
            <a:avLst/>
            <a:gdLst/>
            <a:ahLst/>
            <a:cxnLst/>
            <a:rect l="l" t="t" r="r" b="b"/>
            <a:pathLst>
              <a:path w="1637665" h="828040">
                <a:moveTo>
                  <a:pt x="1637399" y="827999"/>
                </a:moveTo>
                <a:lnTo>
                  <a:pt x="0" y="827999"/>
                </a:lnTo>
                <a:lnTo>
                  <a:pt x="0" y="0"/>
                </a:lnTo>
                <a:lnTo>
                  <a:pt x="1637399" y="0"/>
                </a:lnTo>
                <a:lnTo>
                  <a:pt x="1637399" y="827999"/>
                </a:lnTo>
                <a:close/>
              </a:path>
            </a:pathLst>
          </a:custGeom>
          <a:solidFill>
            <a:srgbClr val="9BA0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-2" y="4315021"/>
            <a:ext cx="829310" cy="828040"/>
          </a:xfrm>
          <a:custGeom>
            <a:avLst/>
            <a:gdLst/>
            <a:ahLst/>
            <a:cxnLst/>
            <a:rect l="l" t="t" r="r" b="b"/>
            <a:pathLst>
              <a:path w="829310" h="828039">
                <a:moveTo>
                  <a:pt x="828990" y="827902"/>
                </a:moveTo>
                <a:lnTo>
                  <a:pt x="0" y="827902"/>
                </a:lnTo>
                <a:lnTo>
                  <a:pt x="0" y="0"/>
                </a:lnTo>
                <a:lnTo>
                  <a:pt x="828990" y="827902"/>
                </a:lnTo>
                <a:close/>
              </a:path>
            </a:pathLst>
          </a:custGeom>
          <a:solidFill>
            <a:srgbClr val="003E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8324161" y="0"/>
            <a:ext cx="820419" cy="1649730"/>
          </a:xfrm>
          <a:custGeom>
            <a:avLst/>
            <a:gdLst/>
            <a:ahLst/>
            <a:cxnLst/>
            <a:rect l="l" t="t" r="r" b="b"/>
            <a:pathLst>
              <a:path w="820420" h="1649730">
                <a:moveTo>
                  <a:pt x="790759" y="1649374"/>
                </a:moveTo>
                <a:lnTo>
                  <a:pt x="743801" y="1647511"/>
                </a:lnTo>
                <a:lnTo>
                  <a:pt x="697582" y="1642902"/>
                </a:lnTo>
                <a:lnTo>
                  <a:pt x="652175" y="1635626"/>
                </a:lnTo>
                <a:lnTo>
                  <a:pt x="607655" y="1625762"/>
                </a:lnTo>
                <a:lnTo>
                  <a:pt x="564097" y="1613388"/>
                </a:lnTo>
                <a:lnTo>
                  <a:pt x="521577" y="1598584"/>
                </a:lnTo>
                <a:lnTo>
                  <a:pt x="480168" y="1581429"/>
                </a:lnTo>
                <a:lnTo>
                  <a:pt x="439947" y="1562000"/>
                </a:lnTo>
                <a:lnTo>
                  <a:pt x="400987" y="1540377"/>
                </a:lnTo>
                <a:lnTo>
                  <a:pt x="363363" y="1516639"/>
                </a:lnTo>
                <a:lnTo>
                  <a:pt x="327151" y="1490865"/>
                </a:lnTo>
                <a:lnTo>
                  <a:pt x="292424" y="1463133"/>
                </a:lnTo>
                <a:lnTo>
                  <a:pt x="259259" y="1433522"/>
                </a:lnTo>
                <a:lnTo>
                  <a:pt x="227730" y="1402110"/>
                </a:lnTo>
                <a:lnTo>
                  <a:pt x="197911" y="1368978"/>
                </a:lnTo>
                <a:lnTo>
                  <a:pt x="169878" y="1334204"/>
                </a:lnTo>
                <a:lnTo>
                  <a:pt x="143706" y="1297865"/>
                </a:lnTo>
                <a:lnTo>
                  <a:pt x="119468" y="1260042"/>
                </a:lnTo>
                <a:lnTo>
                  <a:pt x="97241" y="1220813"/>
                </a:lnTo>
                <a:lnTo>
                  <a:pt x="77098" y="1180257"/>
                </a:lnTo>
                <a:lnTo>
                  <a:pt x="59116" y="1138453"/>
                </a:lnTo>
                <a:lnTo>
                  <a:pt x="43368" y="1095479"/>
                </a:lnTo>
                <a:lnTo>
                  <a:pt x="29930" y="1051414"/>
                </a:lnTo>
                <a:lnTo>
                  <a:pt x="18875" y="1006337"/>
                </a:lnTo>
                <a:lnTo>
                  <a:pt x="10281" y="960327"/>
                </a:lnTo>
                <a:lnTo>
                  <a:pt x="4220" y="913463"/>
                </a:lnTo>
                <a:lnTo>
                  <a:pt x="768" y="865824"/>
                </a:lnTo>
                <a:lnTo>
                  <a:pt x="0" y="817488"/>
                </a:lnTo>
                <a:lnTo>
                  <a:pt x="1649" y="769082"/>
                </a:lnTo>
                <a:lnTo>
                  <a:pt x="5950" y="721460"/>
                </a:lnTo>
                <a:lnTo>
                  <a:pt x="12825" y="674698"/>
                </a:lnTo>
                <a:lnTo>
                  <a:pt x="22201" y="628868"/>
                </a:lnTo>
                <a:lnTo>
                  <a:pt x="34000" y="584043"/>
                </a:lnTo>
                <a:lnTo>
                  <a:pt x="48149" y="540298"/>
                </a:lnTo>
                <a:lnTo>
                  <a:pt x="64570" y="497707"/>
                </a:lnTo>
                <a:lnTo>
                  <a:pt x="83190" y="456342"/>
                </a:lnTo>
                <a:lnTo>
                  <a:pt x="103932" y="416277"/>
                </a:lnTo>
                <a:lnTo>
                  <a:pt x="126720" y="377586"/>
                </a:lnTo>
                <a:lnTo>
                  <a:pt x="151480" y="340343"/>
                </a:lnTo>
                <a:lnTo>
                  <a:pt x="178136" y="304620"/>
                </a:lnTo>
                <a:lnTo>
                  <a:pt x="206613" y="270493"/>
                </a:lnTo>
                <a:lnTo>
                  <a:pt x="236834" y="238034"/>
                </a:lnTo>
                <a:lnTo>
                  <a:pt x="268725" y="207317"/>
                </a:lnTo>
                <a:lnTo>
                  <a:pt x="302211" y="178415"/>
                </a:lnTo>
                <a:lnTo>
                  <a:pt x="337214" y="151402"/>
                </a:lnTo>
                <a:lnTo>
                  <a:pt x="373661" y="126353"/>
                </a:lnTo>
                <a:lnTo>
                  <a:pt x="411476" y="103339"/>
                </a:lnTo>
                <a:lnTo>
                  <a:pt x="450582" y="82436"/>
                </a:lnTo>
                <a:lnTo>
                  <a:pt x="490906" y="63716"/>
                </a:lnTo>
                <a:lnTo>
                  <a:pt x="532370" y="47253"/>
                </a:lnTo>
                <a:lnTo>
                  <a:pt x="574901" y="33121"/>
                </a:lnTo>
                <a:lnTo>
                  <a:pt x="618421" y="21394"/>
                </a:lnTo>
                <a:lnTo>
                  <a:pt x="662857" y="12144"/>
                </a:lnTo>
                <a:lnTo>
                  <a:pt x="708132" y="5446"/>
                </a:lnTo>
                <a:lnTo>
                  <a:pt x="754171" y="1373"/>
                </a:lnTo>
                <a:lnTo>
                  <a:pt x="800898" y="0"/>
                </a:lnTo>
                <a:lnTo>
                  <a:pt x="806116" y="0"/>
                </a:lnTo>
                <a:lnTo>
                  <a:pt x="815527" y="465"/>
                </a:lnTo>
                <a:lnTo>
                  <a:pt x="819838" y="926"/>
                </a:lnTo>
                <a:lnTo>
                  <a:pt x="819838" y="1648103"/>
                </a:lnTo>
                <a:lnTo>
                  <a:pt x="817866" y="1648152"/>
                </a:lnTo>
                <a:lnTo>
                  <a:pt x="799966" y="1649148"/>
                </a:lnTo>
                <a:lnTo>
                  <a:pt x="790759" y="1649374"/>
                </a:lnTo>
                <a:close/>
              </a:path>
            </a:pathLst>
          </a:custGeom>
          <a:solidFill>
            <a:srgbClr val="9DD7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8318574" y="3906898"/>
            <a:ext cx="825500" cy="1236980"/>
          </a:xfrm>
          <a:custGeom>
            <a:avLst/>
            <a:gdLst/>
            <a:ahLst/>
            <a:cxnLst/>
            <a:rect l="l" t="t" r="r" b="b"/>
            <a:pathLst>
              <a:path w="825500" h="1236979">
                <a:moveTo>
                  <a:pt x="825423" y="0"/>
                </a:moveTo>
                <a:lnTo>
                  <a:pt x="0" y="0"/>
                </a:lnTo>
                <a:lnTo>
                  <a:pt x="0" y="1236601"/>
                </a:lnTo>
                <a:lnTo>
                  <a:pt x="825423" y="1236601"/>
                </a:lnTo>
                <a:lnTo>
                  <a:pt x="825423" y="0"/>
                </a:lnTo>
                <a:close/>
              </a:path>
            </a:pathLst>
          </a:custGeom>
          <a:solidFill>
            <a:srgbClr val="F45B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7496474" y="4586770"/>
            <a:ext cx="1647825" cy="262890"/>
          </a:xfrm>
          <a:custGeom>
            <a:avLst/>
            <a:gdLst/>
            <a:ahLst/>
            <a:cxnLst/>
            <a:rect l="l" t="t" r="r" b="b"/>
            <a:pathLst>
              <a:path w="1647825" h="262889">
                <a:moveTo>
                  <a:pt x="1647525" y="72606"/>
                </a:moveTo>
                <a:lnTo>
                  <a:pt x="0" y="72606"/>
                </a:lnTo>
                <a:lnTo>
                  <a:pt x="0" y="0"/>
                </a:lnTo>
                <a:lnTo>
                  <a:pt x="1647525" y="0"/>
                </a:lnTo>
              </a:path>
              <a:path w="1647825" h="262889">
                <a:moveTo>
                  <a:pt x="1647525" y="262420"/>
                </a:moveTo>
                <a:lnTo>
                  <a:pt x="0" y="262420"/>
                </a:lnTo>
                <a:lnTo>
                  <a:pt x="0" y="189813"/>
                </a:lnTo>
                <a:lnTo>
                  <a:pt x="1647525" y="189813"/>
                </a:lnTo>
              </a:path>
            </a:pathLst>
          </a:custGeom>
          <a:ln w="9524">
            <a:solidFill>
              <a:srgbClr val="003E4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5859074" y="4734249"/>
            <a:ext cx="1637664" cy="409575"/>
          </a:xfrm>
          <a:custGeom>
            <a:avLst/>
            <a:gdLst/>
            <a:ahLst/>
            <a:cxnLst/>
            <a:rect l="l" t="t" r="r" b="b"/>
            <a:pathLst>
              <a:path w="1637665" h="409575">
                <a:moveTo>
                  <a:pt x="1637399" y="409250"/>
                </a:moveTo>
                <a:lnTo>
                  <a:pt x="0" y="409250"/>
                </a:lnTo>
                <a:lnTo>
                  <a:pt x="0" y="0"/>
                </a:lnTo>
                <a:lnTo>
                  <a:pt x="1637399" y="0"/>
                </a:lnTo>
                <a:lnTo>
                  <a:pt x="1637399" y="409250"/>
                </a:lnTo>
                <a:close/>
              </a:path>
            </a:pathLst>
          </a:custGeom>
          <a:solidFill>
            <a:srgbClr val="F493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12/22/24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98053" y="1444450"/>
            <a:ext cx="6547892" cy="1891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0" b="0" i="0">
                <a:solidFill>
                  <a:srgbClr val="003E4F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17173" y="1441386"/>
            <a:ext cx="4442460" cy="1092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003E4F"/>
                </a:solidFill>
                <a:latin typeface="Candara"/>
                <a:cs typeface="Candar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12/22/24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322224"/>
            <a:ext cx="3751579" cy="821690"/>
          </a:xfrm>
          <a:custGeom>
            <a:avLst/>
            <a:gdLst/>
            <a:ahLst/>
            <a:cxnLst/>
            <a:rect l="l" t="t" r="r" b="b"/>
            <a:pathLst>
              <a:path w="3751579" h="821689">
                <a:moveTo>
                  <a:pt x="124" y="821275"/>
                </a:moveTo>
                <a:lnTo>
                  <a:pt x="0" y="0"/>
                </a:lnTo>
                <a:lnTo>
                  <a:pt x="3751324" y="0"/>
                </a:lnTo>
                <a:lnTo>
                  <a:pt x="3751324" y="821275"/>
                </a:lnTo>
                <a:lnTo>
                  <a:pt x="124" y="821275"/>
                </a:lnTo>
                <a:close/>
              </a:path>
            </a:pathLst>
          </a:custGeom>
          <a:solidFill>
            <a:srgbClr val="9BA0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07466" y="3088196"/>
            <a:ext cx="825500" cy="825500"/>
          </a:xfrm>
          <a:custGeom>
            <a:avLst/>
            <a:gdLst/>
            <a:ahLst/>
            <a:cxnLst/>
            <a:rect l="l" t="t" r="r" b="b"/>
            <a:pathLst>
              <a:path w="825500" h="825500">
                <a:moveTo>
                  <a:pt x="412499" y="824999"/>
                </a:moveTo>
                <a:lnTo>
                  <a:pt x="364393" y="822224"/>
                </a:lnTo>
                <a:lnTo>
                  <a:pt x="317917" y="814105"/>
                </a:lnTo>
                <a:lnTo>
                  <a:pt x="273380" y="800951"/>
                </a:lnTo>
                <a:lnTo>
                  <a:pt x="231092" y="783073"/>
                </a:lnTo>
                <a:lnTo>
                  <a:pt x="191363" y="760778"/>
                </a:lnTo>
                <a:lnTo>
                  <a:pt x="154502" y="734378"/>
                </a:lnTo>
                <a:lnTo>
                  <a:pt x="120818" y="704181"/>
                </a:lnTo>
                <a:lnTo>
                  <a:pt x="90621" y="670497"/>
                </a:lnTo>
                <a:lnTo>
                  <a:pt x="64221" y="633636"/>
                </a:lnTo>
                <a:lnTo>
                  <a:pt x="41926" y="593907"/>
                </a:lnTo>
                <a:lnTo>
                  <a:pt x="24048" y="551619"/>
                </a:lnTo>
                <a:lnTo>
                  <a:pt x="10894" y="507082"/>
                </a:lnTo>
                <a:lnTo>
                  <a:pt x="2775" y="460606"/>
                </a:lnTo>
                <a:lnTo>
                  <a:pt x="0" y="412499"/>
                </a:lnTo>
                <a:lnTo>
                  <a:pt x="2685" y="365955"/>
                </a:lnTo>
                <a:lnTo>
                  <a:pt x="10894" y="317917"/>
                </a:lnTo>
                <a:lnTo>
                  <a:pt x="24048" y="273380"/>
                </a:lnTo>
                <a:lnTo>
                  <a:pt x="41926" y="231092"/>
                </a:lnTo>
                <a:lnTo>
                  <a:pt x="64221" y="191363"/>
                </a:lnTo>
                <a:lnTo>
                  <a:pt x="90621" y="154502"/>
                </a:lnTo>
                <a:lnTo>
                  <a:pt x="120818" y="120818"/>
                </a:lnTo>
                <a:lnTo>
                  <a:pt x="154502" y="90621"/>
                </a:lnTo>
                <a:lnTo>
                  <a:pt x="191363" y="64221"/>
                </a:lnTo>
                <a:lnTo>
                  <a:pt x="231092" y="41926"/>
                </a:lnTo>
                <a:lnTo>
                  <a:pt x="273380" y="24048"/>
                </a:lnTo>
                <a:lnTo>
                  <a:pt x="317917" y="10894"/>
                </a:lnTo>
                <a:lnTo>
                  <a:pt x="364393" y="2775"/>
                </a:lnTo>
                <a:lnTo>
                  <a:pt x="412499" y="0"/>
                </a:lnTo>
                <a:lnTo>
                  <a:pt x="459044" y="2632"/>
                </a:lnTo>
                <a:lnTo>
                  <a:pt x="504637" y="10420"/>
                </a:lnTo>
                <a:lnTo>
                  <a:pt x="548873" y="23194"/>
                </a:lnTo>
                <a:lnTo>
                  <a:pt x="591349" y="40788"/>
                </a:lnTo>
                <a:lnTo>
                  <a:pt x="631662" y="63035"/>
                </a:lnTo>
                <a:lnTo>
                  <a:pt x="669407" y="89768"/>
                </a:lnTo>
                <a:lnTo>
                  <a:pt x="704181" y="120818"/>
                </a:lnTo>
                <a:lnTo>
                  <a:pt x="735231" y="155592"/>
                </a:lnTo>
                <a:lnTo>
                  <a:pt x="761964" y="193337"/>
                </a:lnTo>
                <a:lnTo>
                  <a:pt x="784211" y="233650"/>
                </a:lnTo>
                <a:lnTo>
                  <a:pt x="801805" y="276126"/>
                </a:lnTo>
                <a:lnTo>
                  <a:pt x="814579" y="320362"/>
                </a:lnTo>
                <a:lnTo>
                  <a:pt x="822367" y="365955"/>
                </a:lnTo>
                <a:lnTo>
                  <a:pt x="824999" y="412499"/>
                </a:lnTo>
                <a:lnTo>
                  <a:pt x="822224" y="460606"/>
                </a:lnTo>
                <a:lnTo>
                  <a:pt x="814105" y="507082"/>
                </a:lnTo>
                <a:lnTo>
                  <a:pt x="800951" y="551619"/>
                </a:lnTo>
                <a:lnTo>
                  <a:pt x="783073" y="593907"/>
                </a:lnTo>
                <a:lnTo>
                  <a:pt x="760778" y="633636"/>
                </a:lnTo>
                <a:lnTo>
                  <a:pt x="734378" y="670497"/>
                </a:lnTo>
                <a:lnTo>
                  <a:pt x="704181" y="704181"/>
                </a:lnTo>
                <a:lnTo>
                  <a:pt x="670497" y="734378"/>
                </a:lnTo>
                <a:lnTo>
                  <a:pt x="633636" y="760778"/>
                </a:lnTo>
                <a:lnTo>
                  <a:pt x="593907" y="783073"/>
                </a:lnTo>
                <a:lnTo>
                  <a:pt x="551619" y="800951"/>
                </a:lnTo>
                <a:lnTo>
                  <a:pt x="507082" y="814105"/>
                </a:lnTo>
                <a:lnTo>
                  <a:pt x="460606" y="822224"/>
                </a:lnTo>
                <a:lnTo>
                  <a:pt x="412499" y="824999"/>
                </a:lnTo>
                <a:close/>
              </a:path>
            </a:pathLst>
          </a:custGeom>
          <a:solidFill>
            <a:srgbClr val="F4939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7503449" y="0"/>
            <a:ext cx="1640839" cy="1644650"/>
            <a:chOff x="7503449" y="0"/>
            <a:chExt cx="1640839" cy="1644650"/>
          </a:xfrm>
        </p:grpSpPr>
        <p:sp>
          <p:nvSpPr>
            <p:cNvPr id="5" name="object 5"/>
            <p:cNvSpPr/>
            <p:nvPr/>
          </p:nvSpPr>
          <p:spPr>
            <a:xfrm>
              <a:off x="8324090" y="0"/>
              <a:ext cx="820419" cy="1644650"/>
            </a:xfrm>
            <a:custGeom>
              <a:avLst/>
              <a:gdLst/>
              <a:ahLst/>
              <a:cxnLst/>
              <a:rect l="l" t="t" r="r" b="b"/>
              <a:pathLst>
                <a:path w="820420" h="1644650">
                  <a:moveTo>
                    <a:pt x="819909" y="1644339"/>
                  </a:moveTo>
                  <a:lnTo>
                    <a:pt x="0" y="1644339"/>
                  </a:lnTo>
                  <a:lnTo>
                    <a:pt x="0" y="0"/>
                  </a:lnTo>
                  <a:lnTo>
                    <a:pt x="819903" y="0"/>
                  </a:lnTo>
                  <a:lnTo>
                    <a:pt x="819909" y="1644339"/>
                  </a:lnTo>
                  <a:close/>
                </a:path>
              </a:pathLst>
            </a:custGeom>
            <a:solidFill>
              <a:srgbClr val="F45B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503449" y="0"/>
              <a:ext cx="820419" cy="1644650"/>
            </a:xfrm>
            <a:custGeom>
              <a:avLst/>
              <a:gdLst/>
              <a:ahLst/>
              <a:cxnLst/>
              <a:rect l="l" t="t" r="r" b="b"/>
              <a:pathLst>
                <a:path w="820420" h="1644650">
                  <a:moveTo>
                    <a:pt x="820278" y="1644339"/>
                  </a:moveTo>
                  <a:lnTo>
                    <a:pt x="0" y="1644339"/>
                  </a:lnTo>
                  <a:lnTo>
                    <a:pt x="0" y="0"/>
                  </a:lnTo>
                  <a:lnTo>
                    <a:pt x="820278" y="0"/>
                  </a:lnTo>
                  <a:lnTo>
                    <a:pt x="820278" y="1644339"/>
                  </a:lnTo>
                  <a:close/>
                </a:path>
              </a:pathLst>
            </a:custGeom>
            <a:solidFill>
              <a:srgbClr val="F493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6683430" y="3915105"/>
            <a:ext cx="2461260" cy="1228725"/>
            <a:chOff x="6683430" y="3915105"/>
            <a:chExt cx="2461260" cy="1228725"/>
          </a:xfrm>
        </p:grpSpPr>
        <p:sp>
          <p:nvSpPr>
            <p:cNvPr id="8" name="object 8"/>
            <p:cNvSpPr/>
            <p:nvPr/>
          </p:nvSpPr>
          <p:spPr>
            <a:xfrm>
              <a:off x="7912808" y="3915105"/>
              <a:ext cx="1231265" cy="617220"/>
            </a:xfrm>
            <a:custGeom>
              <a:avLst/>
              <a:gdLst/>
              <a:ahLst/>
              <a:cxnLst/>
              <a:rect l="l" t="t" r="r" b="b"/>
              <a:pathLst>
                <a:path w="1231265" h="617220">
                  <a:moveTo>
                    <a:pt x="617443" y="616624"/>
                  </a:moveTo>
                  <a:lnTo>
                    <a:pt x="0" y="0"/>
                  </a:lnTo>
                  <a:lnTo>
                    <a:pt x="1231191" y="0"/>
                  </a:lnTo>
                  <a:lnTo>
                    <a:pt x="1231191" y="2885"/>
                  </a:lnTo>
                  <a:lnTo>
                    <a:pt x="617443" y="616624"/>
                  </a:lnTo>
                  <a:close/>
                </a:path>
              </a:pathLst>
            </a:custGeom>
            <a:solidFill>
              <a:srgbClr val="9DD7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683430" y="3915138"/>
              <a:ext cx="2461260" cy="1228725"/>
            </a:xfrm>
            <a:custGeom>
              <a:avLst/>
              <a:gdLst/>
              <a:ahLst/>
              <a:cxnLst/>
              <a:rect l="l" t="t" r="r" b="b"/>
              <a:pathLst>
                <a:path w="2461259" h="1228725">
                  <a:moveTo>
                    <a:pt x="0" y="1228361"/>
                  </a:moveTo>
                  <a:lnTo>
                    <a:pt x="1231621" y="0"/>
                  </a:lnTo>
                  <a:lnTo>
                    <a:pt x="2460689" y="1228241"/>
                  </a:lnTo>
                  <a:lnTo>
                    <a:pt x="0" y="1228361"/>
                  </a:lnTo>
                  <a:close/>
                </a:path>
              </a:pathLst>
            </a:custGeom>
            <a:solidFill>
              <a:srgbClr val="F493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912959" y="3916343"/>
              <a:ext cx="1231265" cy="1227455"/>
            </a:xfrm>
            <a:custGeom>
              <a:avLst/>
              <a:gdLst/>
              <a:ahLst/>
              <a:cxnLst/>
              <a:rect l="l" t="t" r="r" b="b"/>
              <a:pathLst>
                <a:path w="1231265" h="1227454">
                  <a:moveTo>
                    <a:pt x="0" y="1227156"/>
                  </a:moveTo>
                  <a:lnTo>
                    <a:pt x="0" y="0"/>
                  </a:lnTo>
                  <a:lnTo>
                    <a:pt x="1231128" y="1227068"/>
                  </a:lnTo>
                  <a:lnTo>
                    <a:pt x="0" y="1227156"/>
                  </a:lnTo>
                  <a:close/>
                </a:path>
              </a:pathLst>
            </a:custGeom>
            <a:solidFill>
              <a:srgbClr val="003E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/>
          <p:nvPr/>
        </p:nvSpPr>
        <p:spPr>
          <a:xfrm>
            <a:off x="8324738" y="850782"/>
            <a:ext cx="819785" cy="1581150"/>
          </a:xfrm>
          <a:custGeom>
            <a:avLst/>
            <a:gdLst/>
            <a:ahLst/>
            <a:cxnLst/>
            <a:rect l="l" t="t" r="r" b="b"/>
            <a:pathLst>
              <a:path w="819784" h="1581150">
                <a:moveTo>
                  <a:pt x="791746" y="1580877"/>
                </a:moveTo>
                <a:lnTo>
                  <a:pt x="743576" y="1579559"/>
                </a:lnTo>
                <a:lnTo>
                  <a:pt x="696158" y="1575404"/>
                </a:lnTo>
                <a:lnTo>
                  <a:pt x="649577" y="1568496"/>
                </a:lnTo>
                <a:lnTo>
                  <a:pt x="603917" y="1558918"/>
                </a:lnTo>
                <a:lnTo>
                  <a:pt x="559261" y="1546753"/>
                </a:lnTo>
                <a:lnTo>
                  <a:pt x="515692" y="1532084"/>
                </a:lnTo>
                <a:lnTo>
                  <a:pt x="473295" y="1514995"/>
                </a:lnTo>
                <a:lnTo>
                  <a:pt x="432152" y="1495569"/>
                </a:lnTo>
                <a:lnTo>
                  <a:pt x="392348" y="1473889"/>
                </a:lnTo>
                <a:lnTo>
                  <a:pt x="353965" y="1450038"/>
                </a:lnTo>
                <a:lnTo>
                  <a:pt x="317088" y="1424100"/>
                </a:lnTo>
                <a:lnTo>
                  <a:pt x="281800" y="1396158"/>
                </a:lnTo>
                <a:lnTo>
                  <a:pt x="248184" y="1366295"/>
                </a:lnTo>
                <a:lnTo>
                  <a:pt x="216325" y="1334594"/>
                </a:lnTo>
                <a:lnTo>
                  <a:pt x="186306" y="1301138"/>
                </a:lnTo>
                <a:lnTo>
                  <a:pt x="158209" y="1266011"/>
                </a:lnTo>
                <a:lnTo>
                  <a:pt x="132120" y="1229297"/>
                </a:lnTo>
                <a:lnTo>
                  <a:pt x="108122" y="1191077"/>
                </a:lnTo>
                <a:lnTo>
                  <a:pt x="86297" y="1151436"/>
                </a:lnTo>
                <a:lnTo>
                  <a:pt x="66730" y="1110457"/>
                </a:lnTo>
                <a:lnTo>
                  <a:pt x="49505" y="1068222"/>
                </a:lnTo>
                <a:lnTo>
                  <a:pt x="34704" y="1024816"/>
                </a:lnTo>
                <a:lnTo>
                  <a:pt x="22412" y="980321"/>
                </a:lnTo>
                <a:lnTo>
                  <a:pt x="12712" y="934821"/>
                </a:lnTo>
                <a:lnTo>
                  <a:pt x="5687" y="888398"/>
                </a:lnTo>
                <a:lnTo>
                  <a:pt x="1422" y="841137"/>
                </a:lnTo>
                <a:lnTo>
                  <a:pt x="0" y="793120"/>
                </a:lnTo>
                <a:lnTo>
                  <a:pt x="1158" y="745004"/>
                </a:lnTo>
                <a:lnTo>
                  <a:pt x="5144" y="697665"/>
                </a:lnTo>
                <a:lnTo>
                  <a:pt x="11872" y="651184"/>
                </a:lnTo>
                <a:lnTo>
                  <a:pt x="21263" y="605640"/>
                </a:lnTo>
                <a:lnTo>
                  <a:pt x="33233" y="561113"/>
                </a:lnTo>
                <a:lnTo>
                  <a:pt x="47700" y="517682"/>
                </a:lnTo>
                <a:lnTo>
                  <a:pt x="64581" y="475428"/>
                </a:lnTo>
                <a:lnTo>
                  <a:pt x="83795" y="434429"/>
                </a:lnTo>
                <a:lnTo>
                  <a:pt x="105260" y="394766"/>
                </a:lnTo>
                <a:lnTo>
                  <a:pt x="128892" y="356518"/>
                </a:lnTo>
                <a:lnTo>
                  <a:pt x="154609" y="319765"/>
                </a:lnTo>
                <a:lnTo>
                  <a:pt x="182330" y="284587"/>
                </a:lnTo>
                <a:lnTo>
                  <a:pt x="211972" y="251063"/>
                </a:lnTo>
                <a:lnTo>
                  <a:pt x="243452" y="219273"/>
                </a:lnTo>
                <a:lnTo>
                  <a:pt x="276689" y="189296"/>
                </a:lnTo>
                <a:lnTo>
                  <a:pt x="311600" y="161213"/>
                </a:lnTo>
                <a:lnTo>
                  <a:pt x="348103" y="135103"/>
                </a:lnTo>
                <a:lnTo>
                  <a:pt x="386116" y="111045"/>
                </a:lnTo>
                <a:lnTo>
                  <a:pt x="425555" y="89120"/>
                </a:lnTo>
                <a:lnTo>
                  <a:pt x="466340" y="69407"/>
                </a:lnTo>
                <a:lnTo>
                  <a:pt x="508387" y="51986"/>
                </a:lnTo>
                <a:lnTo>
                  <a:pt x="551615" y="36936"/>
                </a:lnTo>
                <a:lnTo>
                  <a:pt x="595941" y="24338"/>
                </a:lnTo>
                <a:lnTo>
                  <a:pt x="641282" y="14270"/>
                </a:lnTo>
                <a:lnTo>
                  <a:pt x="687558" y="6812"/>
                </a:lnTo>
                <a:lnTo>
                  <a:pt x="734684" y="2045"/>
                </a:lnTo>
                <a:lnTo>
                  <a:pt x="782579" y="48"/>
                </a:lnTo>
                <a:lnTo>
                  <a:pt x="787739" y="0"/>
                </a:lnTo>
                <a:lnTo>
                  <a:pt x="797053" y="318"/>
                </a:lnTo>
                <a:lnTo>
                  <a:pt x="806242" y="1156"/>
                </a:lnTo>
                <a:lnTo>
                  <a:pt x="815171" y="1998"/>
                </a:lnTo>
                <a:lnTo>
                  <a:pt x="819261" y="2155"/>
                </a:lnTo>
                <a:lnTo>
                  <a:pt x="819261" y="1579354"/>
                </a:lnTo>
                <a:lnTo>
                  <a:pt x="818541" y="1579379"/>
                </a:lnTo>
                <a:lnTo>
                  <a:pt x="800850" y="1580549"/>
                </a:lnTo>
                <a:lnTo>
                  <a:pt x="791746" y="1580877"/>
                </a:lnTo>
                <a:close/>
              </a:path>
            </a:pathLst>
          </a:custGeom>
          <a:solidFill>
            <a:srgbClr val="9BA0C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" name="object 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5338" y="3484138"/>
            <a:ext cx="1251722" cy="1248652"/>
          </a:xfrm>
          <a:prstGeom prst="rect">
            <a:avLst/>
          </a:prstGeom>
        </p:spPr>
      </p:pic>
      <p:sp>
        <p:nvSpPr>
          <p:cNvPr id="13" name="object 13"/>
          <p:cNvSpPr/>
          <p:nvPr/>
        </p:nvSpPr>
        <p:spPr>
          <a:xfrm>
            <a:off x="8531672" y="3917982"/>
            <a:ext cx="612775" cy="1225550"/>
          </a:xfrm>
          <a:custGeom>
            <a:avLst/>
            <a:gdLst/>
            <a:ahLst/>
            <a:cxnLst/>
            <a:rect l="l" t="t" r="r" b="b"/>
            <a:pathLst>
              <a:path w="612775" h="1225550">
                <a:moveTo>
                  <a:pt x="612347" y="1225497"/>
                </a:moveTo>
                <a:lnTo>
                  <a:pt x="0" y="613141"/>
                </a:lnTo>
                <a:lnTo>
                  <a:pt x="612328" y="0"/>
                </a:lnTo>
                <a:lnTo>
                  <a:pt x="612347" y="1225497"/>
                </a:lnTo>
                <a:close/>
              </a:path>
            </a:pathLst>
          </a:custGeom>
          <a:solidFill>
            <a:srgbClr val="5A9E9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4" name="object 14"/>
          <p:cNvGrpSpPr/>
          <p:nvPr/>
        </p:nvGrpSpPr>
        <p:grpSpPr>
          <a:xfrm>
            <a:off x="0" y="-4762"/>
            <a:ext cx="1646555" cy="2065655"/>
            <a:chOff x="0" y="-4762"/>
            <a:chExt cx="1646555" cy="2065655"/>
          </a:xfrm>
        </p:grpSpPr>
        <p:sp>
          <p:nvSpPr>
            <p:cNvPr id="15" name="object 15"/>
            <p:cNvSpPr/>
            <p:nvPr/>
          </p:nvSpPr>
          <p:spPr>
            <a:xfrm>
              <a:off x="0" y="624"/>
              <a:ext cx="1646555" cy="1651000"/>
            </a:xfrm>
            <a:custGeom>
              <a:avLst/>
              <a:gdLst/>
              <a:ahLst/>
              <a:cxnLst/>
              <a:rect l="l" t="t" r="r" b="b"/>
              <a:pathLst>
                <a:path w="1646555" h="1651000">
                  <a:moveTo>
                    <a:pt x="0" y="1650856"/>
                  </a:moveTo>
                  <a:lnTo>
                    <a:pt x="0" y="0"/>
                  </a:lnTo>
                  <a:lnTo>
                    <a:pt x="1646103" y="0"/>
                  </a:lnTo>
                  <a:lnTo>
                    <a:pt x="1645418" y="47686"/>
                  </a:lnTo>
                  <a:lnTo>
                    <a:pt x="1643374" y="95042"/>
                  </a:lnTo>
                  <a:lnTo>
                    <a:pt x="1639990" y="142049"/>
                  </a:lnTo>
                  <a:lnTo>
                    <a:pt x="1635284" y="188688"/>
                  </a:lnTo>
                  <a:lnTo>
                    <a:pt x="1629275" y="234941"/>
                  </a:lnTo>
                  <a:lnTo>
                    <a:pt x="1621982" y="280790"/>
                  </a:lnTo>
                  <a:lnTo>
                    <a:pt x="1613423" y="326217"/>
                  </a:lnTo>
                  <a:lnTo>
                    <a:pt x="1603617" y="371202"/>
                  </a:lnTo>
                  <a:lnTo>
                    <a:pt x="1592582" y="415727"/>
                  </a:lnTo>
                  <a:lnTo>
                    <a:pt x="1580337" y="459775"/>
                  </a:lnTo>
                  <a:lnTo>
                    <a:pt x="1566901" y="503325"/>
                  </a:lnTo>
                  <a:lnTo>
                    <a:pt x="1552291" y="546361"/>
                  </a:lnTo>
                  <a:lnTo>
                    <a:pt x="1536527" y="588864"/>
                  </a:lnTo>
                  <a:lnTo>
                    <a:pt x="1519627" y="630815"/>
                  </a:lnTo>
                  <a:lnTo>
                    <a:pt x="1501610" y="672195"/>
                  </a:lnTo>
                  <a:lnTo>
                    <a:pt x="1482493" y="712987"/>
                  </a:lnTo>
                  <a:lnTo>
                    <a:pt x="1462297" y="753172"/>
                  </a:lnTo>
                  <a:lnTo>
                    <a:pt x="1441039" y="792731"/>
                  </a:lnTo>
                  <a:lnTo>
                    <a:pt x="1418738" y="831646"/>
                  </a:lnTo>
                  <a:lnTo>
                    <a:pt x="1395412" y="869899"/>
                  </a:lnTo>
                  <a:lnTo>
                    <a:pt x="1371080" y="907471"/>
                  </a:lnTo>
                  <a:lnTo>
                    <a:pt x="1345761" y="944344"/>
                  </a:lnTo>
                  <a:lnTo>
                    <a:pt x="1319473" y="980499"/>
                  </a:lnTo>
                  <a:lnTo>
                    <a:pt x="1292235" y="1015918"/>
                  </a:lnTo>
                  <a:lnTo>
                    <a:pt x="1264065" y="1050583"/>
                  </a:lnTo>
                  <a:lnTo>
                    <a:pt x="1234981" y="1084474"/>
                  </a:lnTo>
                  <a:lnTo>
                    <a:pt x="1205004" y="1117574"/>
                  </a:lnTo>
                  <a:lnTo>
                    <a:pt x="1174150" y="1149865"/>
                  </a:lnTo>
                  <a:lnTo>
                    <a:pt x="1142438" y="1181327"/>
                  </a:lnTo>
                  <a:lnTo>
                    <a:pt x="1109888" y="1211942"/>
                  </a:lnTo>
                  <a:lnTo>
                    <a:pt x="1076517" y="1241692"/>
                  </a:lnTo>
                  <a:lnTo>
                    <a:pt x="1042344" y="1270559"/>
                  </a:lnTo>
                  <a:lnTo>
                    <a:pt x="1007388" y="1298523"/>
                  </a:lnTo>
                  <a:lnTo>
                    <a:pt x="971668" y="1325568"/>
                  </a:lnTo>
                  <a:lnTo>
                    <a:pt x="935201" y="1351673"/>
                  </a:lnTo>
                  <a:lnTo>
                    <a:pt x="898007" y="1376821"/>
                  </a:lnTo>
                  <a:lnTo>
                    <a:pt x="860103" y="1400993"/>
                  </a:lnTo>
                  <a:lnTo>
                    <a:pt x="821509" y="1424171"/>
                  </a:lnTo>
                  <a:lnTo>
                    <a:pt x="782244" y="1446337"/>
                  </a:lnTo>
                  <a:lnTo>
                    <a:pt x="742324" y="1467472"/>
                  </a:lnTo>
                  <a:lnTo>
                    <a:pt x="701771" y="1487557"/>
                  </a:lnTo>
                  <a:lnTo>
                    <a:pt x="660600" y="1506574"/>
                  </a:lnTo>
                  <a:lnTo>
                    <a:pt x="618833" y="1524505"/>
                  </a:lnTo>
                  <a:lnTo>
                    <a:pt x="576486" y="1541331"/>
                  </a:lnTo>
                  <a:lnTo>
                    <a:pt x="533578" y="1557034"/>
                  </a:lnTo>
                  <a:lnTo>
                    <a:pt x="490129" y="1571596"/>
                  </a:lnTo>
                  <a:lnTo>
                    <a:pt x="446156" y="1584997"/>
                  </a:lnTo>
                  <a:lnTo>
                    <a:pt x="401678" y="1597220"/>
                  </a:lnTo>
                  <a:lnTo>
                    <a:pt x="356714" y="1608246"/>
                  </a:lnTo>
                  <a:lnTo>
                    <a:pt x="311282" y="1618057"/>
                  </a:lnTo>
                  <a:lnTo>
                    <a:pt x="265401" y="1626634"/>
                  </a:lnTo>
                  <a:lnTo>
                    <a:pt x="219090" y="1633959"/>
                  </a:lnTo>
                  <a:lnTo>
                    <a:pt x="172366" y="1640013"/>
                  </a:lnTo>
                  <a:lnTo>
                    <a:pt x="125249" y="1644778"/>
                  </a:lnTo>
                  <a:lnTo>
                    <a:pt x="77756" y="1648235"/>
                  </a:lnTo>
                  <a:lnTo>
                    <a:pt x="29908" y="1650367"/>
                  </a:lnTo>
                  <a:lnTo>
                    <a:pt x="0" y="1650856"/>
                  </a:lnTo>
                  <a:close/>
                </a:path>
              </a:pathLst>
            </a:custGeom>
            <a:solidFill>
              <a:srgbClr val="5A9E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97961" y="0"/>
              <a:ext cx="642620" cy="2056130"/>
            </a:xfrm>
            <a:custGeom>
              <a:avLst/>
              <a:gdLst/>
              <a:ahLst/>
              <a:cxnLst/>
              <a:rect l="l" t="t" r="r" b="b"/>
              <a:pathLst>
                <a:path w="642619" h="2056130">
                  <a:moveTo>
                    <a:pt x="72606" y="0"/>
                  </a:moveTo>
                  <a:lnTo>
                    <a:pt x="72606" y="2056110"/>
                  </a:lnTo>
                  <a:lnTo>
                    <a:pt x="0" y="2056110"/>
                  </a:lnTo>
                  <a:lnTo>
                    <a:pt x="0" y="0"/>
                  </a:lnTo>
                </a:path>
                <a:path w="642619" h="2056130">
                  <a:moveTo>
                    <a:pt x="262420" y="0"/>
                  </a:moveTo>
                  <a:lnTo>
                    <a:pt x="262420" y="2056110"/>
                  </a:lnTo>
                  <a:lnTo>
                    <a:pt x="189814" y="2056110"/>
                  </a:lnTo>
                  <a:lnTo>
                    <a:pt x="189814" y="0"/>
                  </a:lnTo>
                </a:path>
                <a:path w="642619" h="2056130">
                  <a:moveTo>
                    <a:pt x="452233" y="0"/>
                  </a:moveTo>
                  <a:lnTo>
                    <a:pt x="452233" y="2056110"/>
                  </a:lnTo>
                  <a:lnTo>
                    <a:pt x="379627" y="2056110"/>
                  </a:lnTo>
                  <a:lnTo>
                    <a:pt x="379627" y="0"/>
                  </a:lnTo>
                </a:path>
                <a:path w="642619" h="2056130">
                  <a:moveTo>
                    <a:pt x="642047" y="0"/>
                  </a:moveTo>
                  <a:lnTo>
                    <a:pt x="642047" y="2056110"/>
                  </a:lnTo>
                  <a:lnTo>
                    <a:pt x="569441" y="2056110"/>
                  </a:lnTo>
                  <a:lnTo>
                    <a:pt x="569441" y="0"/>
                  </a:lnTo>
                </a:path>
              </a:pathLst>
            </a:custGeom>
            <a:ln w="9524">
              <a:solidFill>
                <a:srgbClr val="003E4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/>
          <p:nvPr/>
        </p:nvSpPr>
        <p:spPr>
          <a:xfrm>
            <a:off x="2949995" y="4325840"/>
            <a:ext cx="1607185" cy="817880"/>
          </a:xfrm>
          <a:custGeom>
            <a:avLst/>
            <a:gdLst/>
            <a:ahLst/>
            <a:cxnLst/>
            <a:rect l="l" t="t" r="r" b="b"/>
            <a:pathLst>
              <a:path w="1607185" h="817879">
                <a:moveTo>
                  <a:pt x="1606305" y="817659"/>
                </a:moveTo>
                <a:lnTo>
                  <a:pt x="948" y="817659"/>
                </a:lnTo>
                <a:lnTo>
                  <a:pt x="220" y="804162"/>
                </a:lnTo>
                <a:lnTo>
                  <a:pt x="0" y="794906"/>
                </a:lnTo>
                <a:lnTo>
                  <a:pt x="1934" y="745968"/>
                </a:lnTo>
                <a:lnTo>
                  <a:pt x="6741" y="697830"/>
                </a:lnTo>
                <a:lnTo>
                  <a:pt x="14336" y="650577"/>
                </a:lnTo>
                <a:lnTo>
                  <a:pt x="24634" y="604292"/>
                </a:lnTo>
                <a:lnTo>
                  <a:pt x="37548" y="559059"/>
                </a:lnTo>
                <a:lnTo>
                  <a:pt x="52993" y="514963"/>
                </a:lnTo>
                <a:lnTo>
                  <a:pt x="70883" y="472086"/>
                </a:lnTo>
                <a:lnTo>
                  <a:pt x="91133" y="430514"/>
                </a:lnTo>
                <a:lnTo>
                  <a:pt x="113657" y="390329"/>
                </a:lnTo>
                <a:lnTo>
                  <a:pt x="138369" y="351617"/>
                </a:lnTo>
                <a:lnTo>
                  <a:pt x="165184" y="314460"/>
                </a:lnTo>
                <a:lnTo>
                  <a:pt x="194016" y="278942"/>
                </a:lnTo>
                <a:lnTo>
                  <a:pt x="224780" y="245148"/>
                </a:lnTo>
                <a:lnTo>
                  <a:pt x="257390" y="213162"/>
                </a:lnTo>
                <a:lnTo>
                  <a:pt x="291760" y="183067"/>
                </a:lnTo>
                <a:lnTo>
                  <a:pt x="327805" y="154947"/>
                </a:lnTo>
                <a:lnTo>
                  <a:pt x="365439" y="128887"/>
                </a:lnTo>
                <a:lnTo>
                  <a:pt x="404577" y="104969"/>
                </a:lnTo>
                <a:lnTo>
                  <a:pt x="445132" y="83279"/>
                </a:lnTo>
                <a:lnTo>
                  <a:pt x="487020" y="63900"/>
                </a:lnTo>
                <a:lnTo>
                  <a:pt x="530154" y="46915"/>
                </a:lnTo>
                <a:lnTo>
                  <a:pt x="574449" y="32410"/>
                </a:lnTo>
                <a:lnTo>
                  <a:pt x="619819" y="20466"/>
                </a:lnTo>
                <a:lnTo>
                  <a:pt x="666179" y="11170"/>
                </a:lnTo>
                <a:lnTo>
                  <a:pt x="713444" y="4604"/>
                </a:lnTo>
                <a:lnTo>
                  <a:pt x="761527" y="853"/>
                </a:lnTo>
                <a:lnTo>
                  <a:pt x="810342" y="0"/>
                </a:lnTo>
                <a:lnTo>
                  <a:pt x="859227" y="1771"/>
                </a:lnTo>
                <a:lnTo>
                  <a:pt x="907286" y="6405"/>
                </a:lnTo>
                <a:lnTo>
                  <a:pt x="954441" y="13817"/>
                </a:lnTo>
                <a:lnTo>
                  <a:pt x="1000610" y="23922"/>
                </a:lnTo>
                <a:lnTo>
                  <a:pt x="1045714" y="36636"/>
                </a:lnTo>
                <a:lnTo>
                  <a:pt x="1089672" y="51875"/>
                </a:lnTo>
                <a:lnTo>
                  <a:pt x="1132406" y="69552"/>
                </a:lnTo>
                <a:lnTo>
                  <a:pt x="1173834" y="89585"/>
                </a:lnTo>
                <a:lnTo>
                  <a:pt x="1213878" y="111888"/>
                </a:lnTo>
                <a:lnTo>
                  <a:pt x="1252456" y="136376"/>
                </a:lnTo>
                <a:lnTo>
                  <a:pt x="1289490" y="162966"/>
                </a:lnTo>
                <a:lnTo>
                  <a:pt x="1324898" y="191572"/>
                </a:lnTo>
                <a:lnTo>
                  <a:pt x="1358602" y="222109"/>
                </a:lnTo>
                <a:lnTo>
                  <a:pt x="1390521" y="254494"/>
                </a:lnTo>
                <a:lnTo>
                  <a:pt x="1420575" y="288642"/>
                </a:lnTo>
                <a:lnTo>
                  <a:pt x="1448684" y="324468"/>
                </a:lnTo>
                <a:lnTo>
                  <a:pt x="1474769" y="361887"/>
                </a:lnTo>
                <a:lnTo>
                  <a:pt x="1498748" y="400814"/>
                </a:lnTo>
                <a:lnTo>
                  <a:pt x="1520543" y="441166"/>
                </a:lnTo>
                <a:lnTo>
                  <a:pt x="1540074" y="482858"/>
                </a:lnTo>
                <a:lnTo>
                  <a:pt x="1557260" y="525804"/>
                </a:lnTo>
                <a:lnTo>
                  <a:pt x="1572021" y="569921"/>
                </a:lnTo>
                <a:lnTo>
                  <a:pt x="1584278" y="615123"/>
                </a:lnTo>
                <a:lnTo>
                  <a:pt x="1593950" y="661327"/>
                </a:lnTo>
                <a:lnTo>
                  <a:pt x="1600957" y="708447"/>
                </a:lnTo>
                <a:lnTo>
                  <a:pt x="1605221" y="756399"/>
                </a:lnTo>
                <a:lnTo>
                  <a:pt x="1606659" y="805098"/>
                </a:lnTo>
                <a:lnTo>
                  <a:pt x="1606659" y="808604"/>
                </a:lnTo>
                <a:lnTo>
                  <a:pt x="1606644" y="810342"/>
                </a:lnTo>
                <a:lnTo>
                  <a:pt x="1606305" y="817659"/>
                </a:lnTo>
                <a:close/>
              </a:path>
            </a:pathLst>
          </a:custGeom>
          <a:solidFill>
            <a:srgbClr val="9DD7C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8" name="object 18"/>
          <p:cNvGrpSpPr/>
          <p:nvPr/>
        </p:nvGrpSpPr>
        <p:grpSpPr>
          <a:xfrm>
            <a:off x="2909349" y="0"/>
            <a:ext cx="1684655" cy="828675"/>
            <a:chOff x="2909349" y="0"/>
            <a:chExt cx="1684655" cy="828675"/>
          </a:xfrm>
        </p:grpSpPr>
        <p:sp>
          <p:nvSpPr>
            <p:cNvPr id="19" name="object 19"/>
            <p:cNvSpPr/>
            <p:nvPr/>
          </p:nvSpPr>
          <p:spPr>
            <a:xfrm>
              <a:off x="2909349" y="0"/>
              <a:ext cx="1684655" cy="825500"/>
            </a:xfrm>
            <a:custGeom>
              <a:avLst/>
              <a:gdLst/>
              <a:ahLst/>
              <a:cxnLst/>
              <a:rect l="l" t="t" r="r" b="b"/>
              <a:pathLst>
                <a:path w="1684654" h="825500">
                  <a:moveTo>
                    <a:pt x="842535" y="825450"/>
                  </a:moveTo>
                  <a:lnTo>
                    <a:pt x="794691" y="824120"/>
                  </a:lnTo>
                  <a:lnTo>
                    <a:pt x="747549" y="820175"/>
                  </a:lnTo>
                  <a:lnTo>
                    <a:pt x="701178" y="813687"/>
                  </a:lnTo>
                  <a:lnTo>
                    <a:pt x="655651" y="804726"/>
                  </a:lnTo>
                  <a:lnTo>
                    <a:pt x="611038" y="793363"/>
                  </a:lnTo>
                  <a:lnTo>
                    <a:pt x="567411" y="779668"/>
                  </a:lnTo>
                  <a:lnTo>
                    <a:pt x="524840" y="763712"/>
                  </a:lnTo>
                  <a:lnTo>
                    <a:pt x="483397" y="745565"/>
                  </a:lnTo>
                  <a:lnTo>
                    <a:pt x="443153" y="725299"/>
                  </a:lnTo>
                  <a:lnTo>
                    <a:pt x="404179" y="702983"/>
                  </a:lnTo>
                  <a:lnTo>
                    <a:pt x="366546" y="678688"/>
                  </a:lnTo>
                  <a:lnTo>
                    <a:pt x="330326" y="652485"/>
                  </a:lnTo>
                  <a:lnTo>
                    <a:pt x="295588" y="624445"/>
                  </a:lnTo>
                  <a:lnTo>
                    <a:pt x="262405" y="594638"/>
                  </a:lnTo>
                  <a:lnTo>
                    <a:pt x="230847" y="563134"/>
                  </a:lnTo>
                  <a:lnTo>
                    <a:pt x="200986" y="530005"/>
                  </a:lnTo>
                  <a:lnTo>
                    <a:pt x="172893" y="495321"/>
                  </a:lnTo>
                  <a:lnTo>
                    <a:pt x="146639" y="459151"/>
                  </a:lnTo>
                  <a:lnTo>
                    <a:pt x="122294" y="421568"/>
                  </a:lnTo>
                  <a:lnTo>
                    <a:pt x="99931" y="382642"/>
                  </a:lnTo>
                  <a:lnTo>
                    <a:pt x="79619" y="342443"/>
                  </a:lnTo>
                  <a:lnTo>
                    <a:pt x="61431" y="301041"/>
                  </a:lnTo>
                  <a:lnTo>
                    <a:pt x="45438" y="258508"/>
                  </a:lnTo>
                  <a:lnTo>
                    <a:pt x="31709" y="214914"/>
                  </a:lnTo>
                  <a:lnTo>
                    <a:pt x="20318" y="170330"/>
                  </a:lnTo>
                  <a:lnTo>
                    <a:pt x="11334" y="124825"/>
                  </a:lnTo>
                  <a:lnTo>
                    <a:pt x="4829" y="78472"/>
                  </a:lnTo>
                  <a:lnTo>
                    <a:pt x="874" y="31340"/>
                  </a:lnTo>
                  <a:lnTo>
                    <a:pt x="0" y="0"/>
                  </a:lnTo>
                  <a:lnTo>
                    <a:pt x="1684026" y="0"/>
                  </a:lnTo>
                  <a:lnTo>
                    <a:pt x="1679197" y="78472"/>
                  </a:lnTo>
                  <a:lnTo>
                    <a:pt x="1672693" y="124825"/>
                  </a:lnTo>
                  <a:lnTo>
                    <a:pt x="1663710" y="170330"/>
                  </a:lnTo>
                  <a:lnTo>
                    <a:pt x="1652321" y="214914"/>
                  </a:lnTo>
                  <a:lnTo>
                    <a:pt x="1638596" y="258508"/>
                  </a:lnTo>
                  <a:lnTo>
                    <a:pt x="1622608" y="301041"/>
                  </a:lnTo>
                  <a:lnTo>
                    <a:pt x="1604426" y="342443"/>
                  </a:lnTo>
                  <a:lnTo>
                    <a:pt x="1584124" y="382642"/>
                  </a:lnTo>
                  <a:lnTo>
                    <a:pt x="1561772" y="421568"/>
                  </a:lnTo>
                  <a:lnTo>
                    <a:pt x="1537441" y="459151"/>
                  </a:lnTo>
                  <a:lnTo>
                    <a:pt x="1511203" y="495321"/>
                  </a:lnTo>
                  <a:lnTo>
                    <a:pt x="1483130" y="530005"/>
                  </a:lnTo>
                  <a:lnTo>
                    <a:pt x="1453292" y="563134"/>
                  </a:lnTo>
                  <a:lnTo>
                    <a:pt x="1421761" y="594638"/>
                  </a:lnTo>
                  <a:lnTo>
                    <a:pt x="1388609" y="624445"/>
                  </a:lnTo>
                  <a:lnTo>
                    <a:pt x="1353906" y="652485"/>
                  </a:lnTo>
                  <a:lnTo>
                    <a:pt x="1317724" y="678688"/>
                  </a:lnTo>
                  <a:lnTo>
                    <a:pt x="1280135" y="702983"/>
                  </a:lnTo>
                  <a:lnTo>
                    <a:pt x="1241210" y="725299"/>
                  </a:lnTo>
                  <a:lnTo>
                    <a:pt x="1201020" y="745565"/>
                  </a:lnTo>
                  <a:lnTo>
                    <a:pt x="1159637" y="763712"/>
                  </a:lnTo>
                  <a:lnTo>
                    <a:pt x="1117132" y="779668"/>
                  </a:lnTo>
                  <a:lnTo>
                    <a:pt x="1073576" y="793363"/>
                  </a:lnTo>
                  <a:lnTo>
                    <a:pt x="1029041" y="804726"/>
                  </a:lnTo>
                  <a:lnTo>
                    <a:pt x="983598" y="813687"/>
                  </a:lnTo>
                  <a:lnTo>
                    <a:pt x="937318" y="820175"/>
                  </a:lnTo>
                  <a:lnTo>
                    <a:pt x="890274" y="824120"/>
                  </a:lnTo>
                  <a:lnTo>
                    <a:pt x="842535" y="825450"/>
                  </a:lnTo>
                  <a:close/>
                </a:path>
              </a:pathLst>
            </a:custGeom>
            <a:solidFill>
              <a:srgbClr val="003E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751356" y="0"/>
              <a:ext cx="839469" cy="828675"/>
            </a:xfrm>
            <a:custGeom>
              <a:avLst/>
              <a:gdLst/>
              <a:ahLst/>
              <a:cxnLst/>
              <a:rect l="l" t="t" r="r" b="b"/>
              <a:pathLst>
                <a:path w="839470" h="828675">
                  <a:moveTo>
                    <a:pt x="0" y="828608"/>
                  </a:moveTo>
                  <a:lnTo>
                    <a:pt x="0" y="0"/>
                  </a:lnTo>
                  <a:lnTo>
                    <a:pt x="839465" y="0"/>
                  </a:lnTo>
                  <a:lnTo>
                    <a:pt x="834563" y="81239"/>
                  </a:lnTo>
                  <a:lnTo>
                    <a:pt x="828077" y="127429"/>
                  </a:lnTo>
                  <a:lnTo>
                    <a:pt x="819119" y="172789"/>
                  </a:lnTo>
                  <a:lnTo>
                    <a:pt x="807761" y="217250"/>
                  </a:lnTo>
                  <a:lnTo>
                    <a:pt x="794074" y="260738"/>
                  </a:lnTo>
                  <a:lnTo>
                    <a:pt x="778128" y="303183"/>
                  </a:lnTo>
                  <a:lnTo>
                    <a:pt x="759997" y="344514"/>
                  </a:lnTo>
                  <a:lnTo>
                    <a:pt x="739749" y="384659"/>
                  </a:lnTo>
                  <a:lnTo>
                    <a:pt x="717456" y="423546"/>
                  </a:lnTo>
                  <a:lnTo>
                    <a:pt x="693191" y="461105"/>
                  </a:lnTo>
                  <a:lnTo>
                    <a:pt x="667022" y="497264"/>
                  </a:lnTo>
                  <a:lnTo>
                    <a:pt x="639023" y="531951"/>
                  </a:lnTo>
                  <a:lnTo>
                    <a:pt x="609263" y="565096"/>
                  </a:lnTo>
                  <a:lnTo>
                    <a:pt x="577814" y="596627"/>
                  </a:lnTo>
                  <a:lnTo>
                    <a:pt x="544747" y="626472"/>
                  </a:lnTo>
                  <a:lnTo>
                    <a:pt x="510133" y="654560"/>
                  </a:lnTo>
                  <a:lnTo>
                    <a:pt x="474044" y="680820"/>
                  </a:lnTo>
                  <a:lnTo>
                    <a:pt x="436550" y="705180"/>
                  </a:lnTo>
                  <a:lnTo>
                    <a:pt x="397722" y="727570"/>
                  </a:lnTo>
                  <a:lnTo>
                    <a:pt x="357632" y="747917"/>
                  </a:lnTo>
                  <a:lnTo>
                    <a:pt x="316351" y="766151"/>
                  </a:lnTo>
                  <a:lnTo>
                    <a:pt x="273949" y="782199"/>
                  </a:lnTo>
                  <a:lnTo>
                    <a:pt x="230499" y="795992"/>
                  </a:lnTo>
                  <a:lnTo>
                    <a:pt x="186070" y="807456"/>
                  </a:lnTo>
                  <a:lnTo>
                    <a:pt x="140735" y="816521"/>
                  </a:lnTo>
                  <a:lnTo>
                    <a:pt x="94564" y="823116"/>
                  </a:lnTo>
                  <a:lnTo>
                    <a:pt x="47629" y="827169"/>
                  </a:lnTo>
                  <a:lnTo>
                    <a:pt x="0" y="828608"/>
                  </a:lnTo>
                  <a:close/>
                </a:path>
              </a:pathLst>
            </a:custGeom>
            <a:solidFill>
              <a:srgbClr val="9DD7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5401982" y="209096"/>
            <a:ext cx="2511425" cy="69850"/>
          </a:xfrm>
          <a:custGeom>
            <a:avLst/>
            <a:gdLst/>
            <a:ahLst/>
            <a:cxnLst/>
            <a:rect l="l" t="t" r="r" b="b"/>
            <a:pathLst>
              <a:path w="2511425" h="69850">
                <a:moveTo>
                  <a:pt x="2510972" y="0"/>
                </a:moveTo>
                <a:lnTo>
                  <a:pt x="2510972" y="69729"/>
                </a:lnTo>
                <a:lnTo>
                  <a:pt x="0" y="69729"/>
                </a:lnTo>
                <a:lnTo>
                  <a:pt x="0" y="0"/>
                </a:lnTo>
                <a:lnTo>
                  <a:pt x="2510972" y="0"/>
                </a:lnTo>
                <a:close/>
              </a:path>
            </a:pathLst>
          </a:custGeom>
          <a:ln w="9524">
            <a:solidFill>
              <a:srgbClr val="003E4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401982" y="391387"/>
            <a:ext cx="2511425" cy="69850"/>
          </a:xfrm>
          <a:custGeom>
            <a:avLst/>
            <a:gdLst/>
            <a:ahLst/>
            <a:cxnLst/>
            <a:rect l="l" t="t" r="r" b="b"/>
            <a:pathLst>
              <a:path w="2511425" h="69850">
                <a:moveTo>
                  <a:pt x="2510972" y="0"/>
                </a:moveTo>
                <a:lnTo>
                  <a:pt x="2510972" y="69728"/>
                </a:lnTo>
                <a:lnTo>
                  <a:pt x="0" y="69728"/>
                </a:lnTo>
                <a:lnTo>
                  <a:pt x="0" y="0"/>
                </a:lnTo>
                <a:lnTo>
                  <a:pt x="2510972" y="0"/>
                </a:lnTo>
                <a:close/>
              </a:path>
            </a:pathLst>
          </a:custGeom>
          <a:ln w="9524">
            <a:solidFill>
              <a:srgbClr val="003E4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401982" y="573677"/>
            <a:ext cx="2511425" cy="69850"/>
          </a:xfrm>
          <a:custGeom>
            <a:avLst/>
            <a:gdLst/>
            <a:ahLst/>
            <a:cxnLst/>
            <a:rect l="l" t="t" r="r" b="b"/>
            <a:pathLst>
              <a:path w="2511425" h="69850">
                <a:moveTo>
                  <a:pt x="2510972" y="0"/>
                </a:moveTo>
                <a:lnTo>
                  <a:pt x="2510972" y="69728"/>
                </a:lnTo>
                <a:lnTo>
                  <a:pt x="0" y="69728"/>
                </a:lnTo>
                <a:lnTo>
                  <a:pt x="0" y="0"/>
                </a:lnTo>
                <a:lnTo>
                  <a:pt x="2510972" y="0"/>
                </a:lnTo>
                <a:close/>
              </a:path>
            </a:pathLst>
          </a:custGeom>
          <a:ln w="9524">
            <a:solidFill>
              <a:srgbClr val="003E4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401982" y="755969"/>
            <a:ext cx="2511425" cy="69850"/>
          </a:xfrm>
          <a:custGeom>
            <a:avLst/>
            <a:gdLst/>
            <a:ahLst/>
            <a:cxnLst/>
            <a:rect l="l" t="t" r="r" b="b"/>
            <a:pathLst>
              <a:path w="2511425" h="69850">
                <a:moveTo>
                  <a:pt x="2510972" y="0"/>
                </a:moveTo>
                <a:lnTo>
                  <a:pt x="2510972" y="69728"/>
                </a:lnTo>
                <a:lnTo>
                  <a:pt x="0" y="69728"/>
                </a:lnTo>
                <a:lnTo>
                  <a:pt x="0" y="0"/>
                </a:lnTo>
                <a:lnTo>
                  <a:pt x="2510972" y="0"/>
                </a:lnTo>
                <a:close/>
              </a:path>
            </a:pathLst>
          </a:custGeom>
          <a:ln w="9524">
            <a:solidFill>
              <a:srgbClr val="003E4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8" y="4318063"/>
            <a:ext cx="826135" cy="824865"/>
          </a:xfrm>
          <a:custGeom>
            <a:avLst/>
            <a:gdLst/>
            <a:ahLst/>
            <a:cxnLst/>
            <a:rect l="l" t="t" r="r" b="b"/>
            <a:pathLst>
              <a:path w="826135" h="824864">
                <a:moveTo>
                  <a:pt x="825945" y="824861"/>
                </a:moveTo>
                <a:lnTo>
                  <a:pt x="0" y="824861"/>
                </a:lnTo>
                <a:lnTo>
                  <a:pt x="0" y="0"/>
                </a:lnTo>
                <a:lnTo>
                  <a:pt x="825945" y="824861"/>
                </a:lnTo>
                <a:close/>
              </a:path>
            </a:pathLst>
          </a:custGeom>
          <a:solidFill>
            <a:srgbClr val="003E4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6" name="object 2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14724" y="0"/>
            <a:ext cx="1234039" cy="850313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186321" y="3882797"/>
            <a:ext cx="1254654" cy="1073008"/>
          </a:xfrm>
          <a:prstGeom prst="rect">
            <a:avLst/>
          </a:prstGeom>
        </p:spPr>
      </p:pic>
      <p:sp>
        <p:nvSpPr>
          <p:cNvPr id="30" name="object 30"/>
          <p:cNvSpPr txBox="1">
            <a:spLocks noGrp="1"/>
          </p:cNvSpPr>
          <p:nvPr>
            <p:ph type="title"/>
          </p:nvPr>
        </p:nvSpPr>
        <p:spPr>
          <a:xfrm>
            <a:off x="2761232" y="1396394"/>
            <a:ext cx="3536315" cy="863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00" b="1" spc="-60" dirty="0">
                <a:solidFill>
                  <a:srgbClr val="5A9E91"/>
                </a:solidFill>
                <a:latin typeface="Arial"/>
                <a:cs typeface="Arial"/>
              </a:rPr>
              <a:t>Kesukaran</a:t>
            </a:r>
            <a:endParaRPr sz="5500" dirty="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323208" y="2139950"/>
            <a:ext cx="2412365" cy="863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00" b="1" spc="40" dirty="0">
                <a:solidFill>
                  <a:srgbClr val="5A9E91"/>
                </a:solidFill>
                <a:latin typeface="Arial"/>
                <a:cs typeface="Arial"/>
              </a:rPr>
              <a:t>Belajar</a:t>
            </a:r>
            <a:endParaRPr sz="55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24671" y="2541746"/>
            <a:ext cx="5852221" cy="260175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0649" y="661054"/>
            <a:ext cx="2865755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00" i="1" spc="-70" dirty="0">
                <a:solidFill>
                  <a:srgbClr val="5A9E91"/>
                </a:solidFill>
                <a:latin typeface="Arial"/>
                <a:cs typeface="Arial"/>
              </a:rPr>
              <a:t>Low</a:t>
            </a:r>
            <a:r>
              <a:rPr sz="3500" i="1" spc="-175" dirty="0">
                <a:solidFill>
                  <a:srgbClr val="5A9E91"/>
                </a:solidFill>
                <a:latin typeface="Arial"/>
                <a:cs typeface="Arial"/>
              </a:rPr>
              <a:t> </a:t>
            </a:r>
            <a:r>
              <a:rPr sz="3500" i="1" spc="-65" dirty="0">
                <a:solidFill>
                  <a:srgbClr val="5A9E91"/>
                </a:solidFill>
                <a:latin typeface="Arial"/>
                <a:cs typeface="Arial"/>
              </a:rPr>
              <a:t>Motivation</a:t>
            </a:r>
            <a:endParaRPr sz="35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117004" y="1551985"/>
            <a:ext cx="3173730" cy="878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Tingkat</a:t>
            </a:r>
            <a:r>
              <a:rPr sz="1400" spc="-40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3E4F"/>
                </a:solidFill>
                <a:latin typeface="Candara"/>
                <a:cs typeface="Candara"/>
              </a:rPr>
              <a:t>motivasi</a:t>
            </a:r>
            <a:r>
              <a:rPr sz="1400" spc="-35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belajar</a:t>
            </a:r>
            <a:r>
              <a:rPr sz="1400" spc="-35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dapat</a:t>
            </a:r>
            <a:r>
              <a:rPr sz="1400" spc="-35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dilihat</a:t>
            </a:r>
            <a:r>
              <a:rPr sz="1400" spc="-35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spc="-20" dirty="0">
                <a:solidFill>
                  <a:srgbClr val="003E4F"/>
                </a:solidFill>
                <a:latin typeface="Candara"/>
                <a:cs typeface="Candara"/>
              </a:rPr>
              <a:t>dari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pilihan</a:t>
            </a:r>
            <a:r>
              <a:rPr sz="1400" spc="-40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yang</a:t>
            </a:r>
            <a:r>
              <a:rPr sz="1400" spc="-35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dibuat</a:t>
            </a:r>
            <a:r>
              <a:rPr sz="1400" spc="-40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siswa</a:t>
            </a:r>
            <a:r>
              <a:rPr sz="1400" spc="-35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terkait</a:t>
            </a:r>
            <a:r>
              <a:rPr sz="1400" spc="-35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3E4F"/>
                </a:solidFill>
                <a:latin typeface="Candara"/>
                <a:cs typeface="Candara"/>
              </a:rPr>
              <a:t>kegiatan akademik</a:t>
            </a:r>
            <a:r>
              <a:rPr sz="1400" spc="-30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yang</a:t>
            </a:r>
            <a:r>
              <a:rPr sz="1400" spc="-25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harus</a:t>
            </a:r>
            <a:r>
              <a:rPr sz="1400" spc="-25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3E4F"/>
                </a:solidFill>
                <a:latin typeface="Candara"/>
                <a:cs typeface="Candara"/>
              </a:rPr>
              <a:t>dilakukan,</a:t>
            </a:r>
            <a:r>
              <a:rPr sz="1400" spc="-25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3E4F"/>
                </a:solidFill>
                <a:latin typeface="Candara"/>
                <a:cs typeface="Candara"/>
              </a:rPr>
              <a:t>serta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kegigihan</a:t>
            </a:r>
            <a:r>
              <a:rPr sz="1400" spc="-55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dan</a:t>
            </a:r>
            <a:r>
              <a:rPr sz="1400" spc="-55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usaha</a:t>
            </a:r>
            <a:r>
              <a:rPr sz="1400" spc="-55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dalam</a:t>
            </a:r>
            <a:r>
              <a:rPr sz="1400" spc="-55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proses</a:t>
            </a:r>
            <a:r>
              <a:rPr sz="1400" spc="-55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3E4F"/>
                </a:solidFill>
                <a:latin typeface="Candara"/>
                <a:cs typeface="Candara"/>
              </a:rPr>
              <a:t>belajar.</a:t>
            </a:r>
            <a:endParaRPr sz="1400">
              <a:latin typeface="Candara"/>
              <a:cs typeface="Candar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7025" y="796409"/>
            <a:ext cx="7328534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i="1" spc="-35" dirty="0">
                <a:solidFill>
                  <a:srgbClr val="5A9E91"/>
                </a:solidFill>
                <a:latin typeface="Arial"/>
                <a:cs typeface="Arial"/>
              </a:rPr>
              <a:t>Low</a:t>
            </a:r>
            <a:r>
              <a:rPr sz="2100" i="1" spc="-100" dirty="0">
                <a:solidFill>
                  <a:srgbClr val="5A9E91"/>
                </a:solidFill>
                <a:latin typeface="Arial"/>
                <a:cs typeface="Arial"/>
              </a:rPr>
              <a:t> </a:t>
            </a:r>
            <a:r>
              <a:rPr sz="2100" i="1" spc="-60" dirty="0">
                <a:solidFill>
                  <a:srgbClr val="5A9E91"/>
                </a:solidFill>
                <a:latin typeface="Arial"/>
                <a:cs typeface="Arial"/>
              </a:rPr>
              <a:t>motivation</a:t>
            </a:r>
            <a:r>
              <a:rPr sz="2100" i="1" spc="-70" dirty="0">
                <a:solidFill>
                  <a:srgbClr val="5A9E91"/>
                </a:solidFill>
                <a:latin typeface="Arial"/>
                <a:cs typeface="Arial"/>
              </a:rPr>
              <a:t> </a:t>
            </a:r>
            <a:r>
              <a:rPr sz="2100" spc="-10" dirty="0">
                <a:solidFill>
                  <a:srgbClr val="5A9E91"/>
                </a:solidFill>
              </a:rPr>
              <a:t>dilihat</a:t>
            </a:r>
            <a:r>
              <a:rPr sz="2100" spc="-65" dirty="0">
                <a:solidFill>
                  <a:srgbClr val="5A9E91"/>
                </a:solidFill>
              </a:rPr>
              <a:t> </a:t>
            </a:r>
            <a:r>
              <a:rPr sz="2100" dirty="0">
                <a:solidFill>
                  <a:srgbClr val="5A9E91"/>
                </a:solidFill>
              </a:rPr>
              <a:t>dari</a:t>
            </a:r>
            <a:r>
              <a:rPr sz="2100" spc="-70" dirty="0">
                <a:solidFill>
                  <a:srgbClr val="5A9E91"/>
                </a:solidFill>
              </a:rPr>
              <a:t> </a:t>
            </a:r>
            <a:r>
              <a:rPr sz="2100" spc="-110" dirty="0">
                <a:solidFill>
                  <a:srgbClr val="5A9E91"/>
                </a:solidFill>
              </a:rPr>
              <a:t>sudut</a:t>
            </a:r>
            <a:r>
              <a:rPr sz="2100" spc="-35" dirty="0">
                <a:solidFill>
                  <a:srgbClr val="5A9E91"/>
                </a:solidFill>
              </a:rPr>
              <a:t> </a:t>
            </a:r>
            <a:r>
              <a:rPr sz="2100" spc="-40" dirty="0">
                <a:solidFill>
                  <a:srgbClr val="5A9E91"/>
                </a:solidFill>
              </a:rPr>
              <a:t>pandang</a:t>
            </a:r>
            <a:r>
              <a:rPr sz="2100" spc="-70" dirty="0">
                <a:solidFill>
                  <a:srgbClr val="5A9E91"/>
                </a:solidFill>
              </a:rPr>
              <a:t> beberapa</a:t>
            </a:r>
            <a:r>
              <a:rPr sz="2100" spc="-65" dirty="0">
                <a:solidFill>
                  <a:srgbClr val="5A9E91"/>
                </a:solidFill>
              </a:rPr>
              <a:t> </a:t>
            </a:r>
            <a:r>
              <a:rPr sz="2100" spc="-35" dirty="0">
                <a:solidFill>
                  <a:srgbClr val="5A9E91"/>
                </a:solidFill>
              </a:rPr>
              <a:t>teori</a:t>
            </a:r>
            <a:r>
              <a:rPr sz="2100" spc="-65" dirty="0">
                <a:solidFill>
                  <a:srgbClr val="5A9E91"/>
                </a:solidFill>
              </a:rPr>
              <a:t> motivasi</a:t>
            </a:r>
            <a:endParaRPr sz="21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92175" y="1351788"/>
            <a:ext cx="7164070" cy="2799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265" indent="-374650">
              <a:lnSpc>
                <a:spcPct val="100000"/>
              </a:lnSpc>
              <a:spcBef>
                <a:spcPts val="100"/>
              </a:spcBef>
              <a:buClr>
                <a:srgbClr val="F45B6A"/>
              </a:buClr>
              <a:buFont typeface="Roboto"/>
              <a:buAutoNum type="arabicPeriod"/>
              <a:tabLst>
                <a:tab pos="469265" algn="l"/>
              </a:tabLst>
            </a:pPr>
            <a:r>
              <a:rPr sz="1400" spc="-10" dirty="0">
                <a:solidFill>
                  <a:srgbClr val="003E4F"/>
                </a:solidFill>
                <a:latin typeface="Candara"/>
                <a:cs typeface="Candara"/>
              </a:rPr>
              <a:t>Teori</a:t>
            </a:r>
            <a:r>
              <a:rPr sz="1400" spc="-55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3E4F"/>
                </a:solidFill>
                <a:latin typeface="Candara"/>
                <a:cs typeface="Candara"/>
              </a:rPr>
              <a:t>atribusi</a:t>
            </a:r>
            <a:endParaRPr sz="1400">
              <a:latin typeface="Candara"/>
              <a:cs typeface="Candara"/>
            </a:endParaRPr>
          </a:p>
          <a:p>
            <a:pPr marL="12700" marR="103505" algn="just">
              <a:lnSpc>
                <a:spcPct val="100000"/>
              </a:lnSpc>
            </a:pP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Dalam</a:t>
            </a:r>
            <a:r>
              <a:rPr sz="1400" spc="-50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sudut</a:t>
            </a:r>
            <a:r>
              <a:rPr sz="1400" spc="-45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3E4F"/>
                </a:solidFill>
                <a:latin typeface="Candara"/>
                <a:cs typeface="Candara"/>
              </a:rPr>
              <a:t>pandang</a:t>
            </a:r>
            <a:r>
              <a:rPr sz="1400" spc="-45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teori</a:t>
            </a:r>
            <a:r>
              <a:rPr sz="1400" spc="-50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atribusi,</a:t>
            </a:r>
            <a:r>
              <a:rPr sz="1400" spc="-45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siswa</a:t>
            </a:r>
            <a:r>
              <a:rPr sz="1400" spc="-45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tidak</a:t>
            </a:r>
            <a:r>
              <a:rPr sz="1400" spc="-45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termotivasi</a:t>
            </a:r>
            <a:r>
              <a:rPr sz="1400" spc="-50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dalam</a:t>
            </a:r>
            <a:r>
              <a:rPr sz="1400" spc="-45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belajar</a:t>
            </a:r>
            <a:r>
              <a:rPr sz="1400" spc="-45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karena</a:t>
            </a:r>
            <a:r>
              <a:rPr sz="1400" spc="-45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3E4F"/>
                </a:solidFill>
                <a:latin typeface="Candara"/>
                <a:cs typeface="Candara"/>
              </a:rPr>
              <a:t>menganggap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hasil</a:t>
            </a:r>
            <a:r>
              <a:rPr sz="1400" spc="-45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belajar</a:t>
            </a:r>
            <a:r>
              <a:rPr sz="1400" spc="-40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3E4F"/>
                </a:solidFill>
                <a:latin typeface="Candara"/>
                <a:cs typeface="Candara"/>
              </a:rPr>
              <a:t>ditentukan</a:t>
            </a:r>
            <a:r>
              <a:rPr sz="1400" spc="-40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oleh</a:t>
            </a:r>
            <a:r>
              <a:rPr sz="1400" spc="-40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faktor</a:t>
            </a:r>
            <a:r>
              <a:rPr sz="1400" spc="-40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di</a:t>
            </a:r>
            <a:r>
              <a:rPr sz="1400" spc="-40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luar</a:t>
            </a:r>
            <a:r>
              <a:rPr sz="1400" spc="-40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dirinya</a:t>
            </a:r>
            <a:r>
              <a:rPr sz="1400" spc="-40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dan</a:t>
            </a:r>
            <a:r>
              <a:rPr sz="1400" spc="-40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ia</a:t>
            </a:r>
            <a:r>
              <a:rPr sz="1400" spc="-40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merasa</a:t>
            </a:r>
            <a:r>
              <a:rPr sz="1400" spc="-40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tidak</a:t>
            </a:r>
            <a:r>
              <a:rPr sz="1400" spc="-40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memiliki</a:t>
            </a:r>
            <a:r>
              <a:rPr sz="1400" spc="-40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kontrol</a:t>
            </a:r>
            <a:r>
              <a:rPr sz="1400" spc="-40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atas</a:t>
            </a:r>
            <a:r>
              <a:rPr sz="1400" spc="-40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spc="-25" dirty="0">
                <a:solidFill>
                  <a:srgbClr val="003E4F"/>
                </a:solidFill>
                <a:latin typeface="Candara"/>
                <a:cs typeface="Candara"/>
              </a:rPr>
              <a:t>apa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yang</a:t>
            </a:r>
            <a:r>
              <a:rPr sz="1400" spc="-35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akan</a:t>
            </a:r>
            <a:r>
              <a:rPr sz="1400" spc="-35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3E4F"/>
                </a:solidFill>
                <a:latin typeface="Candara"/>
                <a:cs typeface="Candara"/>
              </a:rPr>
              <a:t>terjadi.</a:t>
            </a:r>
            <a:endParaRPr sz="1400">
              <a:latin typeface="Candara"/>
              <a:cs typeface="Candara"/>
            </a:endParaRPr>
          </a:p>
          <a:p>
            <a:pPr marL="315595" indent="-163195">
              <a:lnSpc>
                <a:spcPct val="100000"/>
              </a:lnSpc>
              <a:spcBef>
                <a:spcPts val="1680"/>
              </a:spcBef>
              <a:buAutoNum type="arabicPeriod" startAt="2"/>
              <a:tabLst>
                <a:tab pos="315595" algn="l"/>
              </a:tabLst>
            </a:pPr>
            <a:r>
              <a:rPr sz="1400" spc="-10" dirty="0">
                <a:solidFill>
                  <a:srgbClr val="003E4F"/>
                </a:solidFill>
                <a:latin typeface="Candara"/>
                <a:cs typeface="Candara"/>
              </a:rPr>
              <a:t>Efikasi</a:t>
            </a:r>
            <a:r>
              <a:rPr sz="1400" spc="-15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spc="-20" dirty="0">
                <a:solidFill>
                  <a:srgbClr val="003E4F"/>
                </a:solidFill>
                <a:latin typeface="Candara"/>
                <a:cs typeface="Candara"/>
              </a:rPr>
              <a:t>diri</a:t>
            </a:r>
            <a:endParaRPr sz="1400">
              <a:latin typeface="Candara"/>
              <a:cs typeface="Candara"/>
            </a:endParaRPr>
          </a:p>
          <a:p>
            <a:pPr marL="12700" marR="5080">
              <a:lnSpc>
                <a:spcPct val="100000"/>
              </a:lnSpc>
            </a:pPr>
            <a:r>
              <a:rPr sz="1400" spc="-10" dirty="0">
                <a:solidFill>
                  <a:srgbClr val="003E4F"/>
                </a:solidFill>
                <a:latin typeface="Candara"/>
                <a:cs typeface="Candara"/>
              </a:rPr>
              <a:t>Motivasi</a:t>
            </a:r>
            <a:r>
              <a:rPr sz="1400" spc="-35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siswa</a:t>
            </a:r>
            <a:r>
              <a:rPr sz="1400" spc="-30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yang</a:t>
            </a:r>
            <a:r>
              <a:rPr sz="1400" spc="-35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rendah</a:t>
            </a:r>
            <a:r>
              <a:rPr sz="1400" spc="-30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dapat</a:t>
            </a:r>
            <a:r>
              <a:rPr sz="1400" spc="-30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disebabkan</a:t>
            </a:r>
            <a:r>
              <a:rPr sz="1400" spc="-35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oleh</a:t>
            </a:r>
            <a:r>
              <a:rPr sz="1400" spc="-30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3E4F"/>
                </a:solidFill>
                <a:latin typeface="Candara"/>
                <a:cs typeface="Candara"/>
              </a:rPr>
              <a:t>ketidakyakinan</a:t>
            </a:r>
            <a:r>
              <a:rPr sz="1400" spc="-35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atas</a:t>
            </a:r>
            <a:r>
              <a:rPr sz="1400" spc="-30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3E4F"/>
                </a:solidFill>
                <a:latin typeface="Candara"/>
                <a:cs typeface="Candara"/>
              </a:rPr>
              <a:t>kemampuannya/merasa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tidak</a:t>
            </a:r>
            <a:r>
              <a:rPr sz="1400" spc="-45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mampu</a:t>
            </a:r>
            <a:r>
              <a:rPr sz="1400" spc="-40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3E4F"/>
                </a:solidFill>
                <a:latin typeface="Candara"/>
                <a:cs typeface="Candara"/>
              </a:rPr>
              <a:t>melakukan</a:t>
            </a:r>
            <a:r>
              <a:rPr sz="1400" spc="-45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suatu</a:t>
            </a:r>
            <a:r>
              <a:rPr sz="1400" spc="-40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3E4F"/>
                </a:solidFill>
                <a:latin typeface="Candara"/>
                <a:cs typeface="Candara"/>
              </a:rPr>
              <a:t>tugas.</a:t>
            </a:r>
            <a:endParaRPr sz="1400">
              <a:latin typeface="Candara"/>
              <a:cs typeface="Candara"/>
            </a:endParaRPr>
          </a:p>
          <a:p>
            <a:pPr marL="219075" indent="-206375">
              <a:lnSpc>
                <a:spcPct val="100000"/>
              </a:lnSpc>
              <a:spcBef>
                <a:spcPts val="1680"/>
              </a:spcBef>
              <a:buFont typeface="Candara"/>
              <a:buAutoNum type="arabicPeriod" startAt="3"/>
              <a:tabLst>
                <a:tab pos="219075" algn="l"/>
              </a:tabLst>
            </a:pPr>
            <a:r>
              <a:rPr sz="1400" i="1" spc="-20" dirty="0">
                <a:solidFill>
                  <a:srgbClr val="003E4F"/>
                </a:solidFill>
                <a:latin typeface="Candara"/>
                <a:cs typeface="Candara"/>
              </a:rPr>
              <a:t>Expectancy-</a:t>
            </a:r>
            <a:r>
              <a:rPr sz="1400" i="1" dirty="0">
                <a:solidFill>
                  <a:srgbClr val="003E4F"/>
                </a:solidFill>
                <a:latin typeface="Candara"/>
                <a:cs typeface="Candara"/>
              </a:rPr>
              <a:t>value</a:t>
            </a:r>
            <a:r>
              <a:rPr sz="1400" i="1" spc="40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i="1" spc="-10" dirty="0">
                <a:solidFill>
                  <a:srgbClr val="003E4F"/>
                </a:solidFill>
                <a:latin typeface="Candara"/>
                <a:cs typeface="Candara"/>
              </a:rPr>
              <a:t>theory</a:t>
            </a:r>
            <a:endParaRPr sz="1400">
              <a:latin typeface="Candara"/>
              <a:cs typeface="Candara"/>
            </a:endParaRPr>
          </a:p>
          <a:p>
            <a:pPr marL="12700" marR="170180">
              <a:lnSpc>
                <a:spcPct val="100000"/>
              </a:lnSpc>
            </a:pPr>
            <a:r>
              <a:rPr sz="1400" i="1" dirty="0">
                <a:solidFill>
                  <a:srgbClr val="003E4F"/>
                </a:solidFill>
                <a:latin typeface="Candara"/>
                <a:cs typeface="Candara"/>
              </a:rPr>
              <a:t>Low</a:t>
            </a:r>
            <a:r>
              <a:rPr sz="1400" i="1" spc="-40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i="1" spc="-10" dirty="0">
                <a:solidFill>
                  <a:srgbClr val="003E4F"/>
                </a:solidFill>
                <a:latin typeface="Candara"/>
                <a:cs typeface="Candara"/>
              </a:rPr>
              <a:t>motivation</a:t>
            </a:r>
            <a:r>
              <a:rPr sz="1400" i="1" spc="-30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pada</a:t>
            </a:r>
            <a:r>
              <a:rPr sz="1400" spc="-40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siswa</a:t>
            </a:r>
            <a:r>
              <a:rPr sz="1400" spc="-40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dapat</a:t>
            </a:r>
            <a:r>
              <a:rPr sz="1400" spc="-40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terjadi</a:t>
            </a:r>
            <a:r>
              <a:rPr sz="1400" spc="-40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karena</a:t>
            </a:r>
            <a:r>
              <a:rPr sz="1400" spc="-45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berkembangnya</a:t>
            </a:r>
            <a:r>
              <a:rPr sz="1400" spc="-40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persepsi</a:t>
            </a:r>
            <a:r>
              <a:rPr sz="1400" spc="-40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keliru</a:t>
            </a:r>
            <a:r>
              <a:rPr sz="1400" spc="-40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pada</a:t>
            </a:r>
            <a:r>
              <a:rPr sz="1400" spc="-45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spc="-20" dirty="0">
                <a:solidFill>
                  <a:srgbClr val="003E4F"/>
                </a:solidFill>
                <a:latin typeface="Candara"/>
                <a:cs typeface="Candara"/>
              </a:rPr>
              <a:t>diri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seseorang</a:t>
            </a:r>
            <a:r>
              <a:rPr sz="1400" spc="-50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mengenai</a:t>
            </a:r>
            <a:r>
              <a:rPr sz="1400" spc="-45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dirinya</a:t>
            </a:r>
            <a:r>
              <a:rPr sz="1400" spc="-45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dan</a:t>
            </a:r>
            <a:r>
              <a:rPr sz="1400" spc="-45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masa</a:t>
            </a:r>
            <a:r>
              <a:rPr sz="1400" spc="-50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3E4F"/>
                </a:solidFill>
                <a:latin typeface="Candara"/>
                <a:cs typeface="Candara"/>
              </a:rPr>
              <a:t>depannya.</a:t>
            </a:r>
            <a:r>
              <a:rPr sz="1400" spc="-45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Sebagai</a:t>
            </a:r>
            <a:r>
              <a:rPr sz="1400" spc="-45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contoh</a:t>
            </a:r>
            <a:r>
              <a:rPr sz="1400" spc="-45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:</a:t>
            </a:r>
            <a:r>
              <a:rPr sz="1400" spc="-45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merasa</a:t>
            </a:r>
            <a:r>
              <a:rPr sz="1400" spc="-50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tidak</a:t>
            </a:r>
            <a:r>
              <a:rPr sz="1400" spc="-45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akan</a:t>
            </a:r>
            <a:r>
              <a:rPr sz="1400" spc="-45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3E4F"/>
                </a:solidFill>
                <a:latin typeface="Candara"/>
                <a:cs typeface="Candara"/>
              </a:rPr>
              <a:t>berhasil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dalam</a:t>
            </a:r>
            <a:r>
              <a:rPr sz="1400" spc="-55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mengerjakan</a:t>
            </a:r>
            <a:r>
              <a:rPr sz="1400" spc="-40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tugas</a:t>
            </a:r>
            <a:r>
              <a:rPr sz="1400" spc="-40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atau</a:t>
            </a:r>
            <a:r>
              <a:rPr sz="1400" spc="-45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merasa</a:t>
            </a:r>
            <a:r>
              <a:rPr sz="1400" spc="-40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bahwa</a:t>
            </a:r>
            <a:r>
              <a:rPr sz="1400" spc="-40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tugas</a:t>
            </a:r>
            <a:r>
              <a:rPr sz="1400" spc="-45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tsb</a:t>
            </a:r>
            <a:r>
              <a:rPr sz="1400" spc="-40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tidak</a:t>
            </a:r>
            <a:r>
              <a:rPr sz="1400" spc="-40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berguna</a:t>
            </a:r>
            <a:r>
              <a:rPr sz="1400" spc="-45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bagi</a:t>
            </a:r>
            <a:r>
              <a:rPr sz="1400" spc="-40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masa</a:t>
            </a:r>
            <a:r>
              <a:rPr sz="1400" spc="-40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3E4F"/>
                </a:solidFill>
                <a:latin typeface="Candara"/>
                <a:cs typeface="Candara"/>
              </a:rPr>
              <a:t>depannya.</a:t>
            </a:r>
            <a:endParaRPr sz="1400">
              <a:latin typeface="Candara"/>
              <a:cs typeface="Candar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6571" rIns="0" bIns="0" rtlCol="0">
            <a:spAutoFit/>
          </a:bodyPr>
          <a:lstStyle/>
          <a:p>
            <a:pPr marL="310515">
              <a:lnSpc>
                <a:spcPct val="100000"/>
              </a:lnSpc>
              <a:spcBef>
                <a:spcPts val="100"/>
              </a:spcBef>
            </a:pPr>
            <a:r>
              <a:rPr sz="8000" spc="-445" dirty="0"/>
              <a:t>Underachiever</a:t>
            </a:r>
            <a:endParaRPr sz="80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0965" y="1232333"/>
            <a:ext cx="7247255" cy="2585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1145" marR="78105" indent="-259079">
              <a:lnSpc>
                <a:spcPct val="150000"/>
              </a:lnSpc>
              <a:spcBef>
                <a:spcPts val="100"/>
              </a:spcBef>
              <a:buClr>
                <a:srgbClr val="F45B6A"/>
              </a:buClr>
              <a:buFont typeface="Arial MT"/>
              <a:buChar char="•"/>
              <a:tabLst>
                <a:tab pos="271145" algn="l"/>
              </a:tabLst>
            </a:pP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Monks</a:t>
            </a:r>
            <a:r>
              <a:rPr sz="1400" spc="-50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dan</a:t>
            </a:r>
            <a:r>
              <a:rPr sz="1400" spc="-45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Katzko</a:t>
            </a:r>
            <a:r>
              <a:rPr sz="1400" spc="-45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(2005)</a:t>
            </a:r>
            <a:r>
              <a:rPr sz="1400" spc="-45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dalam</a:t>
            </a:r>
            <a:r>
              <a:rPr sz="1400" spc="-45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3E4F"/>
                </a:solidFill>
                <a:latin typeface="Candara"/>
                <a:cs typeface="Candara"/>
              </a:rPr>
              <a:t>Hallahan,</a:t>
            </a:r>
            <a:r>
              <a:rPr sz="1400" spc="-45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3E4F"/>
                </a:solidFill>
                <a:latin typeface="Candara"/>
                <a:cs typeface="Candara"/>
              </a:rPr>
              <a:t>Kaufman,</a:t>
            </a:r>
            <a:r>
              <a:rPr sz="1400" spc="-45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dan</a:t>
            </a:r>
            <a:r>
              <a:rPr sz="1400" spc="-45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Pullen</a:t>
            </a:r>
            <a:r>
              <a:rPr sz="1400" spc="-45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(2009)</a:t>
            </a:r>
            <a:r>
              <a:rPr sz="1400" spc="-45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3E4F"/>
                </a:solidFill>
                <a:latin typeface="Candara"/>
                <a:cs typeface="Candara"/>
              </a:rPr>
              <a:t>mendefinisikan </a:t>
            </a:r>
            <a:r>
              <a:rPr sz="1400" i="1" spc="-10" dirty="0">
                <a:solidFill>
                  <a:srgbClr val="003E4F"/>
                </a:solidFill>
                <a:latin typeface="Candara"/>
                <a:cs typeface="Candara"/>
              </a:rPr>
              <a:t>underachievement</a:t>
            </a:r>
            <a:r>
              <a:rPr sz="1400" i="1" spc="-20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sebagai</a:t>
            </a:r>
            <a:r>
              <a:rPr sz="1400" spc="-45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“sebuah</a:t>
            </a:r>
            <a:r>
              <a:rPr sz="1400" spc="-45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diskrepansi/gap</a:t>
            </a:r>
            <a:r>
              <a:rPr sz="1400" spc="-40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antara</a:t>
            </a:r>
            <a:r>
              <a:rPr sz="1400" spc="-45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potensi</a:t>
            </a:r>
            <a:r>
              <a:rPr sz="1400" spc="-40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yang</a:t>
            </a:r>
            <a:r>
              <a:rPr sz="1400" spc="-45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sebenarnya</a:t>
            </a:r>
            <a:r>
              <a:rPr sz="1400" spc="-45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3E4F"/>
                </a:solidFill>
                <a:latin typeface="Candara"/>
                <a:cs typeface="Candara"/>
              </a:rPr>
              <a:t>dengan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prestasi</a:t>
            </a:r>
            <a:r>
              <a:rPr sz="1400" spc="-35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belajar</a:t>
            </a:r>
            <a:r>
              <a:rPr sz="1400" spc="-30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yang</a:t>
            </a:r>
            <a:r>
              <a:rPr sz="1400" spc="-30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3E4F"/>
                </a:solidFill>
                <a:latin typeface="Candara"/>
                <a:cs typeface="Candara"/>
              </a:rPr>
              <a:t>dicapai.</a:t>
            </a:r>
            <a:endParaRPr sz="1400">
              <a:latin typeface="Candara"/>
              <a:cs typeface="Candara"/>
            </a:endParaRPr>
          </a:p>
          <a:p>
            <a:pPr>
              <a:lnSpc>
                <a:spcPct val="100000"/>
              </a:lnSpc>
              <a:spcBef>
                <a:spcPts val="810"/>
              </a:spcBef>
              <a:buClr>
                <a:srgbClr val="F45B6A"/>
              </a:buClr>
              <a:buFont typeface="Arial MT"/>
              <a:buChar char="•"/>
            </a:pPr>
            <a:endParaRPr sz="1400">
              <a:latin typeface="Candara"/>
              <a:cs typeface="Candara"/>
            </a:endParaRPr>
          </a:p>
          <a:p>
            <a:pPr marL="271145" marR="5080" indent="-259079">
              <a:lnSpc>
                <a:spcPct val="150000"/>
              </a:lnSpc>
              <a:buClr>
                <a:srgbClr val="F45B6A"/>
              </a:buClr>
              <a:buFont typeface="Arial MT"/>
              <a:buChar char="•"/>
              <a:tabLst>
                <a:tab pos="271145" algn="l"/>
              </a:tabLst>
            </a:pPr>
            <a:r>
              <a:rPr sz="1400" spc="-10" dirty="0">
                <a:solidFill>
                  <a:srgbClr val="003E4F"/>
                </a:solidFill>
                <a:latin typeface="Candara"/>
                <a:cs typeface="Candara"/>
              </a:rPr>
              <a:t>Menurut</a:t>
            </a:r>
            <a:r>
              <a:rPr sz="1400" spc="-40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Davis</a:t>
            </a:r>
            <a:r>
              <a:rPr sz="1400" spc="-35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dan</a:t>
            </a:r>
            <a:r>
              <a:rPr sz="1400" spc="-35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Rimm</a:t>
            </a:r>
            <a:r>
              <a:rPr sz="1400" spc="-35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dalam</a:t>
            </a:r>
            <a:r>
              <a:rPr sz="1400" spc="-35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3E4F"/>
                </a:solidFill>
                <a:latin typeface="Candara"/>
                <a:cs typeface="Candara"/>
              </a:rPr>
              <a:t>Munandar</a:t>
            </a:r>
            <a:r>
              <a:rPr sz="1400" spc="-40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(2004:</a:t>
            </a:r>
            <a:r>
              <a:rPr sz="1400" spc="-35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23)</a:t>
            </a:r>
            <a:r>
              <a:rPr sz="1400" spc="-5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spc="235" dirty="0">
                <a:solidFill>
                  <a:srgbClr val="003E4F"/>
                </a:solidFill>
                <a:latin typeface="Times New Roman"/>
                <a:cs typeface="Times New Roman"/>
              </a:rPr>
              <a:t>□</a:t>
            </a:r>
            <a:r>
              <a:rPr sz="1400" spc="-80" dirty="0">
                <a:solidFill>
                  <a:srgbClr val="003E4F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003E4F"/>
                </a:solidFill>
                <a:latin typeface="Candara"/>
                <a:cs typeface="Candara"/>
              </a:rPr>
              <a:t>underachievement</a:t>
            </a:r>
            <a:r>
              <a:rPr sz="1400" spc="-35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adalah</a:t>
            </a:r>
            <a:r>
              <a:rPr sz="1400" spc="-35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’jika</a:t>
            </a:r>
            <a:r>
              <a:rPr sz="1400" spc="-35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spc="-25" dirty="0">
                <a:solidFill>
                  <a:srgbClr val="003E4F"/>
                </a:solidFill>
                <a:latin typeface="Candara"/>
                <a:cs typeface="Candara"/>
              </a:rPr>
              <a:t>ada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ketidaksesuaian</a:t>
            </a:r>
            <a:r>
              <a:rPr sz="1400" spc="-50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antara</a:t>
            </a:r>
            <a:r>
              <a:rPr sz="1400" spc="-45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prestasi</a:t>
            </a:r>
            <a:r>
              <a:rPr sz="1400" spc="-45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3E4F"/>
                </a:solidFill>
                <a:latin typeface="Candara"/>
                <a:cs typeface="Candara"/>
              </a:rPr>
              <a:t>sekolah</a:t>
            </a:r>
            <a:r>
              <a:rPr sz="1400" spc="-50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dengan</a:t>
            </a:r>
            <a:r>
              <a:rPr sz="1400" spc="-45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indeks</a:t>
            </a:r>
            <a:r>
              <a:rPr sz="1400" spc="-45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3E4F"/>
                </a:solidFill>
                <a:latin typeface="Candara"/>
                <a:cs typeface="Candara"/>
              </a:rPr>
              <a:t>kemampuannya</a:t>
            </a:r>
            <a:r>
              <a:rPr sz="1400" spc="-50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yang</a:t>
            </a:r>
            <a:r>
              <a:rPr sz="1400" spc="-45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tampak</a:t>
            </a:r>
            <a:r>
              <a:rPr sz="1400" spc="-45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dari</a:t>
            </a:r>
            <a:r>
              <a:rPr sz="1400" spc="210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spc="-25" dirty="0">
                <a:solidFill>
                  <a:srgbClr val="003E4F"/>
                </a:solidFill>
                <a:latin typeface="Candara"/>
                <a:cs typeface="Candara"/>
              </a:rPr>
              <a:t>tes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inteligensi,</a:t>
            </a:r>
            <a:r>
              <a:rPr sz="1400" spc="-45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prestasi</a:t>
            </a:r>
            <a:r>
              <a:rPr sz="1400" spc="-40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atau</a:t>
            </a:r>
            <a:r>
              <a:rPr sz="1400" spc="-40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kreativitas,</a:t>
            </a:r>
            <a:r>
              <a:rPr sz="1400" spc="-45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ataupun</a:t>
            </a:r>
            <a:r>
              <a:rPr sz="1400" spc="-40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dari</a:t>
            </a:r>
            <a:r>
              <a:rPr sz="1400" spc="-40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data</a:t>
            </a:r>
            <a:r>
              <a:rPr sz="1400" spc="-45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observasi,</a:t>
            </a:r>
            <a:r>
              <a:rPr sz="1400" spc="-40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di</a:t>
            </a:r>
            <a:r>
              <a:rPr sz="1400" spc="-40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mana</a:t>
            </a:r>
            <a:r>
              <a:rPr sz="1400" spc="-45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prestasi</a:t>
            </a:r>
            <a:r>
              <a:rPr sz="1400" spc="-40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3E4F"/>
                </a:solidFill>
                <a:latin typeface="Candara"/>
                <a:cs typeface="Candara"/>
              </a:rPr>
              <a:t>sekolah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nyata</a:t>
            </a:r>
            <a:r>
              <a:rPr sz="1400" spc="-45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lebih</a:t>
            </a:r>
            <a:r>
              <a:rPr sz="1400" spc="-40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rendah</a:t>
            </a:r>
            <a:r>
              <a:rPr sz="1400" spc="-40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3E4F"/>
                </a:solidFill>
                <a:latin typeface="Candara"/>
                <a:cs typeface="Candara"/>
              </a:rPr>
              <a:t>daripada</a:t>
            </a:r>
            <a:r>
              <a:rPr sz="1400" spc="-40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tingkat</a:t>
            </a:r>
            <a:r>
              <a:rPr sz="1400" spc="-40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3E4F"/>
                </a:solidFill>
                <a:latin typeface="Candara"/>
                <a:cs typeface="Candara"/>
              </a:rPr>
              <a:t>kemampuan’</a:t>
            </a:r>
            <a:endParaRPr sz="1400">
              <a:latin typeface="Candara"/>
              <a:cs typeface="Candar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58412" y="1663496"/>
            <a:ext cx="7322184" cy="1092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1145" indent="-258445">
              <a:lnSpc>
                <a:spcPct val="100000"/>
              </a:lnSpc>
              <a:spcBef>
                <a:spcPts val="100"/>
              </a:spcBef>
              <a:buClr>
                <a:srgbClr val="F45B6A"/>
              </a:buClr>
              <a:buFont typeface="Arial MT"/>
              <a:buChar char="•"/>
              <a:tabLst>
                <a:tab pos="271145" algn="l"/>
              </a:tabLst>
            </a:pP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Siswa</a:t>
            </a:r>
            <a:r>
              <a:rPr sz="1400" spc="-25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yang</a:t>
            </a:r>
            <a:r>
              <a:rPr sz="1400" spc="-20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berpotensi</a:t>
            </a:r>
            <a:r>
              <a:rPr sz="1400" spc="-20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gagal</a:t>
            </a:r>
            <a:r>
              <a:rPr sz="1400" spc="-25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3E4F"/>
                </a:solidFill>
                <a:latin typeface="Candara"/>
                <a:cs typeface="Candara"/>
              </a:rPr>
              <a:t>berprestasi</a:t>
            </a:r>
            <a:r>
              <a:rPr sz="1400" i="1" spc="-10" dirty="0">
                <a:solidFill>
                  <a:srgbClr val="003E4F"/>
                </a:solidFill>
                <a:latin typeface="Candara"/>
                <a:cs typeface="Candara"/>
              </a:rPr>
              <a:t>/underachiever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bisa</a:t>
            </a:r>
            <a:r>
              <a:rPr sz="1400" spc="-20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disebabkan</a:t>
            </a:r>
            <a:r>
              <a:rPr sz="1400" spc="-20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oleh</a:t>
            </a:r>
            <a:r>
              <a:rPr sz="1400" spc="-25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beberapa</a:t>
            </a:r>
            <a:r>
              <a:rPr sz="1400" spc="-20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3E4F"/>
                </a:solidFill>
                <a:latin typeface="Candara"/>
                <a:cs typeface="Candara"/>
              </a:rPr>
              <a:t>alasan,</a:t>
            </a:r>
            <a:endParaRPr sz="1400">
              <a:latin typeface="Candara"/>
              <a:cs typeface="Candara"/>
            </a:endParaRPr>
          </a:p>
          <a:p>
            <a:pPr marL="271145" marR="5080">
              <a:lnSpc>
                <a:spcPct val="200000"/>
              </a:lnSpc>
            </a:pP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yaitu</a:t>
            </a:r>
            <a:r>
              <a:rPr sz="1400" spc="-35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ekspektasi</a:t>
            </a:r>
            <a:r>
              <a:rPr sz="1400" spc="-35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yang</a:t>
            </a:r>
            <a:r>
              <a:rPr sz="1400" spc="-30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3E4F"/>
                </a:solidFill>
                <a:latin typeface="Candara"/>
                <a:cs typeface="Candara"/>
              </a:rPr>
              <a:t>rendah,</a:t>
            </a:r>
            <a:r>
              <a:rPr sz="1400" spc="-35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3E4F"/>
                </a:solidFill>
                <a:latin typeface="Candara"/>
                <a:cs typeface="Candara"/>
              </a:rPr>
              <a:t>kurangnya</a:t>
            </a:r>
            <a:r>
              <a:rPr sz="1400" spc="-30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motivasi,</a:t>
            </a:r>
            <a:r>
              <a:rPr sz="1400" spc="-35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trauma</a:t>
            </a:r>
            <a:r>
              <a:rPr sz="1400" spc="-30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dalam</a:t>
            </a:r>
            <a:r>
              <a:rPr sz="1400" spc="-35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keluarga,</a:t>
            </a:r>
            <a:r>
              <a:rPr sz="1400" spc="-30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dll</a:t>
            </a:r>
            <a:r>
              <a:rPr sz="1400" spc="-35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3E4F"/>
                </a:solidFill>
                <a:latin typeface="Candara"/>
                <a:cs typeface="Candara"/>
              </a:rPr>
              <a:t>(Robinson</a:t>
            </a:r>
            <a:r>
              <a:rPr sz="1400" spc="-30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et</a:t>
            </a:r>
            <a:r>
              <a:rPr sz="1400" spc="-35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spc="-20" dirty="0">
                <a:solidFill>
                  <a:srgbClr val="003E4F"/>
                </a:solidFill>
                <a:latin typeface="Candara"/>
                <a:cs typeface="Candara"/>
              </a:rPr>
              <a:t>al., </a:t>
            </a:r>
            <a:r>
              <a:rPr sz="1400" spc="-10" dirty="0">
                <a:solidFill>
                  <a:srgbClr val="003E4F"/>
                </a:solidFill>
                <a:latin typeface="Candara"/>
                <a:cs typeface="Candara"/>
              </a:rPr>
              <a:t>2007).</a:t>
            </a:r>
            <a:endParaRPr sz="1400">
              <a:latin typeface="Candara"/>
              <a:cs typeface="Candar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58412" y="3370376"/>
            <a:ext cx="6776084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1145" indent="-258445">
              <a:lnSpc>
                <a:spcPct val="100000"/>
              </a:lnSpc>
              <a:spcBef>
                <a:spcPts val="100"/>
              </a:spcBef>
              <a:buClr>
                <a:srgbClr val="F45B6A"/>
              </a:buClr>
              <a:buFont typeface="Arial MT"/>
              <a:buChar char="•"/>
              <a:tabLst>
                <a:tab pos="271145" algn="l"/>
              </a:tabLst>
            </a:pP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Siswa</a:t>
            </a:r>
            <a:r>
              <a:rPr sz="1400" spc="-35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yang</a:t>
            </a:r>
            <a:r>
              <a:rPr sz="1400" spc="-30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rentan</a:t>
            </a:r>
            <a:r>
              <a:rPr sz="1400" spc="-30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3E4F"/>
                </a:solidFill>
                <a:latin typeface="Candara"/>
                <a:cs typeface="Candara"/>
              </a:rPr>
              <a:t>mengalami</a:t>
            </a:r>
            <a:r>
              <a:rPr sz="1400" spc="-30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3E4F"/>
                </a:solidFill>
                <a:latin typeface="Candara"/>
                <a:cs typeface="Candara"/>
              </a:rPr>
              <a:t>underachievement</a:t>
            </a:r>
            <a:r>
              <a:rPr sz="1400" spc="-30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:</a:t>
            </a:r>
            <a:r>
              <a:rPr sz="1400" spc="-30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siswa</a:t>
            </a:r>
            <a:r>
              <a:rPr sz="1400" spc="-30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gifted,</a:t>
            </a:r>
            <a:r>
              <a:rPr sz="1400" spc="-30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siswa</a:t>
            </a:r>
            <a:r>
              <a:rPr sz="1400" spc="-30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perempuan</a:t>
            </a:r>
            <a:r>
              <a:rPr sz="1400" spc="-30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spc="-20" dirty="0">
                <a:solidFill>
                  <a:srgbClr val="003E4F"/>
                </a:solidFill>
                <a:latin typeface="Candara"/>
                <a:cs typeface="Candara"/>
              </a:rPr>
              <a:t>yang</a:t>
            </a:r>
            <a:endParaRPr sz="1400">
              <a:latin typeface="Candara"/>
              <a:cs typeface="Candara"/>
            </a:endParaRPr>
          </a:p>
          <a:p>
            <a:pPr marL="271145">
              <a:lnSpc>
                <a:spcPct val="100000"/>
              </a:lnSpc>
              <a:spcBef>
                <a:spcPts val="1680"/>
              </a:spcBef>
            </a:pP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terbentur</a:t>
            </a:r>
            <a:r>
              <a:rPr sz="1400" spc="-40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kultur</a:t>
            </a:r>
            <a:r>
              <a:rPr sz="1400" spc="-35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atau</a:t>
            </a:r>
            <a:r>
              <a:rPr sz="1400" spc="-35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norma</a:t>
            </a:r>
            <a:r>
              <a:rPr sz="1400" spc="-35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sosial</a:t>
            </a:r>
            <a:r>
              <a:rPr sz="1400" spc="-40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3E4F"/>
                </a:solidFill>
                <a:latin typeface="Candara"/>
                <a:cs typeface="Candara"/>
              </a:rPr>
              <a:t>(bias-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gender),</a:t>
            </a:r>
            <a:r>
              <a:rPr sz="1400" spc="-35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siswa</a:t>
            </a:r>
            <a:r>
              <a:rPr sz="1400" spc="-35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dari</a:t>
            </a:r>
            <a:r>
              <a:rPr sz="1400" spc="-35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3E4F"/>
                </a:solidFill>
                <a:latin typeface="Candara"/>
                <a:cs typeface="Candara"/>
              </a:rPr>
              <a:t>kalangan/etnis</a:t>
            </a:r>
            <a:r>
              <a:rPr sz="1400" spc="-40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3E4F"/>
                </a:solidFill>
                <a:latin typeface="Candara"/>
                <a:cs typeface="Candara"/>
              </a:rPr>
              <a:t>minoritas.</a:t>
            </a:r>
            <a:endParaRPr sz="1400">
              <a:latin typeface="Candara"/>
              <a:cs typeface="Candar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6571" rIns="0" bIns="0" rtlCol="0">
            <a:spAutoFit/>
          </a:bodyPr>
          <a:lstStyle/>
          <a:p>
            <a:pPr marL="59055">
              <a:lnSpc>
                <a:spcPct val="100000"/>
              </a:lnSpc>
              <a:spcBef>
                <a:spcPts val="100"/>
              </a:spcBef>
            </a:pPr>
            <a:r>
              <a:rPr sz="8000" spc="-605" dirty="0"/>
              <a:t>Stres</a:t>
            </a:r>
            <a:r>
              <a:rPr sz="8000" spc="190" dirty="0"/>
              <a:t> </a:t>
            </a:r>
            <a:r>
              <a:rPr sz="8000" spc="-360" dirty="0"/>
              <a:t>Akademik</a:t>
            </a:r>
            <a:endParaRPr sz="80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59300" y="3652511"/>
            <a:ext cx="4589780" cy="1491615"/>
            <a:chOff x="4559300" y="3652511"/>
            <a:chExt cx="4589780" cy="1491615"/>
          </a:xfrm>
        </p:grpSpPr>
        <p:sp>
          <p:nvSpPr>
            <p:cNvPr id="3" name="object 3"/>
            <p:cNvSpPr/>
            <p:nvPr/>
          </p:nvSpPr>
          <p:spPr>
            <a:xfrm>
              <a:off x="4572000" y="4020332"/>
              <a:ext cx="4413885" cy="378460"/>
            </a:xfrm>
            <a:custGeom>
              <a:avLst/>
              <a:gdLst/>
              <a:ahLst/>
              <a:cxnLst/>
              <a:rect l="l" t="t" r="r" b="b"/>
              <a:pathLst>
                <a:path w="4413884" h="378460">
                  <a:moveTo>
                    <a:pt x="4413409" y="377999"/>
                  </a:moveTo>
                  <a:lnTo>
                    <a:pt x="0" y="377999"/>
                  </a:lnTo>
                  <a:lnTo>
                    <a:pt x="0" y="0"/>
                  </a:lnTo>
                  <a:lnTo>
                    <a:pt x="4413409" y="0"/>
                  </a:lnTo>
                  <a:lnTo>
                    <a:pt x="4413409" y="377999"/>
                  </a:lnTo>
                  <a:close/>
                </a:path>
              </a:pathLst>
            </a:custGeom>
            <a:solidFill>
              <a:srgbClr val="FFFFFF">
                <a:alpha val="8980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572000" y="4020332"/>
              <a:ext cx="4413885" cy="378460"/>
            </a:xfrm>
            <a:custGeom>
              <a:avLst/>
              <a:gdLst/>
              <a:ahLst/>
              <a:cxnLst/>
              <a:rect l="l" t="t" r="r" b="b"/>
              <a:pathLst>
                <a:path w="4413884" h="378460">
                  <a:moveTo>
                    <a:pt x="0" y="0"/>
                  </a:moveTo>
                  <a:lnTo>
                    <a:pt x="4413409" y="0"/>
                  </a:lnTo>
                  <a:lnTo>
                    <a:pt x="4413409" y="377999"/>
                  </a:lnTo>
                  <a:lnTo>
                    <a:pt x="0" y="377999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F193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792669" y="3665211"/>
              <a:ext cx="3155315" cy="606425"/>
            </a:xfrm>
            <a:custGeom>
              <a:avLst/>
              <a:gdLst/>
              <a:ahLst/>
              <a:cxnLst/>
              <a:rect l="l" t="t" r="r" b="b"/>
              <a:pathLst>
                <a:path w="3155315" h="606425">
                  <a:moveTo>
                    <a:pt x="3053995" y="606413"/>
                  </a:moveTo>
                  <a:lnTo>
                    <a:pt x="101070" y="606413"/>
                  </a:lnTo>
                  <a:lnTo>
                    <a:pt x="61729" y="598471"/>
                  </a:lnTo>
                  <a:lnTo>
                    <a:pt x="29602" y="576810"/>
                  </a:lnTo>
                  <a:lnTo>
                    <a:pt x="7942" y="544684"/>
                  </a:lnTo>
                  <a:lnTo>
                    <a:pt x="0" y="505342"/>
                  </a:lnTo>
                  <a:lnTo>
                    <a:pt x="0" y="101070"/>
                  </a:lnTo>
                  <a:lnTo>
                    <a:pt x="7942" y="61729"/>
                  </a:lnTo>
                  <a:lnTo>
                    <a:pt x="29602" y="29602"/>
                  </a:lnTo>
                  <a:lnTo>
                    <a:pt x="61729" y="7942"/>
                  </a:lnTo>
                  <a:lnTo>
                    <a:pt x="101070" y="0"/>
                  </a:lnTo>
                  <a:lnTo>
                    <a:pt x="3053995" y="0"/>
                  </a:lnTo>
                  <a:lnTo>
                    <a:pt x="3092674" y="7693"/>
                  </a:lnTo>
                  <a:lnTo>
                    <a:pt x="3125463" y="29602"/>
                  </a:lnTo>
                  <a:lnTo>
                    <a:pt x="3147373" y="62392"/>
                  </a:lnTo>
                  <a:lnTo>
                    <a:pt x="3155066" y="101070"/>
                  </a:lnTo>
                  <a:lnTo>
                    <a:pt x="3155066" y="505342"/>
                  </a:lnTo>
                  <a:lnTo>
                    <a:pt x="3147124" y="544684"/>
                  </a:lnTo>
                  <a:lnTo>
                    <a:pt x="3125463" y="576810"/>
                  </a:lnTo>
                  <a:lnTo>
                    <a:pt x="3093337" y="598471"/>
                  </a:lnTo>
                  <a:lnTo>
                    <a:pt x="3053995" y="606413"/>
                  </a:lnTo>
                  <a:close/>
                </a:path>
              </a:pathLst>
            </a:custGeom>
            <a:solidFill>
              <a:srgbClr val="F1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792670" y="3665211"/>
              <a:ext cx="3155315" cy="606425"/>
            </a:xfrm>
            <a:custGeom>
              <a:avLst/>
              <a:gdLst/>
              <a:ahLst/>
              <a:cxnLst/>
              <a:rect l="l" t="t" r="r" b="b"/>
              <a:pathLst>
                <a:path w="3155315" h="606425">
                  <a:moveTo>
                    <a:pt x="0" y="101070"/>
                  </a:moveTo>
                  <a:lnTo>
                    <a:pt x="7942" y="61729"/>
                  </a:lnTo>
                  <a:lnTo>
                    <a:pt x="29602" y="29602"/>
                  </a:lnTo>
                  <a:lnTo>
                    <a:pt x="61729" y="7942"/>
                  </a:lnTo>
                  <a:lnTo>
                    <a:pt x="101070" y="0"/>
                  </a:lnTo>
                  <a:lnTo>
                    <a:pt x="3053995" y="0"/>
                  </a:lnTo>
                  <a:lnTo>
                    <a:pt x="3092674" y="7693"/>
                  </a:lnTo>
                  <a:lnTo>
                    <a:pt x="3125463" y="29602"/>
                  </a:lnTo>
                  <a:lnTo>
                    <a:pt x="3147373" y="62392"/>
                  </a:lnTo>
                  <a:lnTo>
                    <a:pt x="3155066" y="101070"/>
                  </a:lnTo>
                  <a:lnTo>
                    <a:pt x="3155066" y="505342"/>
                  </a:lnTo>
                  <a:lnTo>
                    <a:pt x="3147124" y="544684"/>
                  </a:lnTo>
                  <a:lnTo>
                    <a:pt x="3125463" y="576810"/>
                  </a:lnTo>
                  <a:lnTo>
                    <a:pt x="3093337" y="598471"/>
                  </a:lnTo>
                  <a:lnTo>
                    <a:pt x="3053995" y="606413"/>
                  </a:lnTo>
                  <a:lnTo>
                    <a:pt x="101070" y="606413"/>
                  </a:lnTo>
                  <a:lnTo>
                    <a:pt x="61729" y="598471"/>
                  </a:lnTo>
                  <a:lnTo>
                    <a:pt x="29602" y="576810"/>
                  </a:lnTo>
                  <a:lnTo>
                    <a:pt x="7942" y="544684"/>
                  </a:lnTo>
                  <a:lnTo>
                    <a:pt x="0" y="505342"/>
                  </a:lnTo>
                  <a:lnTo>
                    <a:pt x="0" y="101070"/>
                  </a:lnTo>
                  <a:close/>
                </a:path>
              </a:pathLst>
            </a:custGeom>
            <a:ln w="253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27644" y="542418"/>
            <a:ext cx="2839720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00" spc="-270" dirty="0">
                <a:solidFill>
                  <a:srgbClr val="5A9E91"/>
                </a:solidFill>
              </a:rPr>
              <a:t>Stres</a:t>
            </a:r>
            <a:r>
              <a:rPr sz="3500" spc="85" dirty="0">
                <a:solidFill>
                  <a:srgbClr val="5A9E91"/>
                </a:solidFill>
              </a:rPr>
              <a:t> </a:t>
            </a:r>
            <a:r>
              <a:rPr sz="3500" spc="-140" dirty="0">
                <a:solidFill>
                  <a:srgbClr val="5A9E91"/>
                </a:solidFill>
              </a:rPr>
              <a:t>Akademik</a:t>
            </a:r>
            <a:endParaRPr sz="3500"/>
          </a:p>
        </p:txBody>
      </p:sp>
      <p:sp>
        <p:nvSpPr>
          <p:cNvPr id="8" name="object 8"/>
          <p:cNvSpPr txBox="1"/>
          <p:nvPr/>
        </p:nvSpPr>
        <p:spPr>
          <a:xfrm>
            <a:off x="327644" y="1568662"/>
            <a:ext cx="3587750" cy="1092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Candara"/>
                <a:cs typeface="Candara"/>
              </a:rPr>
              <a:t>Stres</a:t>
            </a:r>
            <a:r>
              <a:rPr sz="1400" spc="-25" dirty="0">
                <a:latin typeface="Candara"/>
                <a:cs typeface="Candara"/>
              </a:rPr>
              <a:t> </a:t>
            </a:r>
            <a:r>
              <a:rPr sz="1400" spc="-10" dirty="0">
                <a:latin typeface="Candara"/>
                <a:cs typeface="Candara"/>
              </a:rPr>
              <a:t>akademik</a:t>
            </a:r>
            <a:r>
              <a:rPr sz="1400" spc="-25" dirty="0">
                <a:latin typeface="Candara"/>
                <a:cs typeface="Candara"/>
              </a:rPr>
              <a:t> </a:t>
            </a:r>
            <a:r>
              <a:rPr sz="1400" spc="-10" dirty="0">
                <a:latin typeface="Candara"/>
                <a:cs typeface="Candara"/>
              </a:rPr>
              <a:t>merupakan</a:t>
            </a:r>
            <a:r>
              <a:rPr sz="1400" spc="-20" dirty="0">
                <a:latin typeface="Candara"/>
                <a:cs typeface="Candara"/>
              </a:rPr>
              <a:t> </a:t>
            </a:r>
            <a:r>
              <a:rPr sz="1400" dirty="0">
                <a:latin typeface="Candara"/>
                <a:cs typeface="Candara"/>
              </a:rPr>
              <a:t>stress</a:t>
            </a:r>
            <a:r>
              <a:rPr sz="1400" spc="-25" dirty="0">
                <a:latin typeface="Candara"/>
                <a:cs typeface="Candara"/>
              </a:rPr>
              <a:t> </a:t>
            </a:r>
            <a:r>
              <a:rPr sz="1400" dirty="0">
                <a:latin typeface="Candara"/>
                <a:cs typeface="Candara"/>
              </a:rPr>
              <a:t>yang</a:t>
            </a:r>
            <a:r>
              <a:rPr sz="1400" spc="-20" dirty="0">
                <a:latin typeface="Candara"/>
                <a:cs typeface="Candara"/>
              </a:rPr>
              <a:t> </a:t>
            </a:r>
            <a:r>
              <a:rPr sz="1400" spc="-10" dirty="0">
                <a:latin typeface="Candara"/>
                <a:cs typeface="Candara"/>
              </a:rPr>
              <a:t>terkait </a:t>
            </a:r>
            <a:r>
              <a:rPr sz="1400" dirty="0">
                <a:latin typeface="Candara"/>
                <a:cs typeface="Candara"/>
              </a:rPr>
              <a:t>dengan</a:t>
            </a:r>
            <a:r>
              <a:rPr sz="1400" spc="-25" dirty="0">
                <a:latin typeface="Candara"/>
                <a:cs typeface="Candara"/>
              </a:rPr>
              <a:t> </a:t>
            </a:r>
            <a:r>
              <a:rPr sz="1400" spc="-10" dirty="0">
                <a:latin typeface="Candara"/>
                <a:cs typeface="Candara"/>
              </a:rPr>
              <a:t>tekanan</a:t>
            </a:r>
            <a:r>
              <a:rPr sz="1400" spc="-25" dirty="0">
                <a:latin typeface="Candara"/>
                <a:cs typeface="Candara"/>
              </a:rPr>
              <a:t> </a:t>
            </a:r>
            <a:r>
              <a:rPr sz="1400" dirty="0">
                <a:latin typeface="Candara"/>
                <a:cs typeface="Candara"/>
              </a:rPr>
              <a:t>di</a:t>
            </a:r>
            <a:r>
              <a:rPr sz="1400" spc="-25" dirty="0">
                <a:latin typeface="Candara"/>
                <a:cs typeface="Candara"/>
              </a:rPr>
              <a:t> </a:t>
            </a:r>
            <a:r>
              <a:rPr sz="1400" spc="-10" dirty="0">
                <a:latin typeface="Candara"/>
                <a:cs typeface="Candara"/>
              </a:rPr>
              <a:t>sekolah,</a:t>
            </a:r>
            <a:r>
              <a:rPr sz="1400" spc="-25" dirty="0">
                <a:latin typeface="Candara"/>
                <a:cs typeface="Candara"/>
              </a:rPr>
              <a:t> </a:t>
            </a:r>
            <a:r>
              <a:rPr sz="1400" dirty="0">
                <a:latin typeface="Candara"/>
                <a:cs typeface="Candara"/>
              </a:rPr>
              <a:t>seperti</a:t>
            </a:r>
            <a:r>
              <a:rPr sz="1400" spc="254" dirty="0">
                <a:latin typeface="Candara"/>
                <a:cs typeface="Candara"/>
              </a:rPr>
              <a:t> </a:t>
            </a:r>
            <a:r>
              <a:rPr sz="1400" spc="-10" dirty="0">
                <a:latin typeface="Candara"/>
                <a:cs typeface="Candara"/>
              </a:rPr>
              <a:t>ekspektasi terhadap</a:t>
            </a:r>
            <a:r>
              <a:rPr sz="1400" spc="-20" dirty="0">
                <a:latin typeface="Candara"/>
                <a:cs typeface="Candara"/>
              </a:rPr>
              <a:t> </a:t>
            </a:r>
            <a:r>
              <a:rPr sz="1400" spc="-10" dirty="0">
                <a:latin typeface="Candara"/>
                <a:cs typeface="Candara"/>
              </a:rPr>
              <a:t>performa</a:t>
            </a:r>
            <a:r>
              <a:rPr sz="1400" spc="-15" dirty="0">
                <a:latin typeface="Candara"/>
                <a:cs typeface="Candara"/>
              </a:rPr>
              <a:t> </a:t>
            </a:r>
            <a:r>
              <a:rPr sz="1400" dirty="0">
                <a:latin typeface="Candara"/>
                <a:cs typeface="Candara"/>
              </a:rPr>
              <a:t>akademis,</a:t>
            </a:r>
            <a:r>
              <a:rPr sz="1400" spc="-20" dirty="0">
                <a:latin typeface="Candara"/>
                <a:cs typeface="Candara"/>
              </a:rPr>
              <a:t> </a:t>
            </a:r>
            <a:r>
              <a:rPr sz="1400" spc="-10" dirty="0">
                <a:latin typeface="Candara"/>
                <a:cs typeface="Candara"/>
              </a:rPr>
              <a:t>tugas-</a:t>
            </a:r>
            <a:r>
              <a:rPr sz="1400" dirty="0">
                <a:latin typeface="Candara"/>
                <a:cs typeface="Candara"/>
              </a:rPr>
              <a:t>tugas</a:t>
            </a:r>
            <a:r>
              <a:rPr sz="1400" spc="-15" dirty="0">
                <a:latin typeface="Candara"/>
                <a:cs typeface="Candara"/>
              </a:rPr>
              <a:t> </a:t>
            </a:r>
            <a:r>
              <a:rPr sz="1400" spc="-20" dirty="0">
                <a:latin typeface="Candara"/>
                <a:cs typeface="Candara"/>
              </a:rPr>
              <a:t>yang </a:t>
            </a:r>
            <a:r>
              <a:rPr sz="1400" dirty="0">
                <a:latin typeface="Candara"/>
                <a:cs typeface="Candara"/>
              </a:rPr>
              <a:t>berat,</a:t>
            </a:r>
            <a:r>
              <a:rPr sz="1400" spc="-35" dirty="0">
                <a:latin typeface="Candara"/>
                <a:cs typeface="Candara"/>
              </a:rPr>
              <a:t> </a:t>
            </a:r>
            <a:r>
              <a:rPr sz="1400" dirty="0">
                <a:latin typeface="Candara"/>
                <a:cs typeface="Candara"/>
              </a:rPr>
              <a:t>dan</a:t>
            </a:r>
            <a:r>
              <a:rPr sz="1400" spc="-30" dirty="0">
                <a:latin typeface="Candara"/>
                <a:cs typeface="Candara"/>
              </a:rPr>
              <a:t> </a:t>
            </a:r>
            <a:r>
              <a:rPr sz="1400" dirty="0">
                <a:latin typeface="Candara"/>
                <a:cs typeface="Candara"/>
              </a:rPr>
              <a:t>persepsi</a:t>
            </a:r>
            <a:r>
              <a:rPr sz="1400" spc="-35" dirty="0">
                <a:latin typeface="Candara"/>
                <a:cs typeface="Candara"/>
              </a:rPr>
              <a:t> </a:t>
            </a:r>
            <a:r>
              <a:rPr sz="1400" dirty="0">
                <a:latin typeface="Candara"/>
                <a:cs typeface="Candara"/>
              </a:rPr>
              <a:t>diri</a:t>
            </a:r>
            <a:r>
              <a:rPr sz="1400" spc="-30" dirty="0">
                <a:latin typeface="Candara"/>
                <a:cs typeface="Candara"/>
              </a:rPr>
              <a:t> </a:t>
            </a:r>
            <a:r>
              <a:rPr sz="1400" dirty="0">
                <a:latin typeface="Candara"/>
                <a:cs typeface="Candara"/>
              </a:rPr>
              <a:t>yg</a:t>
            </a:r>
            <a:r>
              <a:rPr sz="1400" spc="-35" dirty="0">
                <a:latin typeface="Candara"/>
                <a:cs typeface="Candara"/>
              </a:rPr>
              <a:t> </a:t>
            </a:r>
            <a:r>
              <a:rPr sz="1400" dirty="0">
                <a:latin typeface="Candara"/>
                <a:cs typeface="Candara"/>
              </a:rPr>
              <a:t>rendah</a:t>
            </a:r>
            <a:r>
              <a:rPr sz="1400" spc="-30" dirty="0">
                <a:latin typeface="Candara"/>
                <a:cs typeface="Candara"/>
              </a:rPr>
              <a:t> </a:t>
            </a:r>
            <a:r>
              <a:rPr sz="1400" dirty="0">
                <a:latin typeface="Candara"/>
                <a:cs typeface="Candara"/>
              </a:rPr>
              <a:t>terkait</a:t>
            </a:r>
            <a:r>
              <a:rPr sz="1400" spc="-35" dirty="0">
                <a:latin typeface="Candara"/>
                <a:cs typeface="Candara"/>
              </a:rPr>
              <a:t> </a:t>
            </a:r>
            <a:r>
              <a:rPr sz="1400" spc="-10" dirty="0">
                <a:latin typeface="Candara"/>
                <a:cs typeface="Candara"/>
              </a:rPr>
              <a:t>hal-</a:t>
            </a:r>
            <a:r>
              <a:rPr sz="1400" spc="-25" dirty="0">
                <a:latin typeface="Candara"/>
                <a:cs typeface="Candara"/>
              </a:rPr>
              <a:t>hal </a:t>
            </a:r>
            <a:r>
              <a:rPr sz="1400" spc="-10" dirty="0">
                <a:latin typeface="Candara"/>
                <a:cs typeface="Candara"/>
              </a:rPr>
              <a:t>akademis.</a:t>
            </a:r>
            <a:endParaRPr sz="1400">
              <a:latin typeface="Candara"/>
              <a:cs typeface="Candara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4559300" y="1134796"/>
            <a:ext cx="4439285" cy="624840"/>
            <a:chOff x="4559300" y="1134796"/>
            <a:chExt cx="4439285" cy="624840"/>
          </a:xfrm>
        </p:grpSpPr>
        <p:sp>
          <p:nvSpPr>
            <p:cNvPr id="10" name="object 10"/>
            <p:cNvSpPr/>
            <p:nvPr/>
          </p:nvSpPr>
          <p:spPr>
            <a:xfrm>
              <a:off x="4572000" y="1368896"/>
              <a:ext cx="4413885" cy="378460"/>
            </a:xfrm>
            <a:custGeom>
              <a:avLst/>
              <a:gdLst/>
              <a:ahLst/>
              <a:cxnLst/>
              <a:rect l="l" t="t" r="r" b="b"/>
              <a:pathLst>
                <a:path w="4413884" h="378460">
                  <a:moveTo>
                    <a:pt x="4413409" y="377999"/>
                  </a:moveTo>
                  <a:lnTo>
                    <a:pt x="0" y="377999"/>
                  </a:lnTo>
                  <a:lnTo>
                    <a:pt x="0" y="0"/>
                  </a:lnTo>
                  <a:lnTo>
                    <a:pt x="4413409" y="0"/>
                  </a:lnTo>
                  <a:lnTo>
                    <a:pt x="4413409" y="377999"/>
                  </a:lnTo>
                  <a:close/>
                </a:path>
              </a:pathLst>
            </a:custGeom>
            <a:solidFill>
              <a:srgbClr val="FFFFFF">
                <a:alpha val="8980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572000" y="1368896"/>
              <a:ext cx="4413885" cy="378460"/>
            </a:xfrm>
            <a:custGeom>
              <a:avLst/>
              <a:gdLst/>
              <a:ahLst/>
              <a:cxnLst/>
              <a:rect l="l" t="t" r="r" b="b"/>
              <a:pathLst>
                <a:path w="4413884" h="378460">
                  <a:moveTo>
                    <a:pt x="0" y="0"/>
                  </a:moveTo>
                  <a:lnTo>
                    <a:pt x="4413409" y="0"/>
                  </a:lnTo>
                  <a:lnTo>
                    <a:pt x="4413409" y="377999"/>
                  </a:lnTo>
                  <a:lnTo>
                    <a:pt x="0" y="377999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F193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792670" y="1147496"/>
              <a:ext cx="3089910" cy="443230"/>
            </a:xfrm>
            <a:custGeom>
              <a:avLst/>
              <a:gdLst/>
              <a:ahLst/>
              <a:cxnLst/>
              <a:rect l="l" t="t" r="r" b="b"/>
              <a:pathLst>
                <a:path w="3089909" h="443230">
                  <a:moveTo>
                    <a:pt x="3015585" y="442799"/>
                  </a:moveTo>
                  <a:lnTo>
                    <a:pt x="73801" y="442799"/>
                  </a:lnTo>
                  <a:lnTo>
                    <a:pt x="45074" y="437000"/>
                  </a:lnTo>
                  <a:lnTo>
                    <a:pt x="21615" y="421184"/>
                  </a:lnTo>
                  <a:lnTo>
                    <a:pt x="5799" y="397725"/>
                  </a:lnTo>
                  <a:lnTo>
                    <a:pt x="0" y="368998"/>
                  </a:lnTo>
                  <a:lnTo>
                    <a:pt x="0" y="73801"/>
                  </a:lnTo>
                  <a:lnTo>
                    <a:pt x="5799" y="45074"/>
                  </a:lnTo>
                  <a:lnTo>
                    <a:pt x="21615" y="21615"/>
                  </a:lnTo>
                  <a:lnTo>
                    <a:pt x="45074" y="5799"/>
                  </a:lnTo>
                  <a:lnTo>
                    <a:pt x="73801" y="0"/>
                  </a:lnTo>
                  <a:lnTo>
                    <a:pt x="3015585" y="0"/>
                  </a:lnTo>
                  <a:lnTo>
                    <a:pt x="3056530" y="12399"/>
                  </a:lnTo>
                  <a:lnTo>
                    <a:pt x="3083769" y="45558"/>
                  </a:lnTo>
                  <a:lnTo>
                    <a:pt x="3089386" y="73801"/>
                  </a:lnTo>
                  <a:lnTo>
                    <a:pt x="3089386" y="368998"/>
                  </a:lnTo>
                  <a:lnTo>
                    <a:pt x="3083587" y="397725"/>
                  </a:lnTo>
                  <a:lnTo>
                    <a:pt x="3067771" y="421184"/>
                  </a:lnTo>
                  <a:lnTo>
                    <a:pt x="3044312" y="437000"/>
                  </a:lnTo>
                  <a:lnTo>
                    <a:pt x="3015585" y="442799"/>
                  </a:lnTo>
                  <a:close/>
                </a:path>
              </a:pathLst>
            </a:custGeom>
            <a:solidFill>
              <a:srgbClr val="F1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792670" y="1147496"/>
              <a:ext cx="3089910" cy="443230"/>
            </a:xfrm>
            <a:custGeom>
              <a:avLst/>
              <a:gdLst/>
              <a:ahLst/>
              <a:cxnLst/>
              <a:rect l="l" t="t" r="r" b="b"/>
              <a:pathLst>
                <a:path w="3089909" h="443230">
                  <a:moveTo>
                    <a:pt x="0" y="73801"/>
                  </a:moveTo>
                  <a:lnTo>
                    <a:pt x="5799" y="45074"/>
                  </a:lnTo>
                  <a:lnTo>
                    <a:pt x="21615" y="21615"/>
                  </a:lnTo>
                  <a:lnTo>
                    <a:pt x="45074" y="5799"/>
                  </a:lnTo>
                  <a:lnTo>
                    <a:pt x="73801" y="0"/>
                  </a:lnTo>
                  <a:lnTo>
                    <a:pt x="3015585" y="0"/>
                  </a:lnTo>
                  <a:lnTo>
                    <a:pt x="3056530" y="12399"/>
                  </a:lnTo>
                  <a:lnTo>
                    <a:pt x="3083769" y="45558"/>
                  </a:lnTo>
                  <a:lnTo>
                    <a:pt x="3089386" y="73801"/>
                  </a:lnTo>
                  <a:lnTo>
                    <a:pt x="3089386" y="368998"/>
                  </a:lnTo>
                  <a:lnTo>
                    <a:pt x="3083587" y="397725"/>
                  </a:lnTo>
                  <a:lnTo>
                    <a:pt x="3067771" y="421184"/>
                  </a:lnTo>
                  <a:lnTo>
                    <a:pt x="3044312" y="437000"/>
                  </a:lnTo>
                  <a:lnTo>
                    <a:pt x="3015585" y="442799"/>
                  </a:lnTo>
                  <a:lnTo>
                    <a:pt x="73801" y="442799"/>
                  </a:lnTo>
                  <a:lnTo>
                    <a:pt x="45074" y="437000"/>
                  </a:lnTo>
                  <a:lnTo>
                    <a:pt x="21615" y="421184"/>
                  </a:lnTo>
                  <a:lnTo>
                    <a:pt x="5799" y="397725"/>
                  </a:lnTo>
                  <a:lnTo>
                    <a:pt x="0" y="368998"/>
                  </a:lnTo>
                  <a:lnTo>
                    <a:pt x="0" y="73801"/>
                  </a:lnTo>
                  <a:close/>
                </a:path>
              </a:pathLst>
            </a:custGeom>
            <a:ln w="253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4915886" y="1170877"/>
            <a:ext cx="2561590" cy="37338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>
              <a:lnSpc>
                <a:spcPts val="1300"/>
              </a:lnSpc>
              <a:spcBef>
                <a:spcPts val="260"/>
              </a:spcBef>
            </a:pPr>
            <a:r>
              <a:rPr sz="1200" spc="-10" dirty="0">
                <a:solidFill>
                  <a:srgbClr val="FFFFFF"/>
                </a:solidFill>
                <a:latin typeface="Candara"/>
                <a:cs typeface="Candara"/>
              </a:rPr>
              <a:t>Fisiologis</a:t>
            </a:r>
            <a:r>
              <a:rPr sz="1200" spc="-3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200" dirty="0">
                <a:solidFill>
                  <a:srgbClr val="FFFFFF"/>
                </a:solidFill>
                <a:latin typeface="Candara"/>
                <a:cs typeface="Candara"/>
              </a:rPr>
              <a:t>(kelelahan,</a:t>
            </a:r>
            <a:r>
              <a:rPr sz="1200" spc="-2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200" dirty="0">
                <a:solidFill>
                  <a:srgbClr val="FFFFFF"/>
                </a:solidFill>
                <a:latin typeface="Candara"/>
                <a:cs typeface="Candara"/>
              </a:rPr>
              <a:t>sakit</a:t>
            </a:r>
            <a:r>
              <a:rPr sz="1200" spc="-2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200" dirty="0">
                <a:solidFill>
                  <a:srgbClr val="FFFFFF"/>
                </a:solidFill>
                <a:latin typeface="Candara"/>
                <a:cs typeface="Candara"/>
              </a:rPr>
              <a:t>kepala</a:t>
            </a:r>
            <a:r>
              <a:rPr sz="1200" spc="-3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andara"/>
                <a:cs typeface="Candara"/>
              </a:rPr>
              <a:t>ketika belajar)</a:t>
            </a:r>
            <a:endParaRPr sz="1200">
              <a:latin typeface="Candara"/>
              <a:cs typeface="Candara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4559300" y="1815195"/>
            <a:ext cx="4439285" cy="892175"/>
            <a:chOff x="4559300" y="1815195"/>
            <a:chExt cx="4439285" cy="892175"/>
          </a:xfrm>
        </p:grpSpPr>
        <p:sp>
          <p:nvSpPr>
            <p:cNvPr id="16" name="object 16"/>
            <p:cNvSpPr/>
            <p:nvPr/>
          </p:nvSpPr>
          <p:spPr>
            <a:xfrm>
              <a:off x="4572000" y="2316600"/>
              <a:ext cx="4413885" cy="378460"/>
            </a:xfrm>
            <a:custGeom>
              <a:avLst/>
              <a:gdLst/>
              <a:ahLst/>
              <a:cxnLst/>
              <a:rect l="l" t="t" r="r" b="b"/>
              <a:pathLst>
                <a:path w="4413884" h="378460">
                  <a:moveTo>
                    <a:pt x="0" y="0"/>
                  </a:moveTo>
                  <a:lnTo>
                    <a:pt x="4413409" y="0"/>
                  </a:lnTo>
                  <a:lnTo>
                    <a:pt x="4413409" y="377999"/>
                  </a:lnTo>
                  <a:lnTo>
                    <a:pt x="0" y="377999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F193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792670" y="1827895"/>
              <a:ext cx="3435350" cy="710565"/>
            </a:xfrm>
            <a:custGeom>
              <a:avLst/>
              <a:gdLst/>
              <a:ahLst/>
              <a:cxnLst/>
              <a:rect l="l" t="t" r="r" b="b"/>
              <a:pathLst>
                <a:path w="3435350" h="710564">
                  <a:moveTo>
                    <a:pt x="3316704" y="710104"/>
                  </a:moveTo>
                  <a:lnTo>
                    <a:pt x="118352" y="710104"/>
                  </a:lnTo>
                  <a:lnTo>
                    <a:pt x="72284" y="700804"/>
                  </a:lnTo>
                  <a:lnTo>
                    <a:pt x="34664" y="675440"/>
                  </a:lnTo>
                  <a:lnTo>
                    <a:pt x="9300" y="637820"/>
                  </a:lnTo>
                  <a:lnTo>
                    <a:pt x="0" y="591751"/>
                  </a:lnTo>
                  <a:lnTo>
                    <a:pt x="0" y="118353"/>
                  </a:lnTo>
                  <a:lnTo>
                    <a:pt x="9300" y="72284"/>
                  </a:lnTo>
                  <a:lnTo>
                    <a:pt x="34664" y="34664"/>
                  </a:lnTo>
                  <a:lnTo>
                    <a:pt x="72284" y="9300"/>
                  </a:lnTo>
                  <a:lnTo>
                    <a:pt x="118352" y="0"/>
                  </a:lnTo>
                  <a:lnTo>
                    <a:pt x="3316704" y="0"/>
                  </a:lnTo>
                  <a:lnTo>
                    <a:pt x="3361996" y="9009"/>
                  </a:lnTo>
                  <a:lnTo>
                    <a:pt x="3400393" y="34664"/>
                  </a:lnTo>
                  <a:lnTo>
                    <a:pt x="3426048" y="73061"/>
                  </a:lnTo>
                  <a:lnTo>
                    <a:pt x="3435057" y="118353"/>
                  </a:lnTo>
                  <a:lnTo>
                    <a:pt x="3435057" y="591751"/>
                  </a:lnTo>
                  <a:lnTo>
                    <a:pt x="3425757" y="637820"/>
                  </a:lnTo>
                  <a:lnTo>
                    <a:pt x="3400393" y="675440"/>
                  </a:lnTo>
                  <a:lnTo>
                    <a:pt x="3362773" y="700804"/>
                  </a:lnTo>
                  <a:lnTo>
                    <a:pt x="3316704" y="710104"/>
                  </a:lnTo>
                  <a:close/>
                </a:path>
              </a:pathLst>
            </a:custGeom>
            <a:solidFill>
              <a:srgbClr val="F1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792670" y="1827895"/>
              <a:ext cx="3435350" cy="710565"/>
            </a:xfrm>
            <a:custGeom>
              <a:avLst/>
              <a:gdLst/>
              <a:ahLst/>
              <a:cxnLst/>
              <a:rect l="l" t="t" r="r" b="b"/>
              <a:pathLst>
                <a:path w="3435350" h="710564">
                  <a:moveTo>
                    <a:pt x="0" y="118353"/>
                  </a:moveTo>
                  <a:lnTo>
                    <a:pt x="9300" y="72284"/>
                  </a:lnTo>
                  <a:lnTo>
                    <a:pt x="34664" y="34664"/>
                  </a:lnTo>
                  <a:lnTo>
                    <a:pt x="72284" y="9300"/>
                  </a:lnTo>
                  <a:lnTo>
                    <a:pt x="118352" y="0"/>
                  </a:lnTo>
                  <a:lnTo>
                    <a:pt x="3316704" y="0"/>
                  </a:lnTo>
                  <a:lnTo>
                    <a:pt x="3361996" y="9009"/>
                  </a:lnTo>
                  <a:lnTo>
                    <a:pt x="3400393" y="34664"/>
                  </a:lnTo>
                  <a:lnTo>
                    <a:pt x="3426048" y="73061"/>
                  </a:lnTo>
                  <a:lnTo>
                    <a:pt x="3435057" y="118353"/>
                  </a:lnTo>
                  <a:lnTo>
                    <a:pt x="3435057" y="591751"/>
                  </a:lnTo>
                  <a:lnTo>
                    <a:pt x="3425757" y="637820"/>
                  </a:lnTo>
                  <a:lnTo>
                    <a:pt x="3400393" y="675440"/>
                  </a:lnTo>
                  <a:lnTo>
                    <a:pt x="3362773" y="700804"/>
                  </a:lnTo>
                  <a:lnTo>
                    <a:pt x="3316704" y="710104"/>
                  </a:lnTo>
                  <a:lnTo>
                    <a:pt x="118352" y="710104"/>
                  </a:lnTo>
                  <a:lnTo>
                    <a:pt x="72284" y="700804"/>
                  </a:lnTo>
                  <a:lnTo>
                    <a:pt x="34664" y="675440"/>
                  </a:lnTo>
                  <a:lnTo>
                    <a:pt x="9300" y="637820"/>
                  </a:lnTo>
                  <a:lnTo>
                    <a:pt x="0" y="591751"/>
                  </a:lnTo>
                  <a:lnTo>
                    <a:pt x="0" y="118353"/>
                  </a:lnTo>
                  <a:close/>
                </a:path>
              </a:pathLst>
            </a:custGeom>
            <a:ln w="253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4928934" y="1902634"/>
            <a:ext cx="3103880" cy="537845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>
              <a:lnSpc>
                <a:spcPts val="1300"/>
              </a:lnSpc>
              <a:spcBef>
                <a:spcPts val="260"/>
              </a:spcBef>
            </a:pPr>
            <a:r>
              <a:rPr sz="1200" dirty="0">
                <a:solidFill>
                  <a:srgbClr val="FFFFFF"/>
                </a:solidFill>
                <a:latin typeface="Candara"/>
                <a:cs typeface="Candara"/>
              </a:rPr>
              <a:t>Emosional</a:t>
            </a:r>
            <a:r>
              <a:rPr sz="1200" spc="-3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200" dirty="0">
                <a:solidFill>
                  <a:srgbClr val="FFFFFF"/>
                </a:solidFill>
                <a:latin typeface="Candara"/>
                <a:cs typeface="Candara"/>
              </a:rPr>
              <a:t>(merasa</a:t>
            </a:r>
            <a:r>
              <a:rPr sz="1200" spc="-3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200" dirty="0">
                <a:solidFill>
                  <a:srgbClr val="FFFFFF"/>
                </a:solidFill>
                <a:latin typeface="Candara"/>
                <a:cs typeface="Candara"/>
              </a:rPr>
              <a:t>putus</a:t>
            </a:r>
            <a:r>
              <a:rPr sz="1200" spc="-3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200" dirty="0">
                <a:solidFill>
                  <a:srgbClr val="FFFFFF"/>
                </a:solidFill>
                <a:latin typeface="Candara"/>
                <a:cs typeface="Candara"/>
              </a:rPr>
              <a:t>asa</a:t>
            </a:r>
            <a:r>
              <a:rPr sz="1200" spc="-3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200" dirty="0">
                <a:solidFill>
                  <a:srgbClr val="FFFFFF"/>
                </a:solidFill>
                <a:latin typeface="Candara"/>
                <a:cs typeface="Candara"/>
              </a:rPr>
              <a:t>terkait</a:t>
            </a:r>
            <a:r>
              <a:rPr sz="1200" spc="-3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andara"/>
                <a:cs typeface="Candara"/>
              </a:rPr>
              <a:t>tugas </a:t>
            </a:r>
            <a:r>
              <a:rPr sz="1200" dirty="0">
                <a:solidFill>
                  <a:srgbClr val="FFFFFF"/>
                </a:solidFill>
                <a:latin typeface="Candara"/>
                <a:cs typeface="Candara"/>
              </a:rPr>
              <a:t>sekolah,</a:t>
            </a:r>
            <a:r>
              <a:rPr sz="1200" spc="-3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200" dirty="0">
                <a:solidFill>
                  <a:srgbClr val="FFFFFF"/>
                </a:solidFill>
                <a:latin typeface="Candara"/>
                <a:cs typeface="Candara"/>
              </a:rPr>
              <a:t>tidak</a:t>
            </a:r>
            <a:r>
              <a:rPr sz="1200" spc="-3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andara"/>
                <a:cs typeface="Candara"/>
              </a:rPr>
              <a:t>menyukai</a:t>
            </a:r>
            <a:r>
              <a:rPr sz="1200" spc="-3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200" dirty="0">
                <a:solidFill>
                  <a:srgbClr val="FFFFFF"/>
                </a:solidFill>
                <a:latin typeface="Candara"/>
                <a:cs typeface="Candara"/>
              </a:rPr>
              <a:t>tantangan</a:t>
            </a:r>
            <a:r>
              <a:rPr sz="1200" spc="-3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200" dirty="0">
                <a:solidFill>
                  <a:srgbClr val="FFFFFF"/>
                </a:solidFill>
                <a:latin typeface="Candara"/>
                <a:cs typeface="Candara"/>
              </a:rPr>
              <a:t>terkait</a:t>
            </a:r>
            <a:r>
              <a:rPr sz="1200" spc="-3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andara"/>
                <a:cs typeface="Candara"/>
              </a:rPr>
              <a:t>tugas </a:t>
            </a:r>
            <a:r>
              <a:rPr sz="1200" dirty="0">
                <a:solidFill>
                  <a:srgbClr val="FFFFFF"/>
                </a:solidFill>
                <a:latin typeface="Candara"/>
                <a:cs typeface="Candara"/>
              </a:rPr>
              <a:t>sekolah,</a:t>
            </a:r>
            <a:r>
              <a:rPr sz="1200" spc="-4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200" dirty="0">
                <a:solidFill>
                  <a:srgbClr val="FFFFFF"/>
                </a:solidFill>
                <a:latin typeface="Candara"/>
                <a:cs typeface="Candara"/>
              </a:rPr>
              <a:t>emosi</a:t>
            </a:r>
            <a:r>
              <a:rPr sz="1200" spc="-4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200" dirty="0">
                <a:solidFill>
                  <a:srgbClr val="FFFFFF"/>
                </a:solidFill>
                <a:latin typeface="Candara"/>
                <a:cs typeface="Candara"/>
              </a:rPr>
              <a:t>negatif</a:t>
            </a:r>
            <a:r>
              <a:rPr sz="1200" spc="-4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200" dirty="0">
                <a:solidFill>
                  <a:srgbClr val="FFFFFF"/>
                </a:solidFill>
                <a:latin typeface="Candara"/>
                <a:cs typeface="Candara"/>
              </a:rPr>
              <a:t>Ketika</a:t>
            </a:r>
            <a:r>
              <a:rPr sz="1200" spc="-4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andara"/>
                <a:cs typeface="Candara"/>
              </a:rPr>
              <a:t>belajar</a:t>
            </a:r>
            <a:endParaRPr sz="1200">
              <a:latin typeface="Candara"/>
              <a:cs typeface="Candara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4559300" y="2742828"/>
            <a:ext cx="4439285" cy="854710"/>
            <a:chOff x="4559300" y="2742828"/>
            <a:chExt cx="4439285" cy="854710"/>
          </a:xfrm>
        </p:grpSpPr>
        <p:sp>
          <p:nvSpPr>
            <p:cNvPr id="21" name="object 21"/>
            <p:cNvSpPr/>
            <p:nvPr/>
          </p:nvSpPr>
          <p:spPr>
            <a:xfrm>
              <a:off x="4572000" y="3206210"/>
              <a:ext cx="4413885" cy="378460"/>
            </a:xfrm>
            <a:custGeom>
              <a:avLst/>
              <a:gdLst/>
              <a:ahLst/>
              <a:cxnLst/>
              <a:rect l="l" t="t" r="r" b="b"/>
              <a:pathLst>
                <a:path w="4413884" h="378460">
                  <a:moveTo>
                    <a:pt x="0" y="0"/>
                  </a:moveTo>
                  <a:lnTo>
                    <a:pt x="4413409" y="0"/>
                  </a:lnTo>
                  <a:lnTo>
                    <a:pt x="4413409" y="377999"/>
                  </a:lnTo>
                  <a:lnTo>
                    <a:pt x="0" y="377999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F193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766692" y="2755528"/>
              <a:ext cx="3319145" cy="652145"/>
            </a:xfrm>
            <a:custGeom>
              <a:avLst/>
              <a:gdLst/>
              <a:ahLst/>
              <a:cxnLst/>
              <a:rect l="l" t="t" r="r" b="b"/>
              <a:pathLst>
                <a:path w="3319145" h="652145">
                  <a:moveTo>
                    <a:pt x="3209855" y="652008"/>
                  </a:moveTo>
                  <a:lnTo>
                    <a:pt x="108670" y="652008"/>
                  </a:lnTo>
                  <a:lnTo>
                    <a:pt x="66370" y="643469"/>
                  </a:lnTo>
                  <a:lnTo>
                    <a:pt x="31828" y="620180"/>
                  </a:lnTo>
                  <a:lnTo>
                    <a:pt x="8539" y="585638"/>
                  </a:lnTo>
                  <a:lnTo>
                    <a:pt x="0" y="543338"/>
                  </a:lnTo>
                  <a:lnTo>
                    <a:pt x="0" y="108670"/>
                  </a:lnTo>
                  <a:lnTo>
                    <a:pt x="8539" y="66371"/>
                  </a:lnTo>
                  <a:lnTo>
                    <a:pt x="31829" y="31828"/>
                  </a:lnTo>
                  <a:lnTo>
                    <a:pt x="66370" y="8539"/>
                  </a:lnTo>
                  <a:lnTo>
                    <a:pt x="108670" y="0"/>
                  </a:lnTo>
                  <a:lnTo>
                    <a:pt x="3209855" y="0"/>
                  </a:lnTo>
                  <a:lnTo>
                    <a:pt x="3251441" y="8272"/>
                  </a:lnTo>
                  <a:lnTo>
                    <a:pt x="3286696" y="31828"/>
                  </a:lnTo>
                  <a:lnTo>
                    <a:pt x="3310253" y="67084"/>
                  </a:lnTo>
                  <a:lnTo>
                    <a:pt x="3318525" y="108670"/>
                  </a:lnTo>
                  <a:lnTo>
                    <a:pt x="3318525" y="543338"/>
                  </a:lnTo>
                  <a:lnTo>
                    <a:pt x="3309985" y="585638"/>
                  </a:lnTo>
                  <a:lnTo>
                    <a:pt x="3286696" y="620180"/>
                  </a:lnTo>
                  <a:lnTo>
                    <a:pt x="3252154" y="643469"/>
                  </a:lnTo>
                  <a:lnTo>
                    <a:pt x="3209855" y="652008"/>
                  </a:lnTo>
                  <a:close/>
                </a:path>
              </a:pathLst>
            </a:custGeom>
            <a:solidFill>
              <a:srgbClr val="F1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766693" y="2755528"/>
              <a:ext cx="3319145" cy="652145"/>
            </a:xfrm>
            <a:custGeom>
              <a:avLst/>
              <a:gdLst/>
              <a:ahLst/>
              <a:cxnLst/>
              <a:rect l="l" t="t" r="r" b="b"/>
              <a:pathLst>
                <a:path w="3319145" h="652145">
                  <a:moveTo>
                    <a:pt x="0" y="108670"/>
                  </a:moveTo>
                  <a:lnTo>
                    <a:pt x="8539" y="66371"/>
                  </a:lnTo>
                  <a:lnTo>
                    <a:pt x="31828" y="31828"/>
                  </a:lnTo>
                  <a:lnTo>
                    <a:pt x="66370" y="8539"/>
                  </a:lnTo>
                  <a:lnTo>
                    <a:pt x="108670" y="0"/>
                  </a:lnTo>
                  <a:lnTo>
                    <a:pt x="3209855" y="0"/>
                  </a:lnTo>
                  <a:lnTo>
                    <a:pt x="3251441" y="8272"/>
                  </a:lnTo>
                  <a:lnTo>
                    <a:pt x="3286696" y="31828"/>
                  </a:lnTo>
                  <a:lnTo>
                    <a:pt x="3310253" y="67084"/>
                  </a:lnTo>
                  <a:lnTo>
                    <a:pt x="3318525" y="108670"/>
                  </a:lnTo>
                  <a:lnTo>
                    <a:pt x="3318525" y="543338"/>
                  </a:lnTo>
                  <a:lnTo>
                    <a:pt x="3309985" y="585638"/>
                  </a:lnTo>
                  <a:lnTo>
                    <a:pt x="3286696" y="620180"/>
                  </a:lnTo>
                  <a:lnTo>
                    <a:pt x="3252154" y="643469"/>
                  </a:lnTo>
                  <a:lnTo>
                    <a:pt x="3209855" y="652008"/>
                  </a:lnTo>
                  <a:lnTo>
                    <a:pt x="108670" y="652008"/>
                  </a:lnTo>
                  <a:lnTo>
                    <a:pt x="66370" y="643469"/>
                  </a:lnTo>
                  <a:lnTo>
                    <a:pt x="31828" y="620180"/>
                  </a:lnTo>
                  <a:lnTo>
                    <a:pt x="8539" y="585638"/>
                  </a:lnTo>
                  <a:lnTo>
                    <a:pt x="0" y="543338"/>
                  </a:lnTo>
                  <a:lnTo>
                    <a:pt x="0" y="108670"/>
                  </a:lnTo>
                  <a:close/>
                </a:path>
              </a:pathLst>
            </a:custGeom>
            <a:ln w="253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4900121" y="2801219"/>
            <a:ext cx="2887980" cy="142494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121285">
              <a:lnSpc>
                <a:spcPts val="1300"/>
              </a:lnSpc>
              <a:spcBef>
                <a:spcPts val="260"/>
              </a:spcBef>
            </a:pPr>
            <a:r>
              <a:rPr sz="1200" dirty="0">
                <a:solidFill>
                  <a:srgbClr val="FFFFFF"/>
                </a:solidFill>
                <a:latin typeface="Candara"/>
                <a:cs typeface="Candara"/>
              </a:rPr>
              <a:t>Perilaku</a:t>
            </a:r>
            <a:r>
              <a:rPr sz="1200" spc="-3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andara"/>
                <a:cs typeface="Candara"/>
              </a:rPr>
              <a:t>(mudah</a:t>
            </a:r>
            <a:r>
              <a:rPr sz="1200" spc="-3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200" dirty="0">
                <a:solidFill>
                  <a:srgbClr val="FFFFFF"/>
                </a:solidFill>
                <a:latin typeface="Candara"/>
                <a:cs typeface="Candara"/>
              </a:rPr>
              <a:t>menangis,</a:t>
            </a:r>
            <a:r>
              <a:rPr sz="1200" spc="-3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200" dirty="0">
                <a:solidFill>
                  <a:srgbClr val="FFFFFF"/>
                </a:solidFill>
                <a:latin typeface="Candara"/>
                <a:cs typeface="Candara"/>
              </a:rPr>
              <a:t>kurang</a:t>
            </a:r>
            <a:r>
              <a:rPr sz="1200" spc="-3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andara"/>
                <a:cs typeface="Candara"/>
              </a:rPr>
              <a:t>mampu </a:t>
            </a:r>
            <a:r>
              <a:rPr sz="1200" dirty="0">
                <a:solidFill>
                  <a:srgbClr val="FFFFFF"/>
                </a:solidFill>
                <a:latin typeface="Candara"/>
                <a:cs typeface="Candara"/>
              </a:rPr>
              <a:t>menceritakan</a:t>
            </a:r>
            <a:r>
              <a:rPr sz="1200" spc="-4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200" dirty="0">
                <a:solidFill>
                  <a:srgbClr val="FFFFFF"/>
                </a:solidFill>
                <a:latin typeface="Candara"/>
                <a:cs typeface="Candara"/>
              </a:rPr>
              <a:t>masalah</a:t>
            </a:r>
            <a:r>
              <a:rPr sz="1200" spc="-4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200" dirty="0">
                <a:solidFill>
                  <a:srgbClr val="FFFFFF"/>
                </a:solidFill>
                <a:latin typeface="Candara"/>
                <a:cs typeface="Candara"/>
              </a:rPr>
              <a:t>kepada</a:t>
            </a:r>
            <a:r>
              <a:rPr sz="1200" spc="-4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andara"/>
                <a:cs typeface="Candara"/>
              </a:rPr>
              <a:t>teman, </a:t>
            </a:r>
            <a:r>
              <a:rPr sz="1200" dirty="0">
                <a:solidFill>
                  <a:srgbClr val="FFFFFF"/>
                </a:solidFill>
                <a:latin typeface="Candara"/>
                <a:cs typeface="Candara"/>
              </a:rPr>
              <a:t>melakukan</a:t>
            </a:r>
            <a:r>
              <a:rPr sz="1200" spc="-2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200" dirty="0">
                <a:solidFill>
                  <a:srgbClr val="FFFFFF"/>
                </a:solidFill>
                <a:latin typeface="Candara"/>
                <a:cs typeface="Candara"/>
              </a:rPr>
              <a:t>hal-hal</a:t>
            </a:r>
            <a:r>
              <a:rPr sz="1200" spc="-2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200" dirty="0">
                <a:solidFill>
                  <a:srgbClr val="FFFFFF"/>
                </a:solidFill>
                <a:latin typeface="Candara"/>
                <a:cs typeface="Candara"/>
              </a:rPr>
              <a:t>tidak</a:t>
            </a:r>
            <a:r>
              <a:rPr sz="1200" spc="-2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200" dirty="0">
                <a:solidFill>
                  <a:srgbClr val="FFFFFF"/>
                </a:solidFill>
                <a:latin typeface="Candara"/>
                <a:cs typeface="Candara"/>
              </a:rPr>
              <a:t>biasa</a:t>
            </a:r>
            <a:r>
              <a:rPr sz="1200" spc="-2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200" dirty="0">
                <a:solidFill>
                  <a:srgbClr val="FFFFFF"/>
                </a:solidFill>
                <a:latin typeface="Candara"/>
                <a:cs typeface="Candara"/>
              </a:rPr>
              <a:t>di</a:t>
            </a:r>
            <a:r>
              <a:rPr sz="1200" spc="-2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andara"/>
                <a:cs typeface="Candara"/>
              </a:rPr>
              <a:t>sekolah)</a:t>
            </a:r>
            <a:endParaRPr sz="1200">
              <a:latin typeface="Candara"/>
              <a:cs typeface="Candara"/>
            </a:endParaRPr>
          </a:p>
          <a:p>
            <a:pPr>
              <a:lnSpc>
                <a:spcPct val="100000"/>
              </a:lnSpc>
            </a:pPr>
            <a:endParaRPr sz="1200">
              <a:latin typeface="Candara"/>
              <a:cs typeface="Candara"/>
            </a:endParaRPr>
          </a:p>
          <a:p>
            <a:pPr>
              <a:lnSpc>
                <a:spcPct val="100000"/>
              </a:lnSpc>
              <a:spcBef>
                <a:spcPts val="150"/>
              </a:spcBef>
            </a:pPr>
            <a:endParaRPr sz="1200">
              <a:latin typeface="Candara"/>
              <a:cs typeface="Candara"/>
            </a:endParaRPr>
          </a:p>
          <a:p>
            <a:pPr marL="36195" marR="5080">
              <a:lnSpc>
                <a:spcPts val="1300"/>
              </a:lnSpc>
            </a:pPr>
            <a:r>
              <a:rPr sz="1200" spc="-10" dirty="0">
                <a:solidFill>
                  <a:srgbClr val="FFFFFF"/>
                </a:solidFill>
                <a:latin typeface="Candara"/>
                <a:cs typeface="Candara"/>
              </a:rPr>
              <a:t>Kognitif</a:t>
            </a:r>
            <a:r>
              <a:rPr sz="1200" spc="-3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200" dirty="0">
                <a:solidFill>
                  <a:srgbClr val="FFFFFF"/>
                </a:solidFill>
                <a:latin typeface="Candara"/>
                <a:cs typeface="Candara"/>
              </a:rPr>
              <a:t>(berpikir</a:t>
            </a:r>
            <a:r>
              <a:rPr sz="1200" spc="-3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200" dirty="0">
                <a:solidFill>
                  <a:srgbClr val="FFFFFF"/>
                </a:solidFill>
                <a:latin typeface="Candara"/>
                <a:cs typeface="Candara"/>
              </a:rPr>
              <a:t>negative</a:t>
            </a:r>
            <a:r>
              <a:rPr sz="1200" spc="-3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200" dirty="0">
                <a:solidFill>
                  <a:srgbClr val="FFFFFF"/>
                </a:solidFill>
                <a:latin typeface="Candara"/>
                <a:cs typeface="Candara"/>
              </a:rPr>
              <a:t>terhadap</a:t>
            </a:r>
            <a:r>
              <a:rPr sz="1200" spc="-3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200" spc="-20" dirty="0">
                <a:solidFill>
                  <a:srgbClr val="FFFFFF"/>
                </a:solidFill>
                <a:latin typeface="Candara"/>
                <a:cs typeface="Candara"/>
              </a:rPr>
              <a:t>hal2 </a:t>
            </a:r>
            <a:r>
              <a:rPr sz="1200" dirty="0">
                <a:solidFill>
                  <a:srgbClr val="FFFFFF"/>
                </a:solidFill>
                <a:latin typeface="Candara"/>
                <a:cs typeface="Candara"/>
              </a:rPr>
              <a:t>yang</a:t>
            </a:r>
            <a:r>
              <a:rPr sz="1200" spc="-3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200" dirty="0">
                <a:solidFill>
                  <a:srgbClr val="FFFFFF"/>
                </a:solidFill>
                <a:latin typeface="Candara"/>
                <a:cs typeface="Candara"/>
              </a:rPr>
              <a:t>akan</a:t>
            </a:r>
            <a:r>
              <a:rPr sz="1200" spc="-2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200" dirty="0">
                <a:solidFill>
                  <a:srgbClr val="FFFFFF"/>
                </a:solidFill>
                <a:latin typeface="Candara"/>
                <a:cs typeface="Candara"/>
              </a:rPr>
              <a:t>terjadi,</a:t>
            </a:r>
            <a:r>
              <a:rPr sz="1200" spc="-2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andara"/>
                <a:cs typeface="Candara"/>
              </a:rPr>
              <a:t>memikirkan</a:t>
            </a:r>
            <a:r>
              <a:rPr sz="1200" spc="-2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200" dirty="0">
                <a:solidFill>
                  <a:srgbClr val="FFFFFF"/>
                </a:solidFill>
                <a:latin typeface="Candara"/>
                <a:cs typeface="Candara"/>
              </a:rPr>
              <a:t>hal</a:t>
            </a:r>
            <a:r>
              <a:rPr sz="1200" spc="-3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200" dirty="0">
                <a:solidFill>
                  <a:srgbClr val="FFFFFF"/>
                </a:solidFill>
                <a:latin typeface="Candara"/>
                <a:cs typeface="Candara"/>
              </a:rPr>
              <a:t>lain</a:t>
            </a:r>
            <a:r>
              <a:rPr sz="1200" spc="-2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andara"/>
                <a:cs typeface="Candara"/>
              </a:rPr>
              <a:t>Ketika belajar)</a:t>
            </a:r>
            <a:endParaRPr sz="1200">
              <a:latin typeface="Candara"/>
              <a:cs typeface="Candar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850779" y="685709"/>
            <a:ext cx="2520315" cy="307975"/>
          </a:xfrm>
          <a:prstGeom prst="rect">
            <a:avLst/>
          </a:prstGeom>
          <a:solidFill>
            <a:srgbClr val="006079"/>
          </a:solidFill>
        </p:spPr>
        <p:txBody>
          <a:bodyPr vert="horz" wrap="square" lIns="0" tIns="31114" rIns="0" bIns="0" rtlCol="0">
            <a:spAutoFit/>
          </a:bodyPr>
          <a:lstStyle/>
          <a:p>
            <a:pPr marL="410845">
              <a:lnSpc>
                <a:spcPct val="100000"/>
              </a:lnSpc>
              <a:spcBef>
                <a:spcPts val="244"/>
              </a:spcBef>
            </a:pPr>
            <a:r>
              <a:rPr sz="1400" b="1" dirty="0">
                <a:solidFill>
                  <a:srgbClr val="FFFFFF"/>
                </a:solidFill>
                <a:latin typeface="Candara"/>
                <a:cs typeface="Candara"/>
              </a:rPr>
              <a:t>Aspek</a:t>
            </a:r>
            <a:r>
              <a:rPr sz="1400" b="1" spc="-6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ndara"/>
                <a:cs typeface="Candara"/>
              </a:rPr>
              <a:t>Stres</a:t>
            </a:r>
            <a:r>
              <a:rPr sz="1400" b="1" spc="-6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Candara"/>
                <a:cs typeface="Candara"/>
              </a:rPr>
              <a:t>Akademik</a:t>
            </a:r>
            <a:endParaRPr sz="1400">
              <a:latin typeface="Candara"/>
              <a:cs typeface="Candara"/>
            </a:endParaRPr>
          </a:p>
        </p:txBody>
      </p:sp>
      <p:pic>
        <p:nvPicPr>
          <p:cNvPr id="26" name="object 2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139294"/>
            <a:ext cx="4244276" cy="200420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-4763"/>
            <a:ext cx="9149080" cy="5153025"/>
            <a:chOff x="0" y="-4763"/>
            <a:chExt cx="9149080" cy="5153025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5391150" cy="5143500"/>
            </a:xfrm>
            <a:custGeom>
              <a:avLst/>
              <a:gdLst/>
              <a:ahLst/>
              <a:cxnLst/>
              <a:rect l="l" t="t" r="r" b="b"/>
              <a:pathLst>
                <a:path w="5391150" h="5143500">
                  <a:moveTo>
                    <a:pt x="0" y="5143499"/>
                  </a:moveTo>
                  <a:lnTo>
                    <a:pt x="5391099" y="5143499"/>
                  </a:lnTo>
                  <a:lnTo>
                    <a:pt x="5391099" y="0"/>
                  </a:lnTo>
                  <a:lnTo>
                    <a:pt x="0" y="0"/>
                  </a:lnTo>
                  <a:lnTo>
                    <a:pt x="0" y="5143499"/>
                  </a:lnTo>
                  <a:close/>
                </a:path>
              </a:pathLst>
            </a:custGeom>
            <a:solidFill>
              <a:srgbClr val="F493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391100" y="0"/>
              <a:ext cx="3753485" cy="5143500"/>
            </a:xfrm>
            <a:custGeom>
              <a:avLst/>
              <a:gdLst/>
              <a:ahLst/>
              <a:cxnLst/>
              <a:rect l="l" t="t" r="r" b="b"/>
              <a:pathLst>
                <a:path w="3753484" h="5143500">
                  <a:moveTo>
                    <a:pt x="3752999" y="5143499"/>
                  </a:moveTo>
                  <a:lnTo>
                    <a:pt x="0" y="5143499"/>
                  </a:lnTo>
                  <a:lnTo>
                    <a:pt x="0" y="0"/>
                  </a:lnTo>
                  <a:lnTo>
                    <a:pt x="3752999" y="0"/>
                  </a:lnTo>
                  <a:lnTo>
                    <a:pt x="3752999" y="51434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391100" y="0"/>
              <a:ext cx="3753485" cy="5143500"/>
            </a:xfrm>
            <a:custGeom>
              <a:avLst/>
              <a:gdLst/>
              <a:ahLst/>
              <a:cxnLst/>
              <a:rect l="l" t="t" r="r" b="b"/>
              <a:pathLst>
                <a:path w="3753484" h="5143500">
                  <a:moveTo>
                    <a:pt x="0" y="0"/>
                  </a:moveTo>
                  <a:lnTo>
                    <a:pt x="3752999" y="0"/>
                  </a:lnTo>
                  <a:lnTo>
                    <a:pt x="3752999" y="5143499"/>
                  </a:lnTo>
                  <a:lnTo>
                    <a:pt x="0" y="51434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220545" y="-300"/>
              <a:ext cx="2925445" cy="821690"/>
            </a:xfrm>
            <a:custGeom>
              <a:avLst/>
              <a:gdLst/>
              <a:ahLst/>
              <a:cxnLst/>
              <a:rect l="l" t="t" r="r" b="b"/>
              <a:pathLst>
                <a:path w="2925445" h="821690">
                  <a:moveTo>
                    <a:pt x="2925403" y="821408"/>
                  </a:moveTo>
                  <a:lnTo>
                    <a:pt x="0" y="821408"/>
                  </a:lnTo>
                  <a:lnTo>
                    <a:pt x="0" y="0"/>
                  </a:lnTo>
                  <a:lnTo>
                    <a:pt x="2925403" y="0"/>
                  </a:lnTo>
                  <a:lnTo>
                    <a:pt x="2925403" y="821408"/>
                  </a:lnTo>
                  <a:close/>
                </a:path>
              </a:pathLst>
            </a:custGeom>
            <a:solidFill>
              <a:srgbClr val="F493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499419" y="0"/>
              <a:ext cx="1644650" cy="1664335"/>
            </a:xfrm>
            <a:custGeom>
              <a:avLst/>
              <a:gdLst/>
              <a:ahLst/>
              <a:cxnLst/>
              <a:rect l="l" t="t" r="r" b="b"/>
              <a:pathLst>
                <a:path w="1644650" h="1664335">
                  <a:moveTo>
                    <a:pt x="1644580" y="1664319"/>
                  </a:moveTo>
                  <a:lnTo>
                    <a:pt x="1603469" y="1663728"/>
                  </a:lnTo>
                  <a:lnTo>
                    <a:pt x="1556113" y="1661684"/>
                  </a:lnTo>
                  <a:lnTo>
                    <a:pt x="1509106" y="1658300"/>
                  </a:lnTo>
                  <a:lnTo>
                    <a:pt x="1462467" y="1653594"/>
                  </a:lnTo>
                  <a:lnTo>
                    <a:pt x="1416213" y="1647586"/>
                  </a:lnTo>
                  <a:lnTo>
                    <a:pt x="1370364" y="1640293"/>
                  </a:lnTo>
                  <a:lnTo>
                    <a:pt x="1324938" y="1631734"/>
                  </a:lnTo>
                  <a:lnTo>
                    <a:pt x="1279953" y="1621928"/>
                  </a:lnTo>
                  <a:lnTo>
                    <a:pt x="1235427" y="1610893"/>
                  </a:lnTo>
                  <a:lnTo>
                    <a:pt x="1191380" y="1598648"/>
                  </a:lnTo>
                  <a:lnTo>
                    <a:pt x="1147829" y="1585211"/>
                  </a:lnTo>
                  <a:lnTo>
                    <a:pt x="1104793" y="1570602"/>
                  </a:lnTo>
                  <a:lnTo>
                    <a:pt x="1062290" y="1554837"/>
                  </a:lnTo>
                  <a:lnTo>
                    <a:pt x="1020340" y="1537937"/>
                  </a:lnTo>
                  <a:lnTo>
                    <a:pt x="978959" y="1519920"/>
                  </a:lnTo>
                  <a:lnTo>
                    <a:pt x="938167" y="1500804"/>
                  </a:lnTo>
                  <a:lnTo>
                    <a:pt x="897983" y="1480607"/>
                  </a:lnTo>
                  <a:lnTo>
                    <a:pt x="858423" y="1459349"/>
                  </a:lnTo>
                  <a:lnTo>
                    <a:pt x="819508" y="1437048"/>
                  </a:lnTo>
                  <a:lnTo>
                    <a:pt x="781255" y="1413723"/>
                  </a:lnTo>
                  <a:lnTo>
                    <a:pt x="743683" y="1389391"/>
                  </a:lnTo>
                  <a:lnTo>
                    <a:pt x="706810" y="1364072"/>
                  </a:lnTo>
                  <a:lnTo>
                    <a:pt x="670655" y="1337784"/>
                  </a:lnTo>
                  <a:lnTo>
                    <a:pt x="635236" y="1310545"/>
                  </a:lnTo>
                  <a:lnTo>
                    <a:pt x="600572" y="1282375"/>
                  </a:lnTo>
                  <a:lnTo>
                    <a:pt x="566680" y="1253292"/>
                  </a:lnTo>
                  <a:lnTo>
                    <a:pt x="533580" y="1223314"/>
                  </a:lnTo>
                  <a:lnTo>
                    <a:pt x="501290" y="1192460"/>
                  </a:lnTo>
                  <a:lnTo>
                    <a:pt x="469828" y="1160749"/>
                  </a:lnTo>
                  <a:lnTo>
                    <a:pt x="439212" y="1128198"/>
                  </a:lnTo>
                  <a:lnTo>
                    <a:pt x="409462" y="1094827"/>
                  </a:lnTo>
                  <a:lnTo>
                    <a:pt x="380596" y="1060655"/>
                  </a:lnTo>
                  <a:lnTo>
                    <a:pt x="352631" y="1025699"/>
                  </a:lnTo>
                  <a:lnTo>
                    <a:pt x="325587" y="989978"/>
                  </a:lnTo>
                  <a:lnTo>
                    <a:pt x="299481" y="953511"/>
                  </a:lnTo>
                  <a:lnTo>
                    <a:pt x="274333" y="916317"/>
                  </a:lnTo>
                  <a:lnTo>
                    <a:pt x="250161" y="878414"/>
                  </a:lnTo>
                  <a:lnTo>
                    <a:pt x="226983" y="839820"/>
                  </a:lnTo>
                  <a:lnTo>
                    <a:pt x="204817" y="800554"/>
                  </a:lnTo>
                  <a:lnTo>
                    <a:pt x="183683" y="760635"/>
                  </a:lnTo>
                  <a:lnTo>
                    <a:pt x="163598" y="720081"/>
                  </a:lnTo>
                  <a:lnTo>
                    <a:pt x="144580" y="678911"/>
                  </a:lnTo>
                  <a:lnTo>
                    <a:pt x="126649" y="637143"/>
                  </a:lnTo>
                  <a:lnTo>
                    <a:pt x="109823" y="594796"/>
                  </a:lnTo>
                  <a:lnTo>
                    <a:pt x="94120" y="551889"/>
                  </a:lnTo>
                  <a:lnTo>
                    <a:pt x="79559" y="508439"/>
                  </a:lnTo>
                  <a:lnTo>
                    <a:pt x="66157" y="464466"/>
                  </a:lnTo>
                  <a:lnTo>
                    <a:pt x="53934" y="419989"/>
                  </a:lnTo>
                  <a:lnTo>
                    <a:pt x="42908" y="375025"/>
                  </a:lnTo>
                  <a:lnTo>
                    <a:pt x="33097" y="329593"/>
                  </a:lnTo>
                  <a:lnTo>
                    <a:pt x="24520" y="283712"/>
                  </a:lnTo>
                  <a:lnTo>
                    <a:pt x="17196" y="237400"/>
                  </a:lnTo>
                  <a:lnTo>
                    <a:pt x="11141" y="190676"/>
                  </a:lnTo>
                  <a:lnTo>
                    <a:pt x="6376" y="143559"/>
                  </a:lnTo>
                  <a:lnTo>
                    <a:pt x="2919" y="96067"/>
                  </a:lnTo>
                  <a:lnTo>
                    <a:pt x="787" y="48218"/>
                  </a:lnTo>
                  <a:lnTo>
                    <a:pt x="0" y="0"/>
                  </a:lnTo>
                  <a:lnTo>
                    <a:pt x="1644580" y="0"/>
                  </a:lnTo>
                  <a:lnTo>
                    <a:pt x="1644580" y="1664319"/>
                  </a:lnTo>
                  <a:close/>
                </a:path>
              </a:pathLst>
            </a:custGeom>
            <a:solidFill>
              <a:srgbClr val="5A9E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324961" y="0"/>
              <a:ext cx="642620" cy="821690"/>
            </a:xfrm>
            <a:custGeom>
              <a:avLst/>
              <a:gdLst/>
              <a:ahLst/>
              <a:cxnLst/>
              <a:rect l="l" t="t" r="r" b="b"/>
              <a:pathLst>
                <a:path w="642620" h="821690">
                  <a:moveTo>
                    <a:pt x="0" y="0"/>
                  </a:moveTo>
                  <a:lnTo>
                    <a:pt x="72606" y="0"/>
                  </a:lnTo>
                  <a:lnTo>
                    <a:pt x="72606" y="821403"/>
                  </a:lnTo>
                  <a:lnTo>
                    <a:pt x="0" y="821403"/>
                  </a:lnTo>
                  <a:lnTo>
                    <a:pt x="0" y="0"/>
                  </a:lnTo>
                  <a:close/>
                </a:path>
                <a:path w="642620" h="821690">
                  <a:moveTo>
                    <a:pt x="189814" y="0"/>
                  </a:moveTo>
                  <a:lnTo>
                    <a:pt x="262420" y="0"/>
                  </a:lnTo>
                  <a:lnTo>
                    <a:pt x="262420" y="821403"/>
                  </a:lnTo>
                  <a:lnTo>
                    <a:pt x="189814" y="821403"/>
                  </a:lnTo>
                  <a:lnTo>
                    <a:pt x="189814" y="0"/>
                  </a:lnTo>
                  <a:close/>
                </a:path>
                <a:path w="642620" h="821690">
                  <a:moveTo>
                    <a:pt x="379627" y="0"/>
                  </a:moveTo>
                  <a:lnTo>
                    <a:pt x="452234" y="0"/>
                  </a:lnTo>
                  <a:lnTo>
                    <a:pt x="452234" y="821403"/>
                  </a:lnTo>
                  <a:lnTo>
                    <a:pt x="379627" y="821403"/>
                  </a:lnTo>
                  <a:lnTo>
                    <a:pt x="379627" y="0"/>
                  </a:lnTo>
                  <a:close/>
                </a:path>
                <a:path w="642620" h="821690">
                  <a:moveTo>
                    <a:pt x="569441" y="0"/>
                  </a:moveTo>
                  <a:lnTo>
                    <a:pt x="642048" y="0"/>
                  </a:lnTo>
                  <a:lnTo>
                    <a:pt x="642048" y="821403"/>
                  </a:lnTo>
                  <a:lnTo>
                    <a:pt x="569441" y="821403"/>
                  </a:lnTo>
                  <a:lnTo>
                    <a:pt x="569441" y="0"/>
                  </a:lnTo>
                  <a:close/>
                </a:path>
              </a:pathLst>
            </a:custGeom>
            <a:ln w="9524">
              <a:solidFill>
                <a:srgbClr val="003E4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907849" y="1437124"/>
              <a:ext cx="1238250" cy="1238250"/>
            </a:xfrm>
            <a:custGeom>
              <a:avLst/>
              <a:gdLst/>
              <a:ahLst/>
              <a:cxnLst/>
              <a:rect l="l" t="t" r="r" b="b"/>
              <a:pathLst>
                <a:path w="1238250" h="1238250">
                  <a:moveTo>
                    <a:pt x="618899" y="1238099"/>
                  </a:moveTo>
                  <a:lnTo>
                    <a:pt x="568461" y="1236157"/>
                  </a:lnTo>
                  <a:lnTo>
                    <a:pt x="569845" y="1236157"/>
                  </a:lnTo>
                  <a:lnTo>
                    <a:pt x="523184" y="1230741"/>
                  </a:lnTo>
                  <a:lnTo>
                    <a:pt x="476991" y="1221750"/>
                  </a:lnTo>
                  <a:lnTo>
                    <a:pt x="432092" y="1209401"/>
                  </a:lnTo>
                  <a:lnTo>
                    <a:pt x="388623" y="1193831"/>
                  </a:lnTo>
                  <a:lnTo>
                    <a:pt x="346723" y="1175179"/>
                  </a:lnTo>
                  <a:lnTo>
                    <a:pt x="306529" y="1153581"/>
                  </a:lnTo>
                  <a:lnTo>
                    <a:pt x="268178" y="1129176"/>
                  </a:lnTo>
                  <a:lnTo>
                    <a:pt x="231809" y="1102101"/>
                  </a:lnTo>
                  <a:lnTo>
                    <a:pt x="197559" y="1072494"/>
                  </a:lnTo>
                  <a:lnTo>
                    <a:pt x="165565" y="1040492"/>
                  </a:lnTo>
                  <a:lnTo>
                    <a:pt x="135965" y="1006234"/>
                  </a:lnTo>
                  <a:lnTo>
                    <a:pt x="108896" y="969856"/>
                  </a:lnTo>
                  <a:lnTo>
                    <a:pt x="84497" y="931496"/>
                  </a:lnTo>
                  <a:lnTo>
                    <a:pt x="62905" y="891292"/>
                  </a:lnTo>
                  <a:lnTo>
                    <a:pt x="44257" y="849382"/>
                  </a:lnTo>
                  <a:lnTo>
                    <a:pt x="28691" y="805902"/>
                  </a:lnTo>
                  <a:lnTo>
                    <a:pt x="16345" y="760992"/>
                  </a:lnTo>
                  <a:lnTo>
                    <a:pt x="7356" y="714788"/>
                  </a:lnTo>
                  <a:lnTo>
                    <a:pt x="1936" y="668068"/>
                  </a:lnTo>
                  <a:lnTo>
                    <a:pt x="1862" y="667428"/>
                  </a:lnTo>
                  <a:lnTo>
                    <a:pt x="0" y="619049"/>
                  </a:lnTo>
                  <a:lnTo>
                    <a:pt x="1862" y="570671"/>
                  </a:lnTo>
                  <a:lnTo>
                    <a:pt x="7356" y="523311"/>
                  </a:lnTo>
                  <a:lnTo>
                    <a:pt x="16345" y="477107"/>
                  </a:lnTo>
                  <a:lnTo>
                    <a:pt x="28691" y="432197"/>
                  </a:lnTo>
                  <a:lnTo>
                    <a:pt x="44257" y="388717"/>
                  </a:lnTo>
                  <a:lnTo>
                    <a:pt x="62905" y="346807"/>
                  </a:lnTo>
                  <a:lnTo>
                    <a:pt x="84497" y="306603"/>
                  </a:lnTo>
                  <a:lnTo>
                    <a:pt x="108896" y="268243"/>
                  </a:lnTo>
                  <a:lnTo>
                    <a:pt x="135965" y="231865"/>
                  </a:lnTo>
                  <a:lnTo>
                    <a:pt x="165565" y="197607"/>
                  </a:lnTo>
                  <a:lnTo>
                    <a:pt x="197559" y="165605"/>
                  </a:lnTo>
                  <a:lnTo>
                    <a:pt x="231809" y="135998"/>
                  </a:lnTo>
                  <a:lnTo>
                    <a:pt x="268178" y="108923"/>
                  </a:lnTo>
                  <a:lnTo>
                    <a:pt x="306529" y="84518"/>
                  </a:lnTo>
                  <a:lnTo>
                    <a:pt x="346723" y="62920"/>
                  </a:lnTo>
                  <a:lnTo>
                    <a:pt x="388623" y="44268"/>
                  </a:lnTo>
                  <a:lnTo>
                    <a:pt x="432092" y="28698"/>
                  </a:lnTo>
                  <a:lnTo>
                    <a:pt x="476991" y="16349"/>
                  </a:lnTo>
                  <a:lnTo>
                    <a:pt x="523184" y="7358"/>
                  </a:lnTo>
                  <a:lnTo>
                    <a:pt x="570533" y="1862"/>
                  </a:lnTo>
                  <a:lnTo>
                    <a:pt x="618899" y="0"/>
                  </a:lnTo>
                  <a:lnTo>
                    <a:pt x="667266" y="1862"/>
                  </a:lnTo>
                  <a:lnTo>
                    <a:pt x="714615" y="7358"/>
                  </a:lnTo>
                  <a:lnTo>
                    <a:pt x="760808" y="16349"/>
                  </a:lnTo>
                  <a:lnTo>
                    <a:pt x="805707" y="28698"/>
                  </a:lnTo>
                  <a:lnTo>
                    <a:pt x="849176" y="44268"/>
                  </a:lnTo>
                  <a:lnTo>
                    <a:pt x="891076" y="62920"/>
                  </a:lnTo>
                  <a:lnTo>
                    <a:pt x="931270" y="84518"/>
                  </a:lnTo>
                  <a:lnTo>
                    <a:pt x="969621" y="108923"/>
                  </a:lnTo>
                  <a:lnTo>
                    <a:pt x="1005990" y="135998"/>
                  </a:lnTo>
                  <a:lnTo>
                    <a:pt x="1040240" y="165605"/>
                  </a:lnTo>
                  <a:lnTo>
                    <a:pt x="1072234" y="197607"/>
                  </a:lnTo>
                  <a:lnTo>
                    <a:pt x="1101834" y="231865"/>
                  </a:lnTo>
                  <a:lnTo>
                    <a:pt x="1128903" y="268243"/>
                  </a:lnTo>
                  <a:lnTo>
                    <a:pt x="1153302" y="306603"/>
                  </a:lnTo>
                  <a:lnTo>
                    <a:pt x="1174894" y="346807"/>
                  </a:lnTo>
                  <a:lnTo>
                    <a:pt x="1193542" y="388717"/>
                  </a:lnTo>
                  <a:lnTo>
                    <a:pt x="1209108" y="432197"/>
                  </a:lnTo>
                  <a:lnTo>
                    <a:pt x="1221454" y="477107"/>
                  </a:lnTo>
                  <a:lnTo>
                    <a:pt x="1230443" y="523311"/>
                  </a:lnTo>
                  <a:lnTo>
                    <a:pt x="1235937" y="570671"/>
                  </a:lnTo>
                  <a:lnTo>
                    <a:pt x="1237799" y="619049"/>
                  </a:lnTo>
                  <a:lnTo>
                    <a:pt x="1235883" y="667428"/>
                  </a:lnTo>
                  <a:lnTo>
                    <a:pt x="1230090" y="716475"/>
                  </a:lnTo>
                  <a:lnTo>
                    <a:pt x="1220581" y="764063"/>
                  </a:lnTo>
                  <a:lnTo>
                    <a:pt x="1207419" y="810624"/>
                  </a:lnTo>
                  <a:lnTo>
                    <a:pt x="1190688" y="855950"/>
                  </a:lnTo>
                  <a:lnTo>
                    <a:pt x="1170476" y="899833"/>
                  </a:lnTo>
                  <a:lnTo>
                    <a:pt x="1146868" y="942066"/>
                  </a:lnTo>
                  <a:lnTo>
                    <a:pt x="1119949" y="982441"/>
                  </a:lnTo>
                  <a:lnTo>
                    <a:pt x="1089807" y="1020749"/>
                  </a:lnTo>
                  <a:lnTo>
                    <a:pt x="1056527" y="1056784"/>
                  </a:lnTo>
                  <a:lnTo>
                    <a:pt x="1020502" y="1090072"/>
                  </a:lnTo>
                  <a:lnTo>
                    <a:pt x="982203" y="1120221"/>
                  </a:lnTo>
                  <a:lnTo>
                    <a:pt x="941838" y="1147146"/>
                  </a:lnTo>
                  <a:lnTo>
                    <a:pt x="899615" y="1170760"/>
                  </a:lnTo>
                  <a:lnTo>
                    <a:pt x="855742" y="1190977"/>
                  </a:lnTo>
                  <a:lnTo>
                    <a:pt x="810427" y="1207712"/>
                  </a:lnTo>
                  <a:lnTo>
                    <a:pt x="763878" y="1220877"/>
                  </a:lnTo>
                  <a:lnTo>
                    <a:pt x="716301" y="1230388"/>
                  </a:lnTo>
                  <a:lnTo>
                    <a:pt x="667906" y="1236157"/>
                  </a:lnTo>
                  <a:lnTo>
                    <a:pt x="618899" y="1238099"/>
                  </a:lnTo>
                  <a:close/>
                </a:path>
              </a:pathLst>
            </a:custGeom>
            <a:solidFill>
              <a:srgbClr val="9BA0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562770" y="1231216"/>
              <a:ext cx="1243330" cy="1235710"/>
            </a:xfrm>
            <a:custGeom>
              <a:avLst/>
              <a:gdLst/>
              <a:ahLst/>
              <a:cxnLst/>
              <a:rect l="l" t="t" r="r" b="b"/>
              <a:pathLst>
                <a:path w="1243329" h="1235710">
                  <a:moveTo>
                    <a:pt x="1232161" y="475121"/>
                  </a:moveTo>
                  <a:lnTo>
                    <a:pt x="1226917" y="472507"/>
                  </a:lnTo>
                  <a:lnTo>
                    <a:pt x="1223835" y="469877"/>
                  </a:lnTo>
                  <a:lnTo>
                    <a:pt x="1223835" y="464532"/>
                  </a:lnTo>
                  <a:lnTo>
                    <a:pt x="1223968" y="463543"/>
                  </a:lnTo>
                  <a:lnTo>
                    <a:pt x="1224236" y="462454"/>
                  </a:lnTo>
                  <a:lnTo>
                    <a:pt x="1224236" y="459288"/>
                  </a:lnTo>
                  <a:lnTo>
                    <a:pt x="1225828" y="456121"/>
                  </a:lnTo>
                  <a:lnTo>
                    <a:pt x="1227403" y="454529"/>
                  </a:lnTo>
                  <a:lnTo>
                    <a:pt x="1227403" y="462454"/>
                  </a:lnTo>
                  <a:lnTo>
                    <a:pt x="1228995" y="468788"/>
                  </a:lnTo>
                  <a:lnTo>
                    <a:pt x="1232161" y="475121"/>
                  </a:lnTo>
                  <a:close/>
                </a:path>
                <a:path w="1243329" h="1235710">
                  <a:moveTo>
                    <a:pt x="1232161" y="593914"/>
                  </a:moveTo>
                  <a:lnTo>
                    <a:pt x="1225828" y="593914"/>
                  </a:lnTo>
                  <a:lnTo>
                    <a:pt x="1219495" y="587581"/>
                  </a:lnTo>
                  <a:lnTo>
                    <a:pt x="1219495" y="573322"/>
                  </a:lnTo>
                  <a:lnTo>
                    <a:pt x="1225828" y="568564"/>
                  </a:lnTo>
                  <a:lnTo>
                    <a:pt x="1236920" y="568564"/>
                  </a:lnTo>
                  <a:lnTo>
                    <a:pt x="1243253" y="574897"/>
                  </a:lnTo>
                  <a:lnTo>
                    <a:pt x="1243253" y="587581"/>
                  </a:lnTo>
                  <a:lnTo>
                    <a:pt x="1240087" y="590747"/>
                  </a:lnTo>
                  <a:lnTo>
                    <a:pt x="1232161" y="593914"/>
                  </a:lnTo>
                  <a:close/>
                </a:path>
                <a:path w="1243329" h="1235710">
                  <a:moveTo>
                    <a:pt x="1232161" y="709523"/>
                  </a:moveTo>
                  <a:lnTo>
                    <a:pt x="1225828" y="709523"/>
                  </a:lnTo>
                  <a:lnTo>
                    <a:pt x="1219495" y="704765"/>
                  </a:lnTo>
                  <a:lnTo>
                    <a:pt x="1219495" y="690523"/>
                  </a:lnTo>
                  <a:lnTo>
                    <a:pt x="1225828" y="685765"/>
                  </a:lnTo>
                  <a:lnTo>
                    <a:pt x="1236920" y="685765"/>
                  </a:lnTo>
                  <a:lnTo>
                    <a:pt x="1243253" y="692098"/>
                  </a:lnTo>
                  <a:lnTo>
                    <a:pt x="1243253" y="704765"/>
                  </a:lnTo>
                  <a:lnTo>
                    <a:pt x="1240087" y="707932"/>
                  </a:lnTo>
                  <a:lnTo>
                    <a:pt x="1232161" y="709523"/>
                  </a:lnTo>
                  <a:close/>
                </a:path>
                <a:path w="1243329" h="1235710">
                  <a:moveTo>
                    <a:pt x="1208403" y="416529"/>
                  </a:moveTo>
                  <a:lnTo>
                    <a:pt x="1197311" y="416529"/>
                  </a:lnTo>
                  <a:lnTo>
                    <a:pt x="1192570" y="411770"/>
                  </a:lnTo>
                  <a:lnTo>
                    <a:pt x="1192570" y="397512"/>
                  </a:lnTo>
                  <a:lnTo>
                    <a:pt x="1197311" y="392770"/>
                  </a:lnTo>
                  <a:lnTo>
                    <a:pt x="1203661" y="392770"/>
                  </a:lnTo>
                  <a:lnTo>
                    <a:pt x="1205236" y="395937"/>
                  </a:lnTo>
                  <a:lnTo>
                    <a:pt x="1208403" y="399104"/>
                  </a:lnTo>
                  <a:lnTo>
                    <a:pt x="1208403" y="400695"/>
                  </a:lnTo>
                  <a:lnTo>
                    <a:pt x="1209995" y="405437"/>
                  </a:lnTo>
                  <a:lnTo>
                    <a:pt x="1211570" y="407029"/>
                  </a:lnTo>
                  <a:lnTo>
                    <a:pt x="1211570" y="411770"/>
                  </a:lnTo>
                  <a:lnTo>
                    <a:pt x="1209995" y="414937"/>
                  </a:lnTo>
                  <a:lnTo>
                    <a:pt x="1208403" y="416529"/>
                  </a:lnTo>
                  <a:close/>
                </a:path>
                <a:path w="1243329" h="1235710">
                  <a:moveTo>
                    <a:pt x="1203661" y="533730"/>
                  </a:moveTo>
                  <a:lnTo>
                    <a:pt x="1197311" y="533730"/>
                  </a:lnTo>
                  <a:lnTo>
                    <a:pt x="1192570" y="527397"/>
                  </a:lnTo>
                  <a:lnTo>
                    <a:pt x="1192570" y="513138"/>
                  </a:lnTo>
                  <a:lnTo>
                    <a:pt x="1197311" y="509971"/>
                  </a:lnTo>
                  <a:lnTo>
                    <a:pt x="1209995" y="509971"/>
                  </a:lnTo>
                  <a:lnTo>
                    <a:pt x="1216328" y="516305"/>
                  </a:lnTo>
                  <a:lnTo>
                    <a:pt x="1216328" y="527397"/>
                  </a:lnTo>
                  <a:lnTo>
                    <a:pt x="1209995" y="532138"/>
                  </a:lnTo>
                  <a:lnTo>
                    <a:pt x="1203661" y="533730"/>
                  </a:lnTo>
                  <a:close/>
                </a:path>
                <a:path w="1243329" h="1235710">
                  <a:moveTo>
                    <a:pt x="1209995" y="650931"/>
                  </a:moveTo>
                  <a:lnTo>
                    <a:pt x="1197311" y="650931"/>
                  </a:lnTo>
                  <a:lnTo>
                    <a:pt x="1192570" y="644581"/>
                  </a:lnTo>
                  <a:lnTo>
                    <a:pt x="1192570" y="630339"/>
                  </a:lnTo>
                  <a:lnTo>
                    <a:pt x="1197311" y="627173"/>
                  </a:lnTo>
                  <a:lnTo>
                    <a:pt x="1209995" y="627173"/>
                  </a:lnTo>
                  <a:lnTo>
                    <a:pt x="1216328" y="633506"/>
                  </a:lnTo>
                  <a:lnTo>
                    <a:pt x="1216328" y="644581"/>
                  </a:lnTo>
                  <a:lnTo>
                    <a:pt x="1209995" y="650931"/>
                  </a:lnTo>
                  <a:close/>
                </a:path>
                <a:path w="1243329" h="1235710">
                  <a:moveTo>
                    <a:pt x="1209995" y="768116"/>
                  </a:moveTo>
                  <a:lnTo>
                    <a:pt x="1197311" y="768116"/>
                  </a:lnTo>
                  <a:lnTo>
                    <a:pt x="1192570" y="761782"/>
                  </a:lnTo>
                  <a:lnTo>
                    <a:pt x="1192570" y="747540"/>
                  </a:lnTo>
                  <a:lnTo>
                    <a:pt x="1197311" y="742782"/>
                  </a:lnTo>
                  <a:lnTo>
                    <a:pt x="1209995" y="742782"/>
                  </a:lnTo>
                  <a:lnTo>
                    <a:pt x="1216328" y="749115"/>
                  </a:lnTo>
                  <a:lnTo>
                    <a:pt x="1216328" y="761782"/>
                  </a:lnTo>
                  <a:lnTo>
                    <a:pt x="1209995" y="768116"/>
                  </a:lnTo>
                  <a:close/>
                </a:path>
                <a:path w="1243329" h="1235710">
                  <a:moveTo>
                    <a:pt x="1195736" y="880575"/>
                  </a:moveTo>
                  <a:lnTo>
                    <a:pt x="1194145" y="878983"/>
                  </a:lnTo>
                  <a:lnTo>
                    <a:pt x="1192570" y="874242"/>
                  </a:lnTo>
                  <a:lnTo>
                    <a:pt x="1192570" y="866317"/>
                  </a:lnTo>
                  <a:lnTo>
                    <a:pt x="1197311" y="863150"/>
                  </a:lnTo>
                  <a:lnTo>
                    <a:pt x="1203661" y="859983"/>
                  </a:lnTo>
                  <a:lnTo>
                    <a:pt x="1203661" y="864725"/>
                  </a:lnTo>
                  <a:lnTo>
                    <a:pt x="1202070" y="867892"/>
                  </a:lnTo>
                  <a:lnTo>
                    <a:pt x="1200478" y="872650"/>
                  </a:lnTo>
                  <a:lnTo>
                    <a:pt x="1198903" y="875817"/>
                  </a:lnTo>
                  <a:lnTo>
                    <a:pt x="1198903" y="877409"/>
                  </a:lnTo>
                  <a:lnTo>
                    <a:pt x="1195736" y="880575"/>
                  </a:lnTo>
                  <a:close/>
                </a:path>
                <a:path w="1243329" h="1235710">
                  <a:moveTo>
                    <a:pt x="1176736" y="359512"/>
                  </a:moveTo>
                  <a:lnTo>
                    <a:pt x="1170386" y="359512"/>
                  </a:lnTo>
                  <a:lnTo>
                    <a:pt x="1164053" y="353178"/>
                  </a:lnTo>
                  <a:lnTo>
                    <a:pt x="1164053" y="340511"/>
                  </a:lnTo>
                  <a:lnTo>
                    <a:pt x="1170386" y="335753"/>
                  </a:lnTo>
                  <a:lnTo>
                    <a:pt x="1179903" y="335753"/>
                  </a:lnTo>
                  <a:lnTo>
                    <a:pt x="1181478" y="337345"/>
                  </a:lnTo>
                  <a:lnTo>
                    <a:pt x="1181478" y="342086"/>
                  </a:lnTo>
                  <a:lnTo>
                    <a:pt x="1184645" y="343678"/>
                  </a:lnTo>
                  <a:lnTo>
                    <a:pt x="1186236" y="348420"/>
                  </a:lnTo>
                  <a:lnTo>
                    <a:pt x="1184645" y="353178"/>
                  </a:lnTo>
                  <a:lnTo>
                    <a:pt x="1179903" y="357920"/>
                  </a:lnTo>
                  <a:lnTo>
                    <a:pt x="1176736" y="359512"/>
                  </a:lnTo>
                  <a:close/>
                </a:path>
                <a:path w="1243329" h="1235710">
                  <a:moveTo>
                    <a:pt x="1165644" y="937593"/>
                  </a:moveTo>
                  <a:lnTo>
                    <a:pt x="1165644" y="936001"/>
                  </a:lnTo>
                  <a:lnTo>
                    <a:pt x="1164053" y="934426"/>
                  </a:lnTo>
                  <a:lnTo>
                    <a:pt x="1164053" y="926501"/>
                  </a:lnTo>
                  <a:lnTo>
                    <a:pt x="1168811" y="920167"/>
                  </a:lnTo>
                  <a:lnTo>
                    <a:pt x="1176736" y="920167"/>
                  </a:lnTo>
                  <a:lnTo>
                    <a:pt x="1173569" y="921742"/>
                  </a:lnTo>
                  <a:lnTo>
                    <a:pt x="1173569" y="923334"/>
                  </a:lnTo>
                  <a:lnTo>
                    <a:pt x="1171978" y="928076"/>
                  </a:lnTo>
                  <a:lnTo>
                    <a:pt x="1168811" y="934426"/>
                  </a:lnTo>
                  <a:lnTo>
                    <a:pt x="1165644" y="937593"/>
                  </a:lnTo>
                  <a:close/>
                </a:path>
                <a:path w="1243329" h="1235710">
                  <a:moveTo>
                    <a:pt x="1179903" y="475121"/>
                  </a:moveTo>
                  <a:lnTo>
                    <a:pt x="1168811" y="475121"/>
                  </a:lnTo>
                  <a:lnTo>
                    <a:pt x="1162478" y="468788"/>
                  </a:lnTo>
                  <a:lnTo>
                    <a:pt x="1162478" y="454529"/>
                  </a:lnTo>
                  <a:lnTo>
                    <a:pt x="1168811" y="449787"/>
                  </a:lnTo>
                  <a:lnTo>
                    <a:pt x="1179903" y="449787"/>
                  </a:lnTo>
                  <a:lnTo>
                    <a:pt x="1186236" y="456121"/>
                  </a:lnTo>
                  <a:lnTo>
                    <a:pt x="1186236" y="470379"/>
                  </a:lnTo>
                  <a:lnTo>
                    <a:pt x="1179903" y="475121"/>
                  </a:lnTo>
                  <a:close/>
                </a:path>
                <a:path w="1243329" h="1235710">
                  <a:moveTo>
                    <a:pt x="1173569" y="593914"/>
                  </a:moveTo>
                  <a:lnTo>
                    <a:pt x="1168811" y="593914"/>
                  </a:lnTo>
                  <a:lnTo>
                    <a:pt x="1162478" y="587581"/>
                  </a:lnTo>
                  <a:lnTo>
                    <a:pt x="1162478" y="573322"/>
                  </a:lnTo>
                  <a:lnTo>
                    <a:pt x="1168811" y="568564"/>
                  </a:lnTo>
                  <a:lnTo>
                    <a:pt x="1179903" y="568564"/>
                  </a:lnTo>
                  <a:lnTo>
                    <a:pt x="1186236" y="574897"/>
                  </a:lnTo>
                  <a:lnTo>
                    <a:pt x="1186236" y="587581"/>
                  </a:lnTo>
                  <a:lnTo>
                    <a:pt x="1173569" y="593914"/>
                  </a:lnTo>
                  <a:close/>
                </a:path>
                <a:path w="1243329" h="1235710">
                  <a:moveTo>
                    <a:pt x="1173569" y="709523"/>
                  </a:moveTo>
                  <a:lnTo>
                    <a:pt x="1168811" y="709523"/>
                  </a:lnTo>
                  <a:lnTo>
                    <a:pt x="1162478" y="704765"/>
                  </a:lnTo>
                  <a:lnTo>
                    <a:pt x="1162478" y="690523"/>
                  </a:lnTo>
                  <a:lnTo>
                    <a:pt x="1168811" y="685765"/>
                  </a:lnTo>
                  <a:lnTo>
                    <a:pt x="1179903" y="685765"/>
                  </a:lnTo>
                  <a:lnTo>
                    <a:pt x="1186236" y="692098"/>
                  </a:lnTo>
                  <a:lnTo>
                    <a:pt x="1186236" y="704765"/>
                  </a:lnTo>
                  <a:lnTo>
                    <a:pt x="1179903" y="707932"/>
                  </a:lnTo>
                  <a:lnTo>
                    <a:pt x="1173569" y="709523"/>
                  </a:lnTo>
                  <a:close/>
                </a:path>
                <a:path w="1243329" h="1235710">
                  <a:moveTo>
                    <a:pt x="1173569" y="826725"/>
                  </a:moveTo>
                  <a:lnTo>
                    <a:pt x="1168811" y="826725"/>
                  </a:lnTo>
                  <a:lnTo>
                    <a:pt x="1162478" y="820391"/>
                  </a:lnTo>
                  <a:lnTo>
                    <a:pt x="1162478" y="806133"/>
                  </a:lnTo>
                  <a:lnTo>
                    <a:pt x="1168811" y="802966"/>
                  </a:lnTo>
                  <a:lnTo>
                    <a:pt x="1179903" y="802966"/>
                  </a:lnTo>
                  <a:lnTo>
                    <a:pt x="1186236" y="809299"/>
                  </a:lnTo>
                  <a:lnTo>
                    <a:pt x="1186236" y="820391"/>
                  </a:lnTo>
                  <a:lnTo>
                    <a:pt x="1179903" y="825133"/>
                  </a:lnTo>
                  <a:lnTo>
                    <a:pt x="1173569" y="826725"/>
                  </a:lnTo>
                  <a:close/>
                </a:path>
                <a:path w="1243329" h="1235710">
                  <a:moveTo>
                    <a:pt x="1146644" y="300903"/>
                  </a:moveTo>
                  <a:lnTo>
                    <a:pt x="1140310" y="300903"/>
                  </a:lnTo>
                  <a:lnTo>
                    <a:pt x="1133960" y="294569"/>
                  </a:lnTo>
                  <a:lnTo>
                    <a:pt x="1133960" y="280327"/>
                  </a:lnTo>
                  <a:lnTo>
                    <a:pt x="1140310" y="277161"/>
                  </a:lnTo>
                  <a:lnTo>
                    <a:pt x="1146644" y="277161"/>
                  </a:lnTo>
                  <a:lnTo>
                    <a:pt x="1152978" y="288236"/>
                  </a:lnTo>
                  <a:lnTo>
                    <a:pt x="1154553" y="289827"/>
                  </a:lnTo>
                  <a:lnTo>
                    <a:pt x="1154553" y="292994"/>
                  </a:lnTo>
                  <a:lnTo>
                    <a:pt x="1152978" y="296161"/>
                  </a:lnTo>
                  <a:lnTo>
                    <a:pt x="1149810" y="297736"/>
                  </a:lnTo>
                  <a:lnTo>
                    <a:pt x="1146644" y="300903"/>
                  </a:lnTo>
                  <a:close/>
                </a:path>
                <a:path w="1243329" h="1235710">
                  <a:moveTo>
                    <a:pt x="1145053" y="416529"/>
                  </a:moveTo>
                  <a:lnTo>
                    <a:pt x="1138719" y="416529"/>
                  </a:lnTo>
                  <a:lnTo>
                    <a:pt x="1132385" y="411770"/>
                  </a:lnTo>
                  <a:lnTo>
                    <a:pt x="1132385" y="397512"/>
                  </a:lnTo>
                  <a:lnTo>
                    <a:pt x="1138719" y="392770"/>
                  </a:lnTo>
                  <a:lnTo>
                    <a:pt x="1149810" y="392770"/>
                  </a:lnTo>
                  <a:lnTo>
                    <a:pt x="1156144" y="399104"/>
                  </a:lnTo>
                  <a:lnTo>
                    <a:pt x="1156144" y="411770"/>
                  </a:lnTo>
                  <a:lnTo>
                    <a:pt x="1152978" y="414937"/>
                  </a:lnTo>
                  <a:lnTo>
                    <a:pt x="1145053" y="416529"/>
                  </a:lnTo>
                  <a:close/>
                </a:path>
                <a:path w="1243329" h="1235710">
                  <a:moveTo>
                    <a:pt x="1145053" y="533730"/>
                  </a:moveTo>
                  <a:lnTo>
                    <a:pt x="1138719" y="533730"/>
                  </a:lnTo>
                  <a:lnTo>
                    <a:pt x="1132385" y="527397"/>
                  </a:lnTo>
                  <a:lnTo>
                    <a:pt x="1132385" y="513138"/>
                  </a:lnTo>
                  <a:lnTo>
                    <a:pt x="1138719" y="509971"/>
                  </a:lnTo>
                  <a:lnTo>
                    <a:pt x="1149810" y="509971"/>
                  </a:lnTo>
                  <a:lnTo>
                    <a:pt x="1156144" y="516305"/>
                  </a:lnTo>
                  <a:lnTo>
                    <a:pt x="1156144" y="527397"/>
                  </a:lnTo>
                  <a:lnTo>
                    <a:pt x="1152978" y="532138"/>
                  </a:lnTo>
                  <a:lnTo>
                    <a:pt x="1145053" y="533730"/>
                  </a:lnTo>
                  <a:close/>
                </a:path>
                <a:path w="1243329" h="1235710">
                  <a:moveTo>
                    <a:pt x="1152978" y="650931"/>
                  </a:moveTo>
                  <a:lnTo>
                    <a:pt x="1138719" y="650931"/>
                  </a:lnTo>
                  <a:lnTo>
                    <a:pt x="1132385" y="644581"/>
                  </a:lnTo>
                  <a:lnTo>
                    <a:pt x="1132385" y="630339"/>
                  </a:lnTo>
                  <a:lnTo>
                    <a:pt x="1138719" y="627173"/>
                  </a:lnTo>
                  <a:lnTo>
                    <a:pt x="1149810" y="627173"/>
                  </a:lnTo>
                  <a:lnTo>
                    <a:pt x="1156144" y="633506"/>
                  </a:lnTo>
                  <a:lnTo>
                    <a:pt x="1156144" y="644581"/>
                  </a:lnTo>
                  <a:lnTo>
                    <a:pt x="1152978" y="650931"/>
                  </a:lnTo>
                  <a:close/>
                </a:path>
                <a:path w="1243329" h="1235710">
                  <a:moveTo>
                    <a:pt x="1152978" y="768116"/>
                  </a:moveTo>
                  <a:lnTo>
                    <a:pt x="1138719" y="768116"/>
                  </a:lnTo>
                  <a:lnTo>
                    <a:pt x="1132385" y="761782"/>
                  </a:lnTo>
                  <a:lnTo>
                    <a:pt x="1132385" y="747540"/>
                  </a:lnTo>
                  <a:lnTo>
                    <a:pt x="1138719" y="742782"/>
                  </a:lnTo>
                  <a:lnTo>
                    <a:pt x="1149810" y="742782"/>
                  </a:lnTo>
                  <a:lnTo>
                    <a:pt x="1156144" y="749115"/>
                  </a:lnTo>
                  <a:lnTo>
                    <a:pt x="1156144" y="761782"/>
                  </a:lnTo>
                  <a:lnTo>
                    <a:pt x="1152978" y="768116"/>
                  </a:lnTo>
                  <a:close/>
                </a:path>
                <a:path w="1243329" h="1235710">
                  <a:moveTo>
                    <a:pt x="1152978" y="883742"/>
                  </a:moveTo>
                  <a:lnTo>
                    <a:pt x="1138719" y="883742"/>
                  </a:lnTo>
                  <a:lnTo>
                    <a:pt x="1132385" y="878983"/>
                  </a:lnTo>
                  <a:lnTo>
                    <a:pt x="1132385" y="864725"/>
                  </a:lnTo>
                  <a:lnTo>
                    <a:pt x="1138719" y="859983"/>
                  </a:lnTo>
                  <a:lnTo>
                    <a:pt x="1149810" y="859983"/>
                  </a:lnTo>
                  <a:lnTo>
                    <a:pt x="1156144" y="866317"/>
                  </a:lnTo>
                  <a:lnTo>
                    <a:pt x="1156144" y="877409"/>
                  </a:lnTo>
                  <a:lnTo>
                    <a:pt x="1152978" y="883742"/>
                  </a:lnTo>
                  <a:close/>
                </a:path>
                <a:path w="1243329" h="1235710">
                  <a:moveTo>
                    <a:pt x="1118127" y="240719"/>
                  </a:moveTo>
                  <a:lnTo>
                    <a:pt x="1110219" y="240719"/>
                  </a:lnTo>
                  <a:lnTo>
                    <a:pt x="1105460" y="234385"/>
                  </a:lnTo>
                  <a:lnTo>
                    <a:pt x="1105460" y="226477"/>
                  </a:lnTo>
                  <a:lnTo>
                    <a:pt x="1107035" y="226477"/>
                  </a:lnTo>
                  <a:lnTo>
                    <a:pt x="1107035" y="224885"/>
                  </a:lnTo>
                  <a:lnTo>
                    <a:pt x="1110219" y="231218"/>
                  </a:lnTo>
                  <a:lnTo>
                    <a:pt x="1114960" y="234385"/>
                  </a:lnTo>
                  <a:lnTo>
                    <a:pt x="1118127" y="240719"/>
                  </a:lnTo>
                  <a:close/>
                </a:path>
                <a:path w="1243329" h="1235710">
                  <a:moveTo>
                    <a:pt x="1122885" y="357920"/>
                  </a:moveTo>
                  <a:lnTo>
                    <a:pt x="1108627" y="357920"/>
                  </a:lnTo>
                  <a:lnTo>
                    <a:pt x="1102293" y="351586"/>
                  </a:lnTo>
                  <a:lnTo>
                    <a:pt x="1102293" y="337345"/>
                  </a:lnTo>
                  <a:lnTo>
                    <a:pt x="1108627" y="334161"/>
                  </a:lnTo>
                  <a:lnTo>
                    <a:pt x="1121294" y="334161"/>
                  </a:lnTo>
                  <a:lnTo>
                    <a:pt x="1126052" y="340511"/>
                  </a:lnTo>
                  <a:lnTo>
                    <a:pt x="1126052" y="353178"/>
                  </a:lnTo>
                  <a:lnTo>
                    <a:pt x="1122885" y="357920"/>
                  </a:lnTo>
                  <a:close/>
                </a:path>
                <a:path w="1243329" h="1235710">
                  <a:moveTo>
                    <a:pt x="1122885" y="475121"/>
                  </a:moveTo>
                  <a:lnTo>
                    <a:pt x="1108627" y="475121"/>
                  </a:lnTo>
                  <a:lnTo>
                    <a:pt x="1102293" y="468788"/>
                  </a:lnTo>
                  <a:lnTo>
                    <a:pt x="1102293" y="454529"/>
                  </a:lnTo>
                  <a:lnTo>
                    <a:pt x="1108627" y="449787"/>
                  </a:lnTo>
                  <a:lnTo>
                    <a:pt x="1121294" y="449787"/>
                  </a:lnTo>
                  <a:lnTo>
                    <a:pt x="1126052" y="456121"/>
                  </a:lnTo>
                  <a:lnTo>
                    <a:pt x="1126052" y="470379"/>
                  </a:lnTo>
                  <a:lnTo>
                    <a:pt x="1122885" y="475121"/>
                  </a:lnTo>
                  <a:close/>
                </a:path>
                <a:path w="1243329" h="1235710">
                  <a:moveTo>
                    <a:pt x="1114960" y="593914"/>
                  </a:moveTo>
                  <a:lnTo>
                    <a:pt x="1108627" y="593914"/>
                  </a:lnTo>
                  <a:lnTo>
                    <a:pt x="1102293" y="587581"/>
                  </a:lnTo>
                  <a:lnTo>
                    <a:pt x="1102293" y="573322"/>
                  </a:lnTo>
                  <a:lnTo>
                    <a:pt x="1108627" y="568564"/>
                  </a:lnTo>
                  <a:lnTo>
                    <a:pt x="1121294" y="568564"/>
                  </a:lnTo>
                  <a:lnTo>
                    <a:pt x="1126052" y="574897"/>
                  </a:lnTo>
                  <a:lnTo>
                    <a:pt x="1126052" y="587581"/>
                  </a:lnTo>
                  <a:lnTo>
                    <a:pt x="1122885" y="590747"/>
                  </a:lnTo>
                  <a:lnTo>
                    <a:pt x="1114960" y="593914"/>
                  </a:lnTo>
                  <a:close/>
                </a:path>
                <a:path w="1243329" h="1235710">
                  <a:moveTo>
                    <a:pt x="1114960" y="709523"/>
                  </a:moveTo>
                  <a:lnTo>
                    <a:pt x="1108627" y="709523"/>
                  </a:lnTo>
                  <a:lnTo>
                    <a:pt x="1102293" y="704765"/>
                  </a:lnTo>
                  <a:lnTo>
                    <a:pt x="1102293" y="690523"/>
                  </a:lnTo>
                  <a:lnTo>
                    <a:pt x="1108627" y="685765"/>
                  </a:lnTo>
                  <a:lnTo>
                    <a:pt x="1121294" y="685765"/>
                  </a:lnTo>
                  <a:lnTo>
                    <a:pt x="1126052" y="692098"/>
                  </a:lnTo>
                  <a:lnTo>
                    <a:pt x="1126052" y="704765"/>
                  </a:lnTo>
                  <a:lnTo>
                    <a:pt x="1122885" y="707932"/>
                  </a:lnTo>
                  <a:lnTo>
                    <a:pt x="1114960" y="709523"/>
                  </a:lnTo>
                  <a:close/>
                </a:path>
                <a:path w="1243329" h="1235710">
                  <a:moveTo>
                    <a:pt x="1114960" y="826725"/>
                  </a:moveTo>
                  <a:lnTo>
                    <a:pt x="1108627" y="826725"/>
                  </a:lnTo>
                  <a:lnTo>
                    <a:pt x="1102293" y="820391"/>
                  </a:lnTo>
                  <a:lnTo>
                    <a:pt x="1102293" y="806133"/>
                  </a:lnTo>
                  <a:lnTo>
                    <a:pt x="1108627" y="802966"/>
                  </a:lnTo>
                  <a:lnTo>
                    <a:pt x="1121294" y="802966"/>
                  </a:lnTo>
                  <a:lnTo>
                    <a:pt x="1126052" y="809299"/>
                  </a:lnTo>
                  <a:lnTo>
                    <a:pt x="1126052" y="820391"/>
                  </a:lnTo>
                  <a:lnTo>
                    <a:pt x="1122885" y="825133"/>
                  </a:lnTo>
                  <a:lnTo>
                    <a:pt x="1114960" y="826725"/>
                  </a:lnTo>
                  <a:close/>
                </a:path>
                <a:path w="1243329" h="1235710">
                  <a:moveTo>
                    <a:pt x="1114960" y="943926"/>
                  </a:moveTo>
                  <a:lnTo>
                    <a:pt x="1108627" y="943926"/>
                  </a:lnTo>
                  <a:lnTo>
                    <a:pt x="1102293" y="937593"/>
                  </a:lnTo>
                  <a:lnTo>
                    <a:pt x="1102293" y="923334"/>
                  </a:lnTo>
                  <a:lnTo>
                    <a:pt x="1108627" y="920167"/>
                  </a:lnTo>
                  <a:lnTo>
                    <a:pt x="1121294" y="920167"/>
                  </a:lnTo>
                  <a:lnTo>
                    <a:pt x="1126052" y="926501"/>
                  </a:lnTo>
                  <a:lnTo>
                    <a:pt x="1126052" y="937593"/>
                  </a:lnTo>
                  <a:lnTo>
                    <a:pt x="1122885" y="942334"/>
                  </a:lnTo>
                  <a:lnTo>
                    <a:pt x="1114960" y="943926"/>
                  </a:lnTo>
                  <a:close/>
                </a:path>
                <a:path w="1243329" h="1235710">
                  <a:moveTo>
                    <a:pt x="1086460" y="300903"/>
                  </a:moveTo>
                  <a:lnTo>
                    <a:pt x="1081702" y="300903"/>
                  </a:lnTo>
                  <a:lnTo>
                    <a:pt x="1075368" y="294569"/>
                  </a:lnTo>
                  <a:lnTo>
                    <a:pt x="1075368" y="280327"/>
                  </a:lnTo>
                  <a:lnTo>
                    <a:pt x="1081702" y="277161"/>
                  </a:lnTo>
                  <a:lnTo>
                    <a:pt x="1092793" y="277161"/>
                  </a:lnTo>
                  <a:lnTo>
                    <a:pt x="1099127" y="281902"/>
                  </a:lnTo>
                  <a:lnTo>
                    <a:pt x="1099127" y="294569"/>
                  </a:lnTo>
                  <a:lnTo>
                    <a:pt x="1086460" y="300903"/>
                  </a:lnTo>
                  <a:close/>
                </a:path>
                <a:path w="1243329" h="1235710">
                  <a:moveTo>
                    <a:pt x="1086460" y="416529"/>
                  </a:moveTo>
                  <a:lnTo>
                    <a:pt x="1081702" y="416529"/>
                  </a:lnTo>
                  <a:lnTo>
                    <a:pt x="1075368" y="411770"/>
                  </a:lnTo>
                  <a:lnTo>
                    <a:pt x="1075368" y="397512"/>
                  </a:lnTo>
                  <a:lnTo>
                    <a:pt x="1081702" y="392770"/>
                  </a:lnTo>
                  <a:lnTo>
                    <a:pt x="1092793" y="392770"/>
                  </a:lnTo>
                  <a:lnTo>
                    <a:pt x="1099127" y="399104"/>
                  </a:lnTo>
                  <a:lnTo>
                    <a:pt x="1099127" y="411770"/>
                  </a:lnTo>
                  <a:lnTo>
                    <a:pt x="1092793" y="414937"/>
                  </a:lnTo>
                  <a:lnTo>
                    <a:pt x="1086460" y="416529"/>
                  </a:lnTo>
                  <a:close/>
                </a:path>
                <a:path w="1243329" h="1235710">
                  <a:moveTo>
                    <a:pt x="1086460" y="533730"/>
                  </a:moveTo>
                  <a:lnTo>
                    <a:pt x="1081702" y="533730"/>
                  </a:lnTo>
                  <a:lnTo>
                    <a:pt x="1075368" y="527397"/>
                  </a:lnTo>
                  <a:lnTo>
                    <a:pt x="1075368" y="513138"/>
                  </a:lnTo>
                  <a:lnTo>
                    <a:pt x="1081702" y="509971"/>
                  </a:lnTo>
                  <a:lnTo>
                    <a:pt x="1092793" y="509971"/>
                  </a:lnTo>
                  <a:lnTo>
                    <a:pt x="1099127" y="516305"/>
                  </a:lnTo>
                  <a:lnTo>
                    <a:pt x="1099127" y="527397"/>
                  </a:lnTo>
                  <a:lnTo>
                    <a:pt x="1092793" y="532138"/>
                  </a:lnTo>
                  <a:lnTo>
                    <a:pt x="1086460" y="533730"/>
                  </a:lnTo>
                  <a:close/>
                </a:path>
                <a:path w="1243329" h="1235710">
                  <a:moveTo>
                    <a:pt x="1092793" y="650931"/>
                  </a:moveTo>
                  <a:lnTo>
                    <a:pt x="1081702" y="650931"/>
                  </a:lnTo>
                  <a:lnTo>
                    <a:pt x="1075368" y="644581"/>
                  </a:lnTo>
                  <a:lnTo>
                    <a:pt x="1075368" y="630339"/>
                  </a:lnTo>
                  <a:lnTo>
                    <a:pt x="1081702" y="627173"/>
                  </a:lnTo>
                  <a:lnTo>
                    <a:pt x="1092793" y="627173"/>
                  </a:lnTo>
                  <a:lnTo>
                    <a:pt x="1099127" y="633506"/>
                  </a:lnTo>
                  <a:lnTo>
                    <a:pt x="1099127" y="644581"/>
                  </a:lnTo>
                  <a:lnTo>
                    <a:pt x="1092793" y="650931"/>
                  </a:lnTo>
                  <a:close/>
                </a:path>
                <a:path w="1243329" h="1235710">
                  <a:moveTo>
                    <a:pt x="1092793" y="768116"/>
                  </a:moveTo>
                  <a:lnTo>
                    <a:pt x="1081702" y="768116"/>
                  </a:lnTo>
                  <a:lnTo>
                    <a:pt x="1075368" y="761782"/>
                  </a:lnTo>
                  <a:lnTo>
                    <a:pt x="1075368" y="747540"/>
                  </a:lnTo>
                  <a:lnTo>
                    <a:pt x="1081702" y="742782"/>
                  </a:lnTo>
                  <a:lnTo>
                    <a:pt x="1092793" y="742782"/>
                  </a:lnTo>
                  <a:lnTo>
                    <a:pt x="1099127" y="749115"/>
                  </a:lnTo>
                  <a:lnTo>
                    <a:pt x="1099127" y="761782"/>
                  </a:lnTo>
                  <a:lnTo>
                    <a:pt x="1092793" y="768116"/>
                  </a:lnTo>
                  <a:close/>
                </a:path>
                <a:path w="1243329" h="1235710">
                  <a:moveTo>
                    <a:pt x="1092793" y="883742"/>
                  </a:moveTo>
                  <a:lnTo>
                    <a:pt x="1081702" y="883742"/>
                  </a:lnTo>
                  <a:lnTo>
                    <a:pt x="1075368" y="878983"/>
                  </a:lnTo>
                  <a:lnTo>
                    <a:pt x="1075368" y="864725"/>
                  </a:lnTo>
                  <a:lnTo>
                    <a:pt x="1081702" y="859983"/>
                  </a:lnTo>
                  <a:lnTo>
                    <a:pt x="1092793" y="859983"/>
                  </a:lnTo>
                  <a:lnTo>
                    <a:pt x="1099127" y="866317"/>
                  </a:lnTo>
                  <a:lnTo>
                    <a:pt x="1099127" y="877409"/>
                  </a:lnTo>
                  <a:lnTo>
                    <a:pt x="1092793" y="883742"/>
                  </a:lnTo>
                  <a:close/>
                </a:path>
                <a:path w="1243329" h="1235710">
                  <a:moveTo>
                    <a:pt x="1092793" y="1000943"/>
                  </a:moveTo>
                  <a:lnTo>
                    <a:pt x="1081702" y="1000943"/>
                  </a:lnTo>
                  <a:lnTo>
                    <a:pt x="1075368" y="994610"/>
                  </a:lnTo>
                  <a:lnTo>
                    <a:pt x="1075368" y="980351"/>
                  </a:lnTo>
                  <a:lnTo>
                    <a:pt x="1081702" y="977185"/>
                  </a:lnTo>
                  <a:lnTo>
                    <a:pt x="1092793" y="977185"/>
                  </a:lnTo>
                  <a:lnTo>
                    <a:pt x="1099127" y="983518"/>
                  </a:lnTo>
                  <a:lnTo>
                    <a:pt x="1099127" y="994610"/>
                  </a:lnTo>
                  <a:lnTo>
                    <a:pt x="1092793" y="1000943"/>
                  </a:lnTo>
                  <a:close/>
                </a:path>
                <a:path w="1243329" h="1235710">
                  <a:moveTo>
                    <a:pt x="1064277" y="240719"/>
                  </a:moveTo>
                  <a:lnTo>
                    <a:pt x="1051610" y="240719"/>
                  </a:lnTo>
                  <a:lnTo>
                    <a:pt x="1045276" y="234385"/>
                  </a:lnTo>
                  <a:lnTo>
                    <a:pt x="1045276" y="221718"/>
                  </a:lnTo>
                  <a:lnTo>
                    <a:pt x="1051610" y="216977"/>
                  </a:lnTo>
                  <a:lnTo>
                    <a:pt x="1064277" y="216977"/>
                  </a:lnTo>
                  <a:lnTo>
                    <a:pt x="1069035" y="223310"/>
                  </a:lnTo>
                  <a:lnTo>
                    <a:pt x="1069035" y="234385"/>
                  </a:lnTo>
                  <a:lnTo>
                    <a:pt x="1064277" y="240719"/>
                  </a:lnTo>
                  <a:close/>
                </a:path>
                <a:path w="1243329" h="1235710">
                  <a:moveTo>
                    <a:pt x="1064277" y="357920"/>
                  </a:moveTo>
                  <a:lnTo>
                    <a:pt x="1051610" y="357920"/>
                  </a:lnTo>
                  <a:lnTo>
                    <a:pt x="1045276" y="351586"/>
                  </a:lnTo>
                  <a:lnTo>
                    <a:pt x="1045276" y="337345"/>
                  </a:lnTo>
                  <a:lnTo>
                    <a:pt x="1051610" y="334161"/>
                  </a:lnTo>
                  <a:lnTo>
                    <a:pt x="1064277" y="334161"/>
                  </a:lnTo>
                  <a:lnTo>
                    <a:pt x="1069035" y="340511"/>
                  </a:lnTo>
                  <a:lnTo>
                    <a:pt x="1069035" y="353178"/>
                  </a:lnTo>
                  <a:lnTo>
                    <a:pt x="1064277" y="357920"/>
                  </a:lnTo>
                  <a:close/>
                </a:path>
                <a:path w="1243329" h="1235710">
                  <a:moveTo>
                    <a:pt x="1064277" y="475121"/>
                  </a:moveTo>
                  <a:lnTo>
                    <a:pt x="1051610" y="475121"/>
                  </a:lnTo>
                  <a:lnTo>
                    <a:pt x="1045276" y="468788"/>
                  </a:lnTo>
                  <a:lnTo>
                    <a:pt x="1045276" y="454529"/>
                  </a:lnTo>
                  <a:lnTo>
                    <a:pt x="1051610" y="449787"/>
                  </a:lnTo>
                  <a:lnTo>
                    <a:pt x="1064277" y="449787"/>
                  </a:lnTo>
                  <a:lnTo>
                    <a:pt x="1069035" y="456121"/>
                  </a:lnTo>
                  <a:lnTo>
                    <a:pt x="1069035" y="470379"/>
                  </a:lnTo>
                  <a:lnTo>
                    <a:pt x="1064277" y="475121"/>
                  </a:lnTo>
                  <a:close/>
                </a:path>
                <a:path w="1243329" h="1235710">
                  <a:moveTo>
                    <a:pt x="1057943" y="593914"/>
                  </a:moveTo>
                  <a:lnTo>
                    <a:pt x="1051610" y="593914"/>
                  </a:lnTo>
                  <a:lnTo>
                    <a:pt x="1045276" y="587581"/>
                  </a:lnTo>
                  <a:lnTo>
                    <a:pt x="1045276" y="573322"/>
                  </a:lnTo>
                  <a:lnTo>
                    <a:pt x="1051610" y="568564"/>
                  </a:lnTo>
                  <a:lnTo>
                    <a:pt x="1064277" y="568564"/>
                  </a:lnTo>
                  <a:lnTo>
                    <a:pt x="1069035" y="574897"/>
                  </a:lnTo>
                  <a:lnTo>
                    <a:pt x="1069035" y="587581"/>
                  </a:lnTo>
                  <a:lnTo>
                    <a:pt x="1064277" y="590747"/>
                  </a:lnTo>
                  <a:lnTo>
                    <a:pt x="1057943" y="593914"/>
                  </a:lnTo>
                  <a:close/>
                </a:path>
                <a:path w="1243329" h="1235710">
                  <a:moveTo>
                    <a:pt x="1057943" y="709523"/>
                  </a:moveTo>
                  <a:lnTo>
                    <a:pt x="1051610" y="709523"/>
                  </a:lnTo>
                  <a:lnTo>
                    <a:pt x="1045276" y="704765"/>
                  </a:lnTo>
                  <a:lnTo>
                    <a:pt x="1045276" y="690523"/>
                  </a:lnTo>
                  <a:lnTo>
                    <a:pt x="1051610" y="685765"/>
                  </a:lnTo>
                  <a:lnTo>
                    <a:pt x="1064277" y="685765"/>
                  </a:lnTo>
                  <a:lnTo>
                    <a:pt x="1069035" y="692098"/>
                  </a:lnTo>
                  <a:lnTo>
                    <a:pt x="1069035" y="704765"/>
                  </a:lnTo>
                  <a:lnTo>
                    <a:pt x="1064277" y="707932"/>
                  </a:lnTo>
                  <a:lnTo>
                    <a:pt x="1057943" y="709523"/>
                  </a:lnTo>
                  <a:close/>
                </a:path>
                <a:path w="1243329" h="1235710">
                  <a:moveTo>
                    <a:pt x="1057943" y="826725"/>
                  </a:moveTo>
                  <a:lnTo>
                    <a:pt x="1051610" y="826725"/>
                  </a:lnTo>
                  <a:lnTo>
                    <a:pt x="1045276" y="820391"/>
                  </a:lnTo>
                  <a:lnTo>
                    <a:pt x="1045276" y="806133"/>
                  </a:lnTo>
                  <a:lnTo>
                    <a:pt x="1051610" y="802966"/>
                  </a:lnTo>
                  <a:lnTo>
                    <a:pt x="1064277" y="802966"/>
                  </a:lnTo>
                  <a:lnTo>
                    <a:pt x="1069035" y="809299"/>
                  </a:lnTo>
                  <a:lnTo>
                    <a:pt x="1069035" y="820391"/>
                  </a:lnTo>
                  <a:lnTo>
                    <a:pt x="1064277" y="825133"/>
                  </a:lnTo>
                  <a:lnTo>
                    <a:pt x="1057943" y="826725"/>
                  </a:lnTo>
                  <a:close/>
                </a:path>
                <a:path w="1243329" h="1235710">
                  <a:moveTo>
                    <a:pt x="1057943" y="943926"/>
                  </a:moveTo>
                  <a:lnTo>
                    <a:pt x="1051610" y="943926"/>
                  </a:lnTo>
                  <a:lnTo>
                    <a:pt x="1045276" y="937593"/>
                  </a:lnTo>
                  <a:lnTo>
                    <a:pt x="1045276" y="923334"/>
                  </a:lnTo>
                  <a:lnTo>
                    <a:pt x="1051610" y="920167"/>
                  </a:lnTo>
                  <a:lnTo>
                    <a:pt x="1064277" y="920167"/>
                  </a:lnTo>
                  <a:lnTo>
                    <a:pt x="1069035" y="926501"/>
                  </a:lnTo>
                  <a:lnTo>
                    <a:pt x="1069035" y="937593"/>
                  </a:lnTo>
                  <a:lnTo>
                    <a:pt x="1064277" y="942334"/>
                  </a:lnTo>
                  <a:lnTo>
                    <a:pt x="1057943" y="943926"/>
                  </a:lnTo>
                  <a:close/>
                </a:path>
                <a:path w="1243329" h="1235710">
                  <a:moveTo>
                    <a:pt x="1057943" y="1061127"/>
                  </a:moveTo>
                  <a:lnTo>
                    <a:pt x="1051610" y="1061127"/>
                  </a:lnTo>
                  <a:lnTo>
                    <a:pt x="1045276" y="1054777"/>
                  </a:lnTo>
                  <a:lnTo>
                    <a:pt x="1045276" y="1040535"/>
                  </a:lnTo>
                  <a:lnTo>
                    <a:pt x="1051610" y="1035777"/>
                  </a:lnTo>
                  <a:lnTo>
                    <a:pt x="1064277" y="1035777"/>
                  </a:lnTo>
                  <a:lnTo>
                    <a:pt x="1069035" y="1042110"/>
                  </a:lnTo>
                  <a:lnTo>
                    <a:pt x="1069035" y="1054777"/>
                  </a:lnTo>
                  <a:lnTo>
                    <a:pt x="1064277" y="1057960"/>
                  </a:lnTo>
                  <a:lnTo>
                    <a:pt x="1057943" y="1061127"/>
                  </a:lnTo>
                  <a:close/>
                </a:path>
                <a:path w="1243329" h="1235710">
                  <a:moveTo>
                    <a:pt x="1019942" y="1110219"/>
                  </a:moveTo>
                  <a:lnTo>
                    <a:pt x="1019942" y="1108628"/>
                  </a:lnTo>
                  <a:lnTo>
                    <a:pt x="1018351" y="1108628"/>
                  </a:lnTo>
                  <a:lnTo>
                    <a:pt x="1018351" y="1100719"/>
                  </a:lnTo>
                  <a:lnTo>
                    <a:pt x="1024685" y="1095961"/>
                  </a:lnTo>
                  <a:lnTo>
                    <a:pt x="1027851" y="1094386"/>
                  </a:lnTo>
                  <a:lnTo>
                    <a:pt x="1031018" y="1094386"/>
                  </a:lnTo>
                  <a:lnTo>
                    <a:pt x="1034185" y="1095961"/>
                  </a:lnTo>
                  <a:lnTo>
                    <a:pt x="1029443" y="1099128"/>
                  </a:lnTo>
                  <a:lnTo>
                    <a:pt x="1027851" y="1103886"/>
                  </a:lnTo>
                  <a:lnTo>
                    <a:pt x="1024685" y="1105461"/>
                  </a:lnTo>
                  <a:lnTo>
                    <a:pt x="1024685" y="1107053"/>
                  </a:lnTo>
                  <a:lnTo>
                    <a:pt x="1021517" y="1107053"/>
                  </a:lnTo>
                  <a:lnTo>
                    <a:pt x="1019942" y="1110219"/>
                  </a:lnTo>
                  <a:close/>
                </a:path>
                <a:path w="1243329" h="1235710">
                  <a:moveTo>
                    <a:pt x="1027851" y="183718"/>
                  </a:moveTo>
                  <a:lnTo>
                    <a:pt x="1021517" y="183718"/>
                  </a:lnTo>
                  <a:lnTo>
                    <a:pt x="1015185" y="177368"/>
                  </a:lnTo>
                  <a:lnTo>
                    <a:pt x="1015185" y="163126"/>
                  </a:lnTo>
                  <a:lnTo>
                    <a:pt x="1021517" y="159959"/>
                  </a:lnTo>
                  <a:lnTo>
                    <a:pt x="1034185" y="159959"/>
                  </a:lnTo>
                  <a:lnTo>
                    <a:pt x="1038943" y="164701"/>
                  </a:lnTo>
                  <a:lnTo>
                    <a:pt x="1038943" y="177368"/>
                  </a:lnTo>
                  <a:lnTo>
                    <a:pt x="1035776" y="182126"/>
                  </a:lnTo>
                  <a:lnTo>
                    <a:pt x="1027851" y="183718"/>
                  </a:lnTo>
                  <a:close/>
                </a:path>
                <a:path w="1243329" h="1235710">
                  <a:moveTo>
                    <a:pt x="1027851" y="300903"/>
                  </a:moveTo>
                  <a:lnTo>
                    <a:pt x="1021517" y="300903"/>
                  </a:lnTo>
                  <a:lnTo>
                    <a:pt x="1015185" y="294569"/>
                  </a:lnTo>
                  <a:lnTo>
                    <a:pt x="1015185" y="280327"/>
                  </a:lnTo>
                  <a:lnTo>
                    <a:pt x="1021517" y="277161"/>
                  </a:lnTo>
                  <a:lnTo>
                    <a:pt x="1034185" y="277161"/>
                  </a:lnTo>
                  <a:lnTo>
                    <a:pt x="1038943" y="281902"/>
                  </a:lnTo>
                  <a:lnTo>
                    <a:pt x="1038943" y="294569"/>
                  </a:lnTo>
                  <a:lnTo>
                    <a:pt x="1035776" y="297736"/>
                  </a:lnTo>
                  <a:lnTo>
                    <a:pt x="1027851" y="300903"/>
                  </a:lnTo>
                  <a:close/>
                </a:path>
                <a:path w="1243329" h="1235710">
                  <a:moveTo>
                    <a:pt x="1027851" y="416529"/>
                  </a:moveTo>
                  <a:lnTo>
                    <a:pt x="1021517" y="416529"/>
                  </a:lnTo>
                  <a:lnTo>
                    <a:pt x="1015185" y="411770"/>
                  </a:lnTo>
                  <a:lnTo>
                    <a:pt x="1015185" y="397512"/>
                  </a:lnTo>
                  <a:lnTo>
                    <a:pt x="1021517" y="392770"/>
                  </a:lnTo>
                  <a:lnTo>
                    <a:pt x="1034185" y="392770"/>
                  </a:lnTo>
                  <a:lnTo>
                    <a:pt x="1038943" y="399104"/>
                  </a:lnTo>
                  <a:lnTo>
                    <a:pt x="1038943" y="411770"/>
                  </a:lnTo>
                  <a:lnTo>
                    <a:pt x="1035776" y="414937"/>
                  </a:lnTo>
                  <a:lnTo>
                    <a:pt x="1027851" y="416529"/>
                  </a:lnTo>
                  <a:close/>
                </a:path>
                <a:path w="1243329" h="1235710">
                  <a:moveTo>
                    <a:pt x="1027851" y="533730"/>
                  </a:moveTo>
                  <a:lnTo>
                    <a:pt x="1021517" y="533730"/>
                  </a:lnTo>
                  <a:lnTo>
                    <a:pt x="1015185" y="527397"/>
                  </a:lnTo>
                  <a:lnTo>
                    <a:pt x="1015185" y="513138"/>
                  </a:lnTo>
                  <a:lnTo>
                    <a:pt x="1021517" y="509971"/>
                  </a:lnTo>
                  <a:lnTo>
                    <a:pt x="1034185" y="509971"/>
                  </a:lnTo>
                  <a:lnTo>
                    <a:pt x="1038943" y="516305"/>
                  </a:lnTo>
                  <a:lnTo>
                    <a:pt x="1038943" y="527397"/>
                  </a:lnTo>
                  <a:lnTo>
                    <a:pt x="1035776" y="532138"/>
                  </a:lnTo>
                  <a:lnTo>
                    <a:pt x="1027851" y="533730"/>
                  </a:lnTo>
                  <a:close/>
                </a:path>
                <a:path w="1243329" h="1235710">
                  <a:moveTo>
                    <a:pt x="1035776" y="650931"/>
                  </a:moveTo>
                  <a:lnTo>
                    <a:pt x="1021517" y="650931"/>
                  </a:lnTo>
                  <a:lnTo>
                    <a:pt x="1015185" y="644581"/>
                  </a:lnTo>
                  <a:lnTo>
                    <a:pt x="1015185" y="630339"/>
                  </a:lnTo>
                  <a:lnTo>
                    <a:pt x="1021517" y="627173"/>
                  </a:lnTo>
                  <a:lnTo>
                    <a:pt x="1034185" y="627173"/>
                  </a:lnTo>
                  <a:lnTo>
                    <a:pt x="1038943" y="633506"/>
                  </a:lnTo>
                  <a:lnTo>
                    <a:pt x="1038943" y="644581"/>
                  </a:lnTo>
                  <a:lnTo>
                    <a:pt x="1035776" y="650931"/>
                  </a:lnTo>
                  <a:close/>
                </a:path>
                <a:path w="1243329" h="1235710">
                  <a:moveTo>
                    <a:pt x="1035776" y="768116"/>
                  </a:moveTo>
                  <a:lnTo>
                    <a:pt x="1021517" y="768116"/>
                  </a:lnTo>
                  <a:lnTo>
                    <a:pt x="1015185" y="761782"/>
                  </a:lnTo>
                  <a:lnTo>
                    <a:pt x="1015185" y="747540"/>
                  </a:lnTo>
                  <a:lnTo>
                    <a:pt x="1021517" y="742782"/>
                  </a:lnTo>
                  <a:lnTo>
                    <a:pt x="1034185" y="742782"/>
                  </a:lnTo>
                  <a:lnTo>
                    <a:pt x="1038943" y="749115"/>
                  </a:lnTo>
                  <a:lnTo>
                    <a:pt x="1038943" y="761782"/>
                  </a:lnTo>
                  <a:lnTo>
                    <a:pt x="1035776" y="768116"/>
                  </a:lnTo>
                  <a:close/>
                </a:path>
                <a:path w="1243329" h="1235710">
                  <a:moveTo>
                    <a:pt x="1035776" y="883742"/>
                  </a:moveTo>
                  <a:lnTo>
                    <a:pt x="1021517" y="883742"/>
                  </a:lnTo>
                  <a:lnTo>
                    <a:pt x="1015185" y="878983"/>
                  </a:lnTo>
                  <a:lnTo>
                    <a:pt x="1015185" y="864725"/>
                  </a:lnTo>
                  <a:lnTo>
                    <a:pt x="1021517" y="859983"/>
                  </a:lnTo>
                  <a:lnTo>
                    <a:pt x="1034185" y="859983"/>
                  </a:lnTo>
                  <a:lnTo>
                    <a:pt x="1038943" y="866317"/>
                  </a:lnTo>
                  <a:lnTo>
                    <a:pt x="1038943" y="877409"/>
                  </a:lnTo>
                  <a:lnTo>
                    <a:pt x="1035776" y="883742"/>
                  </a:lnTo>
                  <a:close/>
                </a:path>
                <a:path w="1243329" h="1235710">
                  <a:moveTo>
                    <a:pt x="1035776" y="1000943"/>
                  </a:moveTo>
                  <a:lnTo>
                    <a:pt x="1021517" y="1000943"/>
                  </a:lnTo>
                  <a:lnTo>
                    <a:pt x="1015185" y="994610"/>
                  </a:lnTo>
                  <a:lnTo>
                    <a:pt x="1015185" y="980351"/>
                  </a:lnTo>
                  <a:lnTo>
                    <a:pt x="1021517" y="977185"/>
                  </a:lnTo>
                  <a:lnTo>
                    <a:pt x="1034185" y="977185"/>
                  </a:lnTo>
                  <a:lnTo>
                    <a:pt x="1038943" y="983518"/>
                  </a:lnTo>
                  <a:lnTo>
                    <a:pt x="1038943" y="994610"/>
                  </a:lnTo>
                  <a:lnTo>
                    <a:pt x="1035776" y="1000943"/>
                  </a:lnTo>
                  <a:close/>
                </a:path>
                <a:path w="1243329" h="1235710">
                  <a:moveTo>
                    <a:pt x="999351" y="123534"/>
                  </a:moveTo>
                  <a:lnTo>
                    <a:pt x="994592" y="123534"/>
                  </a:lnTo>
                  <a:lnTo>
                    <a:pt x="991426" y="120367"/>
                  </a:lnTo>
                  <a:lnTo>
                    <a:pt x="991426" y="118776"/>
                  </a:lnTo>
                  <a:lnTo>
                    <a:pt x="997759" y="121942"/>
                  </a:lnTo>
                  <a:lnTo>
                    <a:pt x="999351" y="123534"/>
                  </a:lnTo>
                  <a:close/>
                </a:path>
                <a:path w="1243329" h="1235710">
                  <a:moveTo>
                    <a:pt x="1005685" y="240719"/>
                  </a:moveTo>
                  <a:lnTo>
                    <a:pt x="991426" y="240719"/>
                  </a:lnTo>
                  <a:lnTo>
                    <a:pt x="986684" y="234385"/>
                  </a:lnTo>
                  <a:lnTo>
                    <a:pt x="986684" y="221718"/>
                  </a:lnTo>
                  <a:lnTo>
                    <a:pt x="991426" y="216977"/>
                  </a:lnTo>
                  <a:lnTo>
                    <a:pt x="1004092" y="216977"/>
                  </a:lnTo>
                  <a:lnTo>
                    <a:pt x="1010426" y="223310"/>
                  </a:lnTo>
                  <a:lnTo>
                    <a:pt x="1010426" y="234385"/>
                  </a:lnTo>
                  <a:lnTo>
                    <a:pt x="1005685" y="240719"/>
                  </a:lnTo>
                  <a:close/>
                </a:path>
                <a:path w="1243329" h="1235710">
                  <a:moveTo>
                    <a:pt x="1005685" y="357920"/>
                  </a:moveTo>
                  <a:lnTo>
                    <a:pt x="991426" y="357920"/>
                  </a:lnTo>
                  <a:lnTo>
                    <a:pt x="986684" y="351586"/>
                  </a:lnTo>
                  <a:lnTo>
                    <a:pt x="986684" y="337345"/>
                  </a:lnTo>
                  <a:lnTo>
                    <a:pt x="991426" y="334161"/>
                  </a:lnTo>
                  <a:lnTo>
                    <a:pt x="1004092" y="334161"/>
                  </a:lnTo>
                  <a:lnTo>
                    <a:pt x="1010426" y="340511"/>
                  </a:lnTo>
                  <a:lnTo>
                    <a:pt x="1010426" y="353178"/>
                  </a:lnTo>
                  <a:lnTo>
                    <a:pt x="1005685" y="357920"/>
                  </a:lnTo>
                  <a:close/>
                </a:path>
                <a:path w="1243329" h="1235710">
                  <a:moveTo>
                    <a:pt x="1005685" y="475121"/>
                  </a:moveTo>
                  <a:lnTo>
                    <a:pt x="991426" y="475121"/>
                  </a:lnTo>
                  <a:lnTo>
                    <a:pt x="986684" y="468788"/>
                  </a:lnTo>
                  <a:lnTo>
                    <a:pt x="986684" y="454529"/>
                  </a:lnTo>
                  <a:lnTo>
                    <a:pt x="991426" y="449787"/>
                  </a:lnTo>
                  <a:lnTo>
                    <a:pt x="1004092" y="449787"/>
                  </a:lnTo>
                  <a:lnTo>
                    <a:pt x="1010426" y="456121"/>
                  </a:lnTo>
                  <a:lnTo>
                    <a:pt x="1010426" y="470379"/>
                  </a:lnTo>
                  <a:lnTo>
                    <a:pt x="1005685" y="475121"/>
                  </a:lnTo>
                  <a:close/>
                </a:path>
                <a:path w="1243329" h="1235710">
                  <a:moveTo>
                    <a:pt x="997759" y="593914"/>
                  </a:moveTo>
                  <a:lnTo>
                    <a:pt x="991426" y="593914"/>
                  </a:lnTo>
                  <a:lnTo>
                    <a:pt x="986684" y="587581"/>
                  </a:lnTo>
                  <a:lnTo>
                    <a:pt x="986684" y="573322"/>
                  </a:lnTo>
                  <a:lnTo>
                    <a:pt x="991426" y="568564"/>
                  </a:lnTo>
                  <a:lnTo>
                    <a:pt x="1004092" y="568564"/>
                  </a:lnTo>
                  <a:lnTo>
                    <a:pt x="1010426" y="574897"/>
                  </a:lnTo>
                  <a:lnTo>
                    <a:pt x="1010426" y="587581"/>
                  </a:lnTo>
                  <a:lnTo>
                    <a:pt x="1005685" y="590747"/>
                  </a:lnTo>
                  <a:lnTo>
                    <a:pt x="997759" y="593914"/>
                  </a:lnTo>
                  <a:close/>
                </a:path>
                <a:path w="1243329" h="1235710">
                  <a:moveTo>
                    <a:pt x="997759" y="709523"/>
                  </a:moveTo>
                  <a:lnTo>
                    <a:pt x="991426" y="709523"/>
                  </a:lnTo>
                  <a:lnTo>
                    <a:pt x="986684" y="704765"/>
                  </a:lnTo>
                  <a:lnTo>
                    <a:pt x="986684" y="690523"/>
                  </a:lnTo>
                  <a:lnTo>
                    <a:pt x="991426" y="685765"/>
                  </a:lnTo>
                  <a:lnTo>
                    <a:pt x="1004092" y="685765"/>
                  </a:lnTo>
                  <a:lnTo>
                    <a:pt x="1010426" y="692098"/>
                  </a:lnTo>
                  <a:lnTo>
                    <a:pt x="1010426" y="704765"/>
                  </a:lnTo>
                  <a:lnTo>
                    <a:pt x="1005685" y="707932"/>
                  </a:lnTo>
                  <a:lnTo>
                    <a:pt x="997759" y="709523"/>
                  </a:lnTo>
                  <a:close/>
                </a:path>
                <a:path w="1243329" h="1235710">
                  <a:moveTo>
                    <a:pt x="997759" y="826725"/>
                  </a:moveTo>
                  <a:lnTo>
                    <a:pt x="991426" y="826725"/>
                  </a:lnTo>
                  <a:lnTo>
                    <a:pt x="986684" y="820391"/>
                  </a:lnTo>
                  <a:lnTo>
                    <a:pt x="986684" y="806133"/>
                  </a:lnTo>
                  <a:lnTo>
                    <a:pt x="991426" y="802966"/>
                  </a:lnTo>
                  <a:lnTo>
                    <a:pt x="1004092" y="802966"/>
                  </a:lnTo>
                  <a:lnTo>
                    <a:pt x="1010426" y="809299"/>
                  </a:lnTo>
                  <a:lnTo>
                    <a:pt x="1010426" y="820391"/>
                  </a:lnTo>
                  <a:lnTo>
                    <a:pt x="1005685" y="825133"/>
                  </a:lnTo>
                  <a:lnTo>
                    <a:pt x="997759" y="826725"/>
                  </a:lnTo>
                  <a:close/>
                </a:path>
                <a:path w="1243329" h="1235710">
                  <a:moveTo>
                    <a:pt x="997759" y="943926"/>
                  </a:moveTo>
                  <a:lnTo>
                    <a:pt x="991426" y="943926"/>
                  </a:lnTo>
                  <a:lnTo>
                    <a:pt x="986684" y="937593"/>
                  </a:lnTo>
                  <a:lnTo>
                    <a:pt x="986684" y="923334"/>
                  </a:lnTo>
                  <a:lnTo>
                    <a:pt x="991426" y="920167"/>
                  </a:lnTo>
                  <a:lnTo>
                    <a:pt x="1004092" y="920167"/>
                  </a:lnTo>
                  <a:lnTo>
                    <a:pt x="1010426" y="926501"/>
                  </a:lnTo>
                  <a:lnTo>
                    <a:pt x="1010426" y="937593"/>
                  </a:lnTo>
                  <a:lnTo>
                    <a:pt x="1005685" y="942334"/>
                  </a:lnTo>
                  <a:lnTo>
                    <a:pt x="997759" y="943926"/>
                  </a:lnTo>
                  <a:close/>
                </a:path>
                <a:path w="1243329" h="1235710">
                  <a:moveTo>
                    <a:pt x="997759" y="1061127"/>
                  </a:moveTo>
                  <a:lnTo>
                    <a:pt x="991426" y="1061127"/>
                  </a:lnTo>
                  <a:lnTo>
                    <a:pt x="986684" y="1054777"/>
                  </a:lnTo>
                  <a:lnTo>
                    <a:pt x="986684" y="1040535"/>
                  </a:lnTo>
                  <a:lnTo>
                    <a:pt x="991426" y="1035777"/>
                  </a:lnTo>
                  <a:lnTo>
                    <a:pt x="1004092" y="1035777"/>
                  </a:lnTo>
                  <a:lnTo>
                    <a:pt x="1010426" y="1042110"/>
                  </a:lnTo>
                  <a:lnTo>
                    <a:pt x="1010426" y="1054777"/>
                  </a:lnTo>
                  <a:lnTo>
                    <a:pt x="1005685" y="1057960"/>
                  </a:lnTo>
                  <a:lnTo>
                    <a:pt x="997759" y="1061127"/>
                  </a:lnTo>
                  <a:close/>
                </a:path>
                <a:path w="1243329" h="1235710">
                  <a:moveTo>
                    <a:pt x="970834" y="183718"/>
                  </a:moveTo>
                  <a:lnTo>
                    <a:pt x="964500" y="183718"/>
                  </a:lnTo>
                  <a:lnTo>
                    <a:pt x="958167" y="177368"/>
                  </a:lnTo>
                  <a:lnTo>
                    <a:pt x="958167" y="163126"/>
                  </a:lnTo>
                  <a:lnTo>
                    <a:pt x="964500" y="159959"/>
                  </a:lnTo>
                  <a:lnTo>
                    <a:pt x="977167" y="159959"/>
                  </a:lnTo>
                  <a:lnTo>
                    <a:pt x="981926" y="164701"/>
                  </a:lnTo>
                  <a:lnTo>
                    <a:pt x="981926" y="177368"/>
                  </a:lnTo>
                  <a:lnTo>
                    <a:pt x="975592" y="182126"/>
                  </a:lnTo>
                  <a:lnTo>
                    <a:pt x="970834" y="183718"/>
                  </a:lnTo>
                  <a:close/>
                </a:path>
                <a:path w="1243329" h="1235710">
                  <a:moveTo>
                    <a:pt x="970834" y="300903"/>
                  </a:moveTo>
                  <a:lnTo>
                    <a:pt x="964500" y="300903"/>
                  </a:lnTo>
                  <a:lnTo>
                    <a:pt x="958167" y="294569"/>
                  </a:lnTo>
                  <a:lnTo>
                    <a:pt x="958167" y="280327"/>
                  </a:lnTo>
                  <a:lnTo>
                    <a:pt x="964500" y="277161"/>
                  </a:lnTo>
                  <a:lnTo>
                    <a:pt x="977167" y="277161"/>
                  </a:lnTo>
                  <a:lnTo>
                    <a:pt x="981926" y="281902"/>
                  </a:lnTo>
                  <a:lnTo>
                    <a:pt x="981926" y="294569"/>
                  </a:lnTo>
                  <a:lnTo>
                    <a:pt x="975592" y="297736"/>
                  </a:lnTo>
                  <a:lnTo>
                    <a:pt x="970834" y="300903"/>
                  </a:lnTo>
                  <a:close/>
                </a:path>
                <a:path w="1243329" h="1235710">
                  <a:moveTo>
                    <a:pt x="970834" y="416529"/>
                  </a:moveTo>
                  <a:lnTo>
                    <a:pt x="964500" y="416529"/>
                  </a:lnTo>
                  <a:lnTo>
                    <a:pt x="958167" y="411770"/>
                  </a:lnTo>
                  <a:lnTo>
                    <a:pt x="958167" y="397512"/>
                  </a:lnTo>
                  <a:lnTo>
                    <a:pt x="964500" y="392770"/>
                  </a:lnTo>
                  <a:lnTo>
                    <a:pt x="977167" y="392770"/>
                  </a:lnTo>
                  <a:lnTo>
                    <a:pt x="981926" y="399104"/>
                  </a:lnTo>
                  <a:lnTo>
                    <a:pt x="981926" y="411770"/>
                  </a:lnTo>
                  <a:lnTo>
                    <a:pt x="975592" y="414937"/>
                  </a:lnTo>
                  <a:lnTo>
                    <a:pt x="970834" y="416529"/>
                  </a:lnTo>
                  <a:close/>
                </a:path>
                <a:path w="1243329" h="1235710">
                  <a:moveTo>
                    <a:pt x="970834" y="533730"/>
                  </a:moveTo>
                  <a:lnTo>
                    <a:pt x="964500" y="533730"/>
                  </a:lnTo>
                  <a:lnTo>
                    <a:pt x="958167" y="527397"/>
                  </a:lnTo>
                  <a:lnTo>
                    <a:pt x="958167" y="513138"/>
                  </a:lnTo>
                  <a:lnTo>
                    <a:pt x="964500" y="509971"/>
                  </a:lnTo>
                  <a:lnTo>
                    <a:pt x="977167" y="509971"/>
                  </a:lnTo>
                  <a:lnTo>
                    <a:pt x="981926" y="516305"/>
                  </a:lnTo>
                  <a:lnTo>
                    <a:pt x="981926" y="527397"/>
                  </a:lnTo>
                  <a:lnTo>
                    <a:pt x="975592" y="532138"/>
                  </a:lnTo>
                  <a:lnTo>
                    <a:pt x="970834" y="533730"/>
                  </a:lnTo>
                  <a:close/>
                </a:path>
                <a:path w="1243329" h="1235710">
                  <a:moveTo>
                    <a:pt x="975592" y="650931"/>
                  </a:moveTo>
                  <a:lnTo>
                    <a:pt x="964500" y="650931"/>
                  </a:lnTo>
                  <a:lnTo>
                    <a:pt x="958167" y="644581"/>
                  </a:lnTo>
                  <a:lnTo>
                    <a:pt x="958167" y="630339"/>
                  </a:lnTo>
                  <a:lnTo>
                    <a:pt x="964500" y="627173"/>
                  </a:lnTo>
                  <a:lnTo>
                    <a:pt x="977167" y="627173"/>
                  </a:lnTo>
                  <a:lnTo>
                    <a:pt x="981926" y="633506"/>
                  </a:lnTo>
                  <a:lnTo>
                    <a:pt x="981926" y="644581"/>
                  </a:lnTo>
                  <a:lnTo>
                    <a:pt x="975592" y="650931"/>
                  </a:lnTo>
                  <a:close/>
                </a:path>
                <a:path w="1243329" h="1235710">
                  <a:moveTo>
                    <a:pt x="975592" y="768116"/>
                  </a:moveTo>
                  <a:lnTo>
                    <a:pt x="964500" y="768116"/>
                  </a:lnTo>
                  <a:lnTo>
                    <a:pt x="958167" y="761782"/>
                  </a:lnTo>
                  <a:lnTo>
                    <a:pt x="958167" y="747540"/>
                  </a:lnTo>
                  <a:lnTo>
                    <a:pt x="964500" y="742782"/>
                  </a:lnTo>
                  <a:lnTo>
                    <a:pt x="977167" y="742782"/>
                  </a:lnTo>
                  <a:lnTo>
                    <a:pt x="981926" y="749115"/>
                  </a:lnTo>
                  <a:lnTo>
                    <a:pt x="981926" y="761782"/>
                  </a:lnTo>
                  <a:lnTo>
                    <a:pt x="975592" y="768116"/>
                  </a:lnTo>
                  <a:close/>
                </a:path>
                <a:path w="1243329" h="1235710">
                  <a:moveTo>
                    <a:pt x="975592" y="883742"/>
                  </a:moveTo>
                  <a:lnTo>
                    <a:pt x="964500" y="883742"/>
                  </a:lnTo>
                  <a:lnTo>
                    <a:pt x="958167" y="878983"/>
                  </a:lnTo>
                  <a:lnTo>
                    <a:pt x="958167" y="864725"/>
                  </a:lnTo>
                  <a:lnTo>
                    <a:pt x="964500" y="859983"/>
                  </a:lnTo>
                  <a:lnTo>
                    <a:pt x="977167" y="859983"/>
                  </a:lnTo>
                  <a:lnTo>
                    <a:pt x="981926" y="866317"/>
                  </a:lnTo>
                  <a:lnTo>
                    <a:pt x="981926" y="877409"/>
                  </a:lnTo>
                  <a:lnTo>
                    <a:pt x="975592" y="883742"/>
                  </a:lnTo>
                  <a:close/>
                </a:path>
                <a:path w="1243329" h="1235710">
                  <a:moveTo>
                    <a:pt x="975592" y="1000943"/>
                  </a:moveTo>
                  <a:lnTo>
                    <a:pt x="964500" y="1000943"/>
                  </a:lnTo>
                  <a:lnTo>
                    <a:pt x="958167" y="994610"/>
                  </a:lnTo>
                  <a:lnTo>
                    <a:pt x="958167" y="980351"/>
                  </a:lnTo>
                  <a:lnTo>
                    <a:pt x="964500" y="977185"/>
                  </a:lnTo>
                  <a:lnTo>
                    <a:pt x="977167" y="977185"/>
                  </a:lnTo>
                  <a:lnTo>
                    <a:pt x="981926" y="983518"/>
                  </a:lnTo>
                  <a:lnTo>
                    <a:pt x="981926" y="994610"/>
                  </a:lnTo>
                  <a:lnTo>
                    <a:pt x="975592" y="1000943"/>
                  </a:lnTo>
                  <a:close/>
                </a:path>
                <a:path w="1243329" h="1235710">
                  <a:moveTo>
                    <a:pt x="975592" y="1118128"/>
                  </a:moveTo>
                  <a:lnTo>
                    <a:pt x="964500" y="1118128"/>
                  </a:lnTo>
                  <a:lnTo>
                    <a:pt x="958167" y="1111794"/>
                  </a:lnTo>
                  <a:lnTo>
                    <a:pt x="958167" y="1097553"/>
                  </a:lnTo>
                  <a:lnTo>
                    <a:pt x="964500" y="1094386"/>
                  </a:lnTo>
                  <a:lnTo>
                    <a:pt x="977167" y="1094386"/>
                  </a:lnTo>
                  <a:lnTo>
                    <a:pt x="981926" y="1099128"/>
                  </a:lnTo>
                  <a:lnTo>
                    <a:pt x="981926" y="1111794"/>
                  </a:lnTo>
                  <a:lnTo>
                    <a:pt x="975592" y="1118128"/>
                  </a:lnTo>
                  <a:close/>
                </a:path>
                <a:path w="1243329" h="1235710">
                  <a:moveTo>
                    <a:pt x="932834" y="1168812"/>
                  </a:moveTo>
                  <a:lnTo>
                    <a:pt x="931242" y="1167237"/>
                  </a:lnTo>
                  <a:lnTo>
                    <a:pt x="931242" y="1159311"/>
                  </a:lnTo>
                  <a:lnTo>
                    <a:pt x="934409" y="1152978"/>
                  </a:lnTo>
                  <a:lnTo>
                    <a:pt x="942334" y="1151403"/>
                  </a:lnTo>
                  <a:lnTo>
                    <a:pt x="947075" y="1151403"/>
                  </a:lnTo>
                  <a:lnTo>
                    <a:pt x="950259" y="1157737"/>
                  </a:lnTo>
                  <a:lnTo>
                    <a:pt x="948667" y="1159311"/>
                  </a:lnTo>
                  <a:lnTo>
                    <a:pt x="942334" y="1162478"/>
                  </a:lnTo>
                  <a:lnTo>
                    <a:pt x="937575" y="1167237"/>
                  </a:lnTo>
                  <a:lnTo>
                    <a:pt x="932834" y="1168812"/>
                  </a:lnTo>
                  <a:close/>
                </a:path>
                <a:path w="1243329" h="1235710">
                  <a:moveTo>
                    <a:pt x="947075" y="123534"/>
                  </a:moveTo>
                  <a:lnTo>
                    <a:pt x="934409" y="123534"/>
                  </a:lnTo>
                  <a:lnTo>
                    <a:pt x="928075" y="118776"/>
                  </a:lnTo>
                  <a:lnTo>
                    <a:pt x="928075" y="104517"/>
                  </a:lnTo>
                  <a:lnTo>
                    <a:pt x="934409" y="99775"/>
                  </a:lnTo>
                  <a:lnTo>
                    <a:pt x="947075" y="99775"/>
                  </a:lnTo>
                  <a:lnTo>
                    <a:pt x="951834" y="106109"/>
                  </a:lnTo>
                  <a:lnTo>
                    <a:pt x="951834" y="118776"/>
                  </a:lnTo>
                  <a:lnTo>
                    <a:pt x="947075" y="123534"/>
                  </a:lnTo>
                  <a:close/>
                </a:path>
                <a:path w="1243329" h="1235710">
                  <a:moveTo>
                    <a:pt x="947075" y="240719"/>
                  </a:moveTo>
                  <a:lnTo>
                    <a:pt x="934409" y="240719"/>
                  </a:lnTo>
                  <a:lnTo>
                    <a:pt x="928075" y="234385"/>
                  </a:lnTo>
                  <a:lnTo>
                    <a:pt x="928075" y="221718"/>
                  </a:lnTo>
                  <a:lnTo>
                    <a:pt x="934409" y="216977"/>
                  </a:lnTo>
                  <a:lnTo>
                    <a:pt x="947075" y="216977"/>
                  </a:lnTo>
                  <a:lnTo>
                    <a:pt x="951834" y="223310"/>
                  </a:lnTo>
                  <a:lnTo>
                    <a:pt x="951834" y="234385"/>
                  </a:lnTo>
                  <a:lnTo>
                    <a:pt x="947075" y="240719"/>
                  </a:lnTo>
                  <a:close/>
                </a:path>
                <a:path w="1243329" h="1235710">
                  <a:moveTo>
                    <a:pt x="947075" y="357920"/>
                  </a:moveTo>
                  <a:lnTo>
                    <a:pt x="934409" y="357920"/>
                  </a:lnTo>
                  <a:lnTo>
                    <a:pt x="928075" y="351586"/>
                  </a:lnTo>
                  <a:lnTo>
                    <a:pt x="928075" y="337345"/>
                  </a:lnTo>
                  <a:lnTo>
                    <a:pt x="934409" y="334161"/>
                  </a:lnTo>
                  <a:lnTo>
                    <a:pt x="947075" y="334161"/>
                  </a:lnTo>
                  <a:lnTo>
                    <a:pt x="951834" y="340511"/>
                  </a:lnTo>
                  <a:lnTo>
                    <a:pt x="951834" y="353178"/>
                  </a:lnTo>
                  <a:lnTo>
                    <a:pt x="947075" y="357920"/>
                  </a:lnTo>
                  <a:close/>
                </a:path>
                <a:path w="1243329" h="1235710">
                  <a:moveTo>
                    <a:pt x="947075" y="475121"/>
                  </a:moveTo>
                  <a:lnTo>
                    <a:pt x="934409" y="475121"/>
                  </a:lnTo>
                  <a:lnTo>
                    <a:pt x="928075" y="468788"/>
                  </a:lnTo>
                  <a:lnTo>
                    <a:pt x="928075" y="454529"/>
                  </a:lnTo>
                  <a:lnTo>
                    <a:pt x="934409" y="449787"/>
                  </a:lnTo>
                  <a:lnTo>
                    <a:pt x="947075" y="449787"/>
                  </a:lnTo>
                  <a:lnTo>
                    <a:pt x="951834" y="456121"/>
                  </a:lnTo>
                  <a:lnTo>
                    <a:pt x="951834" y="470379"/>
                  </a:lnTo>
                  <a:lnTo>
                    <a:pt x="947075" y="475121"/>
                  </a:lnTo>
                  <a:close/>
                </a:path>
                <a:path w="1243329" h="1235710">
                  <a:moveTo>
                    <a:pt x="940742" y="593914"/>
                  </a:moveTo>
                  <a:lnTo>
                    <a:pt x="934409" y="593914"/>
                  </a:lnTo>
                  <a:lnTo>
                    <a:pt x="928075" y="587581"/>
                  </a:lnTo>
                  <a:lnTo>
                    <a:pt x="928075" y="573322"/>
                  </a:lnTo>
                  <a:lnTo>
                    <a:pt x="934409" y="568564"/>
                  </a:lnTo>
                  <a:lnTo>
                    <a:pt x="947075" y="568564"/>
                  </a:lnTo>
                  <a:lnTo>
                    <a:pt x="951834" y="574897"/>
                  </a:lnTo>
                  <a:lnTo>
                    <a:pt x="951834" y="587581"/>
                  </a:lnTo>
                  <a:lnTo>
                    <a:pt x="947075" y="590747"/>
                  </a:lnTo>
                  <a:lnTo>
                    <a:pt x="940742" y="593914"/>
                  </a:lnTo>
                  <a:close/>
                </a:path>
                <a:path w="1243329" h="1235710">
                  <a:moveTo>
                    <a:pt x="940742" y="709523"/>
                  </a:moveTo>
                  <a:lnTo>
                    <a:pt x="934409" y="709523"/>
                  </a:lnTo>
                  <a:lnTo>
                    <a:pt x="928075" y="704765"/>
                  </a:lnTo>
                  <a:lnTo>
                    <a:pt x="928075" y="690523"/>
                  </a:lnTo>
                  <a:lnTo>
                    <a:pt x="934409" y="685765"/>
                  </a:lnTo>
                  <a:lnTo>
                    <a:pt x="947075" y="685765"/>
                  </a:lnTo>
                  <a:lnTo>
                    <a:pt x="951834" y="692098"/>
                  </a:lnTo>
                  <a:lnTo>
                    <a:pt x="951834" y="704765"/>
                  </a:lnTo>
                  <a:lnTo>
                    <a:pt x="947075" y="707932"/>
                  </a:lnTo>
                  <a:lnTo>
                    <a:pt x="940742" y="709523"/>
                  </a:lnTo>
                  <a:close/>
                </a:path>
                <a:path w="1243329" h="1235710">
                  <a:moveTo>
                    <a:pt x="940742" y="826725"/>
                  </a:moveTo>
                  <a:lnTo>
                    <a:pt x="934409" y="826725"/>
                  </a:lnTo>
                  <a:lnTo>
                    <a:pt x="928075" y="820391"/>
                  </a:lnTo>
                  <a:lnTo>
                    <a:pt x="928075" y="806133"/>
                  </a:lnTo>
                  <a:lnTo>
                    <a:pt x="934409" y="802966"/>
                  </a:lnTo>
                  <a:lnTo>
                    <a:pt x="947075" y="802966"/>
                  </a:lnTo>
                  <a:lnTo>
                    <a:pt x="951834" y="809299"/>
                  </a:lnTo>
                  <a:lnTo>
                    <a:pt x="951834" y="820391"/>
                  </a:lnTo>
                  <a:lnTo>
                    <a:pt x="947075" y="825133"/>
                  </a:lnTo>
                  <a:lnTo>
                    <a:pt x="940742" y="826725"/>
                  </a:lnTo>
                  <a:close/>
                </a:path>
                <a:path w="1243329" h="1235710">
                  <a:moveTo>
                    <a:pt x="940742" y="943926"/>
                  </a:moveTo>
                  <a:lnTo>
                    <a:pt x="934409" y="943926"/>
                  </a:lnTo>
                  <a:lnTo>
                    <a:pt x="928075" y="937593"/>
                  </a:lnTo>
                  <a:lnTo>
                    <a:pt x="928075" y="923334"/>
                  </a:lnTo>
                  <a:lnTo>
                    <a:pt x="934409" y="920167"/>
                  </a:lnTo>
                  <a:lnTo>
                    <a:pt x="947075" y="920167"/>
                  </a:lnTo>
                  <a:lnTo>
                    <a:pt x="951834" y="926501"/>
                  </a:lnTo>
                  <a:lnTo>
                    <a:pt x="951834" y="937593"/>
                  </a:lnTo>
                  <a:lnTo>
                    <a:pt x="947075" y="942334"/>
                  </a:lnTo>
                  <a:lnTo>
                    <a:pt x="940742" y="943926"/>
                  </a:lnTo>
                  <a:close/>
                </a:path>
                <a:path w="1243329" h="1235710">
                  <a:moveTo>
                    <a:pt x="940742" y="1061127"/>
                  </a:moveTo>
                  <a:lnTo>
                    <a:pt x="934409" y="1061127"/>
                  </a:lnTo>
                  <a:lnTo>
                    <a:pt x="928075" y="1054777"/>
                  </a:lnTo>
                  <a:lnTo>
                    <a:pt x="928075" y="1040535"/>
                  </a:lnTo>
                  <a:lnTo>
                    <a:pt x="934409" y="1035777"/>
                  </a:lnTo>
                  <a:lnTo>
                    <a:pt x="947075" y="1035777"/>
                  </a:lnTo>
                  <a:lnTo>
                    <a:pt x="951834" y="1042110"/>
                  </a:lnTo>
                  <a:lnTo>
                    <a:pt x="951834" y="1054777"/>
                  </a:lnTo>
                  <a:lnTo>
                    <a:pt x="947075" y="1057960"/>
                  </a:lnTo>
                  <a:lnTo>
                    <a:pt x="940742" y="1061127"/>
                  </a:lnTo>
                  <a:close/>
                </a:path>
                <a:path w="1243329" h="1235710">
                  <a:moveTo>
                    <a:pt x="910650" y="183718"/>
                  </a:moveTo>
                  <a:lnTo>
                    <a:pt x="904317" y="183718"/>
                  </a:lnTo>
                  <a:lnTo>
                    <a:pt x="899575" y="177368"/>
                  </a:lnTo>
                  <a:lnTo>
                    <a:pt x="899575" y="163126"/>
                  </a:lnTo>
                  <a:lnTo>
                    <a:pt x="905908" y="159959"/>
                  </a:lnTo>
                  <a:lnTo>
                    <a:pt x="916983" y="159959"/>
                  </a:lnTo>
                  <a:lnTo>
                    <a:pt x="923334" y="164701"/>
                  </a:lnTo>
                  <a:lnTo>
                    <a:pt x="923334" y="177368"/>
                  </a:lnTo>
                  <a:lnTo>
                    <a:pt x="918575" y="182126"/>
                  </a:lnTo>
                  <a:lnTo>
                    <a:pt x="910650" y="183718"/>
                  </a:lnTo>
                  <a:close/>
                </a:path>
                <a:path w="1243329" h="1235710">
                  <a:moveTo>
                    <a:pt x="910650" y="300903"/>
                  </a:moveTo>
                  <a:lnTo>
                    <a:pt x="904317" y="300903"/>
                  </a:lnTo>
                  <a:lnTo>
                    <a:pt x="899575" y="294569"/>
                  </a:lnTo>
                  <a:lnTo>
                    <a:pt x="899575" y="280327"/>
                  </a:lnTo>
                  <a:lnTo>
                    <a:pt x="905908" y="277161"/>
                  </a:lnTo>
                  <a:lnTo>
                    <a:pt x="916983" y="277161"/>
                  </a:lnTo>
                  <a:lnTo>
                    <a:pt x="923334" y="281902"/>
                  </a:lnTo>
                  <a:lnTo>
                    <a:pt x="923334" y="294569"/>
                  </a:lnTo>
                  <a:lnTo>
                    <a:pt x="918575" y="297736"/>
                  </a:lnTo>
                  <a:lnTo>
                    <a:pt x="910650" y="300903"/>
                  </a:lnTo>
                  <a:close/>
                </a:path>
                <a:path w="1243329" h="1235710">
                  <a:moveTo>
                    <a:pt x="910650" y="416529"/>
                  </a:moveTo>
                  <a:lnTo>
                    <a:pt x="904317" y="416529"/>
                  </a:lnTo>
                  <a:lnTo>
                    <a:pt x="899575" y="411770"/>
                  </a:lnTo>
                  <a:lnTo>
                    <a:pt x="899575" y="397512"/>
                  </a:lnTo>
                  <a:lnTo>
                    <a:pt x="905908" y="392770"/>
                  </a:lnTo>
                  <a:lnTo>
                    <a:pt x="916983" y="392770"/>
                  </a:lnTo>
                  <a:lnTo>
                    <a:pt x="923334" y="399104"/>
                  </a:lnTo>
                  <a:lnTo>
                    <a:pt x="923334" y="411770"/>
                  </a:lnTo>
                  <a:lnTo>
                    <a:pt x="918575" y="414937"/>
                  </a:lnTo>
                  <a:lnTo>
                    <a:pt x="910650" y="416529"/>
                  </a:lnTo>
                  <a:close/>
                </a:path>
                <a:path w="1243329" h="1235710">
                  <a:moveTo>
                    <a:pt x="910650" y="533730"/>
                  </a:moveTo>
                  <a:lnTo>
                    <a:pt x="904317" y="533730"/>
                  </a:lnTo>
                  <a:lnTo>
                    <a:pt x="899575" y="527397"/>
                  </a:lnTo>
                  <a:lnTo>
                    <a:pt x="899575" y="513138"/>
                  </a:lnTo>
                  <a:lnTo>
                    <a:pt x="905908" y="509971"/>
                  </a:lnTo>
                  <a:lnTo>
                    <a:pt x="916983" y="509971"/>
                  </a:lnTo>
                  <a:lnTo>
                    <a:pt x="923334" y="516305"/>
                  </a:lnTo>
                  <a:lnTo>
                    <a:pt x="923334" y="527397"/>
                  </a:lnTo>
                  <a:lnTo>
                    <a:pt x="918575" y="532138"/>
                  </a:lnTo>
                  <a:lnTo>
                    <a:pt x="910650" y="533730"/>
                  </a:lnTo>
                  <a:close/>
                </a:path>
                <a:path w="1243329" h="1235710">
                  <a:moveTo>
                    <a:pt x="918575" y="650931"/>
                  </a:moveTo>
                  <a:lnTo>
                    <a:pt x="904317" y="650931"/>
                  </a:lnTo>
                  <a:lnTo>
                    <a:pt x="899575" y="644581"/>
                  </a:lnTo>
                  <a:lnTo>
                    <a:pt x="899575" y="630339"/>
                  </a:lnTo>
                  <a:lnTo>
                    <a:pt x="905908" y="627173"/>
                  </a:lnTo>
                  <a:lnTo>
                    <a:pt x="916983" y="627173"/>
                  </a:lnTo>
                  <a:lnTo>
                    <a:pt x="923334" y="633506"/>
                  </a:lnTo>
                  <a:lnTo>
                    <a:pt x="923334" y="644581"/>
                  </a:lnTo>
                  <a:lnTo>
                    <a:pt x="918575" y="650931"/>
                  </a:lnTo>
                  <a:close/>
                </a:path>
                <a:path w="1243329" h="1235710">
                  <a:moveTo>
                    <a:pt x="918575" y="768116"/>
                  </a:moveTo>
                  <a:lnTo>
                    <a:pt x="904317" y="768116"/>
                  </a:lnTo>
                  <a:lnTo>
                    <a:pt x="899575" y="761782"/>
                  </a:lnTo>
                  <a:lnTo>
                    <a:pt x="899575" y="747540"/>
                  </a:lnTo>
                  <a:lnTo>
                    <a:pt x="905908" y="742782"/>
                  </a:lnTo>
                  <a:lnTo>
                    <a:pt x="916983" y="742782"/>
                  </a:lnTo>
                  <a:lnTo>
                    <a:pt x="923334" y="749115"/>
                  </a:lnTo>
                  <a:lnTo>
                    <a:pt x="923334" y="761782"/>
                  </a:lnTo>
                  <a:lnTo>
                    <a:pt x="918575" y="768116"/>
                  </a:lnTo>
                  <a:close/>
                </a:path>
                <a:path w="1243329" h="1235710">
                  <a:moveTo>
                    <a:pt x="918575" y="883742"/>
                  </a:moveTo>
                  <a:lnTo>
                    <a:pt x="904317" y="883742"/>
                  </a:lnTo>
                  <a:lnTo>
                    <a:pt x="899575" y="878983"/>
                  </a:lnTo>
                  <a:lnTo>
                    <a:pt x="899575" y="864725"/>
                  </a:lnTo>
                  <a:lnTo>
                    <a:pt x="905908" y="859983"/>
                  </a:lnTo>
                  <a:lnTo>
                    <a:pt x="916983" y="859983"/>
                  </a:lnTo>
                  <a:lnTo>
                    <a:pt x="923334" y="866317"/>
                  </a:lnTo>
                  <a:lnTo>
                    <a:pt x="923334" y="877409"/>
                  </a:lnTo>
                  <a:lnTo>
                    <a:pt x="918575" y="883742"/>
                  </a:lnTo>
                  <a:close/>
                </a:path>
                <a:path w="1243329" h="1235710">
                  <a:moveTo>
                    <a:pt x="918575" y="1000943"/>
                  </a:moveTo>
                  <a:lnTo>
                    <a:pt x="904317" y="1000943"/>
                  </a:lnTo>
                  <a:lnTo>
                    <a:pt x="899575" y="994610"/>
                  </a:lnTo>
                  <a:lnTo>
                    <a:pt x="899575" y="980351"/>
                  </a:lnTo>
                  <a:lnTo>
                    <a:pt x="905908" y="977185"/>
                  </a:lnTo>
                  <a:lnTo>
                    <a:pt x="916983" y="977185"/>
                  </a:lnTo>
                  <a:lnTo>
                    <a:pt x="923334" y="983518"/>
                  </a:lnTo>
                  <a:lnTo>
                    <a:pt x="923334" y="994610"/>
                  </a:lnTo>
                  <a:lnTo>
                    <a:pt x="918575" y="1000943"/>
                  </a:lnTo>
                  <a:close/>
                </a:path>
                <a:path w="1243329" h="1235710">
                  <a:moveTo>
                    <a:pt x="918575" y="1118128"/>
                  </a:moveTo>
                  <a:lnTo>
                    <a:pt x="904317" y="1118128"/>
                  </a:lnTo>
                  <a:lnTo>
                    <a:pt x="899575" y="1111794"/>
                  </a:lnTo>
                  <a:lnTo>
                    <a:pt x="899575" y="1097553"/>
                  </a:lnTo>
                  <a:lnTo>
                    <a:pt x="905908" y="1094386"/>
                  </a:lnTo>
                  <a:lnTo>
                    <a:pt x="916983" y="1094386"/>
                  </a:lnTo>
                  <a:lnTo>
                    <a:pt x="923334" y="1099128"/>
                  </a:lnTo>
                  <a:lnTo>
                    <a:pt x="923334" y="1111794"/>
                  </a:lnTo>
                  <a:lnTo>
                    <a:pt x="918575" y="1118128"/>
                  </a:lnTo>
                  <a:close/>
                </a:path>
                <a:path w="1243329" h="1235710">
                  <a:moveTo>
                    <a:pt x="888483" y="123534"/>
                  </a:moveTo>
                  <a:lnTo>
                    <a:pt x="875817" y="123534"/>
                  </a:lnTo>
                  <a:lnTo>
                    <a:pt x="869483" y="118776"/>
                  </a:lnTo>
                  <a:lnTo>
                    <a:pt x="869483" y="104517"/>
                  </a:lnTo>
                  <a:lnTo>
                    <a:pt x="875817" y="99775"/>
                  </a:lnTo>
                  <a:lnTo>
                    <a:pt x="886908" y="99775"/>
                  </a:lnTo>
                  <a:lnTo>
                    <a:pt x="893242" y="106109"/>
                  </a:lnTo>
                  <a:lnTo>
                    <a:pt x="893242" y="118776"/>
                  </a:lnTo>
                  <a:lnTo>
                    <a:pt x="888483" y="123534"/>
                  </a:lnTo>
                  <a:close/>
                </a:path>
                <a:path w="1243329" h="1235710">
                  <a:moveTo>
                    <a:pt x="888483" y="240719"/>
                  </a:moveTo>
                  <a:lnTo>
                    <a:pt x="875817" y="240719"/>
                  </a:lnTo>
                  <a:lnTo>
                    <a:pt x="869483" y="234385"/>
                  </a:lnTo>
                  <a:lnTo>
                    <a:pt x="869483" y="221718"/>
                  </a:lnTo>
                  <a:lnTo>
                    <a:pt x="875817" y="216977"/>
                  </a:lnTo>
                  <a:lnTo>
                    <a:pt x="886908" y="216977"/>
                  </a:lnTo>
                  <a:lnTo>
                    <a:pt x="893242" y="223310"/>
                  </a:lnTo>
                  <a:lnTo>
                    <a:pt x="893242" y="234385"/>
                  </a:lnTo>
                  <a:lnTo>
                    <a:pt x="888483" y="240719"/>
                  </a:lnTo>
                  <a:close/>
                </a:path>
                <a:path w="1243329" h="1235710">
                  <a:moveTo>
                    <a:pt x="888483" y="357920"/>
                  </a:moveTo>
                  <a:lnTo>
                    <a:pt x="875817" y="357920"/>
                  </a:lnTo>
                  <a:lnTo>
                    <a:pt x="869483" y="351586"/>
                  </a:lnTo>
                  <a:lnTo>
                    <a:pt x="869483" y="337345"/>
                  </a:lnTo>
                  <a:lnTo>
                    <a:pt x="875817" y="334161"/>
                  </a:lnTo>
                  <a:lnTo>
                    <a:pt x="886908" y="334161"/>
                  </a:lnTo>
                  <a:lnTo>
                    <a:pt x="893242" y="340511"/>
                  </a:lnTo>
                  <a:lnTo>
                    <a:pt x="893242" y="353178"/>
                  </a:lnTo>
                  <a:lnTo>
                    <a:pt x="888483" y="357920"/>
                  </a:lnTo>
                  <a:close/>
                </a:path>
                <a:path w="1243329" h="1235710">
                  <a:moveTo>
                    <a:pt x="888483" y="475121"/>
                  </a:moveTo>
                  <a:lnTo>
                    <a:pt x="875817" y="475121"/>
                  </a:lnTo>
                  <a:lnTo>
                    <a:pt x="869483" y="468788"/>
                  </a:lnTo>
                  <a:lnTo>
                    <a:pt x="869483" y="454529"/>
                  </a:lnTo>
                  <a:lnTo>
                    <a:pt x="875817" y="449787"/>
                  </a:lnTo>
                  <a:lnTo>
                    <a:pt x="886908" y="449787"/>
                  </a:lnTo>
                  <a:lnTo>
                    <a:pt x="893242" y="456121"/>
                  </a:lnTo>
                  <a:lnTo>
                    <a:pt x="893242" y="470379"/>
                  </a:lnTo>
                  <a:lnTo>
                    <a:pt x="888483" y="475121"/>
                  </a:lnTo>
                  <a:close/>
                </a:path>
                <a:path w="1243329" h="1235710">
                  <a:moveTo>
                    <a:pt x="880558" y="593914"/>
                  </a:moveTo>
                  <a:lnTo>
                    <a:pt x="875817" y="593914"/>
                  </a:lnTo>
                  <a:lnTo>
                    <a:pt x="869483" y="587581"/>
                  </a:lnTo>
                  <a:lnTo>
                    <a:pt x="869483" y="573322"/>
                  </a:lnTo>
                  <a:lnTo>
                    <a:pt x="875817" y="568564"/>
                  </a:lnTo>
                  <a:lnTo>
                    <a:pt x="886908" y="568564"/>
                  </a:lnTo>
                  <a:lnTo>
                    <a:pt x="893242" y="574897"/>
                  </a:lnTo>
                  <a:lnTo>
                    <a:pt x="893242" y="587581"/>
                  </a:lnTo>
                  <a:lnTo>
                    <a:pt x="888483" y="590747"/>
                  </a:lnTo>
                  <a:lnTo>
                    <a:pt x="880558" y="593914"/>
                  </a:lnTo>
                  <a:close/>
                </a:path>
                <a:path w="1243329" h="1235710">
                  <a:moveTo>
                    <a:pt x="880558" y="709523"/>
                  </a:moveTo>
                  <a:lnTo>
                    <a:pt x="875817" y="709523"/>
                  </a:lnTo>
                  <a:lnTo>
                    <a:pt x="869483" y="704765"/>
                  </a:lnTo>
                  <a:lnTo>
                    <a:pt x="869483" y="690523"/>
                  </a:lnTo>
                  <a:lnTo>
                    <a:pt x="875817" y="685765"/>
                  </a:lnTo>
                  <a:lnTo>
                    <a:pt x="886908" y="685765"/>
                  </a:lnTo>
                  <a:lnTo>
                    <a:pt x="893242" y="692098"/>
                  </a:lnTo>
                  <a:lnTo>
                    <a:pt x="893242" y="704765"/>
                  </a:lnTo>
                  <a:lnTo>
                    <a:pt x="888483" y="707932"/>
                  </a:lnTo>
                  <a:lnTo>
                    <a:pt x="880558" y="709523"/>
                  </a:lnTo>
                  <a:close/>
                </a:path>
                <a:path w="1243329" h="1235710">
                  <a:moveTo>
                    <a:pt x="880558" y="826725"/>
                  </a:moveTo>
                  <a:lnTo>
                    <a:pt x="875817" y="826725"/>
                  </a:lnTo>
                  <a:lnTo>
                    <a:pt x="869483" y="820391"/>
                  </a:lnTo>
                  <a:lnTo>
                    <a:pt x="869483" y="806133"/>
                  </a:lnTo>
                  <a:lnTo>
                    <a:pt x="875817" y="802966"/>
                  </a:lnTo>
                  <a:lnTo>
                    <a:pt x="886908" y="802966"/>
                  </a:lnTo>
                  <a:lnTo>
                    <a:pt x="893242" y="809299"/>
                  </a:lnTo>
                  <a:lnTo>
                    <a:pt x="893242" y="820391"/>
                  </a:lnTo>
                  <a:lnTo>
                    <a:pt x="888483" y="825133"/>
                  </a:lnTo>
                  <a:lnTo>
                    <a:pt x="880558" y="826725"/>
                  </a:lnTo>
                  <a:close/>
                </a:path>
                <a:path w="1243329" h="1235710">
                  <a:moveTo>
                    <a:pt x="880558" y="943926"/>
                  </a:moveTo>
                  <a:lnTo>
                    <a:pt x="875817" y="943926"/>
                  </a:lnTo>
                  <a:lnTo>
                    <a:pt x="869483" y="937593"/>
                  </a:lnTo>
                  <a:lnTo>
                    <a:pt x="869483" y="923334"/>
                  </a:lnTo>
                  <a:lnTo>
                    <a:pt x="875817" y="920167"/>
                  </a:lnTo>
                  <a:lnTo>
                    <a:pt x="886908" y="920167"/>
                  </a:lnTo>
                  <a:lnTo>
                    <a:pt x="893242" y="926501"/>
                  </a:lnTo>
                  <a:lnTo>
                    <a:pt x="893242" y="937593"/>
                  </a:lnTo>
                  <a:lnTo>
                    <a:pt x="888483" y="942334"/>
                  </a:lnTo>
                  <a:lnTo>
                    <a:pt x="880558" y="943926"/>
                  </a:lnTo>
                  <a:close/>
                </a:path>
                <a:path w="1243329" h="1235710">
                  <a:moveTo>
                    <a:pt x="880558" y="1061127"/>
                  </a:moveTo>
                  <a:lnTo>
                    <a:pt x="875817" y="1061127"/>
                  </a:lnTo>
                  <a:lnTo>
                    <a:pt x="869483" y="1054777"/>
                  </a:lnTo>
                  <a:lnTo>
                    <a:pt x="869483" y="1040535"/>
                  </a:lnTo>
                  <a:lnTo>
                    <a:pt x="875817" y="1035777"/>
                  </a:lnTo>
                  <a:lnTo>
                    <a:pt x="886908" y="1035777"/>
                  </a:lnTo>
                  <a:lnTo>
                    <a:pt x="893242" y="1042110"/>
                  </a:lnTo>
                  <a:lnTo>
                    <a:pt x="893242" y="1054777"/>
                  </a:lnTo>
                  <a:lnTo>
                    <a:pt x="888483" y="1057960"/>
                  </a:lnTo>
                  <a:lnTo>
                    <a:pt x="880558" y="1061127"/>
                  </a:lnTo>
                  <a:close/>
                </a:path>
                <a:path w="1243329" h="1235710">
                  <a:moveTo>
                    <a:pt x="880558" y="1176737"/>
                  </a:moveTo>
                  <a:lnTo>
                    <a:pt x="875817" y="1176737"/>
                  </a:lnTo>
                  <a:lnTo>
                    <a:pt x="869483" y="1171978"/>
                  </a:lnTo>
                  <a:lnTo>
                    <a:pt x="869483" y="1157737"/>
                  </a:lnTo>
                  <a:lnTo>
                    <a:pt x="875817" y="1152978"/>
                  </a:lnTo>
                  <a:lnTo>
                    <a:pt x="886908" y="1152978"/>
                  </a:lnTo>
                  <a:lnTo>
                    <a:pt x="893242" y="1159311"/>
                  </a:lnTo>
                  <a:lnTo>
                    <a:pt x="893242" y="1171978"/>
                  </a:lnTo>
                  <a:lnTo>
                    <a:pt x="888483" y="1175145"/>
                  </a:lnTo>
                  <a:lnTo>
                    <a:pt x="880558" y="1176737"/>
                  </a:lnTo>
                  <a:close/>
                </a:path>
                <a:path w="1243329" h="1235710">
                  <a:moveTo>
                    <a:pt x="853633" y="66517"/>
                  </a:moveTo>
                  <a:lnTo>
                    <a:pt x="847299" y="66517"/>
                  </a:lnTo>
                  <a:lnTo>
                    <a:pt x="840966" y="60183"/>
                  </a:lnTo>
                  <a:lnTo>
                    <a:pt x="840966" y="45925"/>
                  </a:lnTo>
                  <a:lnTo>
                    <a:pt x="847299" y="42758"/>
                  </a:lnTo>
                  <a:lnTo>
                    <a:pt x="859983" y="42758"/>
                  </a:lnTo>
                  <a:lnTo>
                    <a:pt x="866316" y="49092"/>
                  </a:lnTo>
                  <a:lnTo>
                    <a:pt x="866316" y="60183"/>
                  </a:lnTo>
                  <a:lnTo>
                    <a:pt x="859983" y="64925"/>
                  </a:lnTo>
                  <a:lnTo>
                    <a:pt x="853633" y="66517"/>
                  </a:lnTo>
                  <a:close/>
                </a:path>
                <a:path w="1243329" h="1235710">
                  <a:moveTo>
                    <a:pt x="853633" y="183718"/>
                  </a:moveTo>
                  <a:lnTo>
                    <a:pt x="847299" y="183718"/>
                  </a:lnTo>
                  <a:lnTo>
                    <a:pt x="840966" y="177368"/>
                  </a:lnTo>
                  <a:lnTo>
                    <a:pt x="840966" y="163126"/>
                  </a:lnTo>
                  <a:lnTo>
                    <a:pt x="847299" y="159959"/>
                  </a:lnTo>
                  <a:lnTo>
                    <a:pt x="859983" y="159959"/>
                  </a:lnTo>
                  <a:lnTo>
                    <a:pt x="866316" y="164701"/>
                  </a:lnTo>
                  <a:lnTo>
                    <a:pt x="866316" y="177368"/>
                  </a:lnTo>
                  <a:lnTo>
                    <a:pt x="859983" y="182126"/>
                  </a:lnTo>
                  <a:lnTo>
                    <a:pt x="853633" y="183718"/>
                  </a:lnTo>
                  <a:close/>
                </a:path>
                <a:path w="1243329" h="1235710">
                  <a:moveTo>
                    <a:pt x="853633" y="300903"/>
                  </a:moveTo>
                  <a:lnTo>
                    <a:pt x="847299" y="300903"/>
                  </a:lnTo>
                  <a:lnTo>
                    <a:pt x="840966" y="294569"/>
                  </a:lnTo>
                  <a:lnTo>
                    <a:pt x="840966" y="280327"/>
                  </a:lnTo>
                  <a:lnTo>
                    <a:pt x="847299" y="277161"/>
                  </a:lnTo>
                  <a:lnTo>
                    <a:pt x="859983" y="277161"/>
                  </a:lnTo>
                  <a:lnTo>
                    <a:pt x="866316" y="281902"/>
                  </a:lnTo>
                  <a:lnTo>
                    <a:pt x="866316" y="294569"/>
                  </a:lnTo>
                  <a:lnTo>
                    <a:pt x="853633" y="300903"/>
                  </a:lnTo>
                  <a:close/>
                </a:path>
                <a:path w="1243329" h="1235710">
                  <a:moveTo>
                    <a:pt x="853633" y="416529"/>
                  </a:moveTo>
                  <a:lnTo>
                    <a:pt x="847299" y="416529"/>
                  </a:lnTo>
                  <a:lnTo>
                    <a:pt x="840966" y="411770"/>
                  </a:lnTo>
                  <a:lnTo>
                    <a:pt x="840966" y="397512"/>
                  </a:lnTo>
                  <a:lnTo>
                    <a:pt x="847299" y="392770"/>
                  </a:lnTo>
                  <a:lnTo>
                    <a:pt x="859983" y="392770"/>
                  </a:lnTo>
                  <a:lnTo>
                    <a:pt x="866316" y="399104"/>
                  </a:lnTo>
                  <a:lnTo>
                    <a:pt x="866316" y="411770"/>
                  </a:lnTo>
                  <a:lnTo>
                    <a:pt x="859983" y="414937"/>
                  </a:lnTo>
                  <a:lnTo>
                    <a:pt x="853633" y="416529"/>
                  </a:lnTo>
                  <a:close/>
                </a:path>
                <a:path w="1243329" h="1235710">
                  <a:moveTo>
                    <a:pt x="853633" y="533730"/>
                  </a:moveTo>
                  <a:lnTo>
                    <a:pt x="847299" y="533730"/>
                  </a:lnTo>
                  <a:lnTo>
                    <a:pt x="840966" y="527397"/>
                  </a:lnTo>
                  <a:lnTo>
                    <a:pt x="840966" y="513138"/>
                  </a:lnTo>
                  <a:lnTo>
                    <a:pt x="847299" y="509971"/>
                  </a:lnTo>
                  <a:lnTo>
                    <a:pt x="859983" y="509971"/>
                  </a:lnTo>
                  <a:lnTo>
                    <a:pt x="866316" y="516305"/>
                  </a:lnTo>
                  <a:lnTo>
                    <a:pt x="866316" y="527397"/>
                  </a:lnTo>
                  <a:lnTo>
                    <a:pt x="859983" y="532138"/>
                  </a:lnTo>
                  <a:lnTo>
                    <a:pt x="853633" y="533730"/>
                  </a:lnTo>
                  <a:close/>
                </a:path>
                <a:path w="1243329" h="1235710">
                  <a:moveTo>
                    <a:pt x="859983" y="650931"/>
                  </a:moveTo>
                  <a:lnTo>
                    <a:pt x="847299" y="650931"/>
                  </a:lnTo>
                  <a:lnTo>
                    <a:pt x="840966" y="644581"/>
                  </a:lnTo>
                  <a:lnTo>
                    <a:pt x="840966" y="630339"/>
                  </a:lnTo>
                  <a:lnTo>
                    <a:pt x="847299" y="627173"/>
                  </a:lnTo>
                  <a:lnTo>
                    <a:pt x="859983" y="627173"/>
                  </a:lnTo>
                  <a:lnTo>
                    <a:pt x="866316" y="633506"/>
                  </a:lnTo>
                  <a:lnTo>
                    <a:pt x="866316" y="644581"/>
                  </a:lnTo>
                  <a:lnTo>
                    <a:pt x="859983" y="650931"/>
                  </a:lnTo>
                  <a:close/>
                </a:path>
                <a:path w="1243329" h="1235710">
                  <a:moveTo>
                    <a:pt x="859983" y="768116"/>
                  </a:moveTo>
                  <a:lnTo>
                    <a:pt x="847299" y="768116"/>
                  </a:lnTo>
                  <a:lnTo>
                    <a:pt x="840966" y="761782"/>
                  </a:lnTo>
                  <a:lnTo>
                    <a:pt x="840966" y="747540"/>
                  </a:lnTo>
                  <a:lnTo>
                    <a:pt x="847299" y="742782"/>
                  </a:lnTo>
                  <a:lnTo>
                    <a:pt x="859983" y="742782"/>
                  </a:lnTo>
                  <a:lnTo>
                    <a:pt x="866316" y="749115"/>
                  </a:lnTo>
                  <a:lnTo>
                    <a:pt x="866316" y="761782"/>
                  </a:lnTo>
                  <a:lnTo>
                    <a:pt x="859983" y="768116"/>
                  </a:lnTo>
                  <a:close/>
                </a:path>
                <a:path w="1243329" h="1235710">
                  <a:moveTo>
                    <a:pt x="859983" y="883742"/>
                  </a:moveTo>
                  <a:lnTo>
                    <a:pt x="847299" y="883742"/>
                  </a:lnTo>
                  <a:lnTo>
                    <a:pt x="840966" y="878983"/>
                  </a:lnTo>
                  <a:lnTo>
                    <a:pt x="840966" y="864725"/>
                  </a:lnTo>
                  <a:lnTo>
                    <a:pt x="847299" y="859983"/>
                  </a:lnTo>
                  <a:lnTo>
                    <a:pt x="859983" y="859983"/>
                  </a:lnTo>
                  <a:lnTo>
                    <a:pt x="866316" y="866317"/>
                  </a:lnTo>
                  <a:lnTo>
                    <a:pt x="866316" y="877409"/>
                  </a:lnTo>
                  <a:lnTo>
                    <a:pt x="859983" y="883742"/>
                  </a:lnTo>
                  <a:close/>
                </a:path>
                <a:path w="1243329" h="1235710">
                  <a:moveTo>
                    <a:pt x="859983" y="1000943"/>
                  </a:moveTo>
                  <a:lnTo>
                    <a:pt x="847299" y="1000943"/>
                  </a:lnTo>
                  <a:lnTo>
                    <a:pt x="840966" y="994610"/>
                  </a:lnTo>
                  <a:lnTo>
                    <a:pt x="840966" y="980351"/>
                  </a:lnTo>
                  <a:lnTo>
                    <a:pt x="847299" y="977185"/>
                  </a:lnTo>
                  <a:lnTo>
                    <a:pt x="859983" y="977185"/>
                  </a:lnTo>
                  <a:lnTo>
                    <a:pt x="866316" y="983518"/>
                  </a:lnTo>
                  <a:lnTo>
                    <a:pt x="866316" y="994610"/>
                  </a:lnTo>
                  <a:lnTo>
                    <a:pt x="859983" y="1000943"/>
                  </a:lnTo>
                  <a:close/>
                </a:path>
                <a:path w="1243329" h="1235710">
                  <a:moveTo>
                    <a:pt x="859983" y="1118128"/>
                  </a:moveTo>
                  <a:lnTo>
                    <a:pt x="847299" y="1118128"/>
                  </a:lnTo>
                  <a:lnTo>
                    <a:pt x="840966" y="1111794"/>
                  </a:lnTo>
                  <a:lnTo>
                    <a:pt x="840966" y="1097553"/>
                  </a:lnTo>
                  <a:lnTo>
                    <a:pt x="847299" y="1094386"/>
                  </a:lnTo>
                  <a:lnTo>
                    <a:pt x="859983" y="1094386"/>
                  </a:lnTo>
                  <a:lnTo>
                    <a:pt x="866316" y="1099128"/>
                  </a:lnTo>
                  <a:lnTo>
                    <a:pt x="866316" y="1111794"/>
                  </a:lnTo>
                  <a:lnTo>
                    <a:pt x="859983" y="1118128"/>
                  </a:lnTo>
                  <a:close/>
                </a:path>
                <a:path w="1243329" h="1235710">
                  <a:moveTo>
                    <a:pt x="829891" y="123534"/>
                  </a:moveTo>
                  <a:lnTo>
                    <a:pt x="817207" y="123534"/>
                  </a:lnTo>
                  <a:lnTo>
                    <a:pt x="812466" y="118776"/>
                  </a:lnTo>
                  <a:lnTo>
                    <a:pt x="812466" y="104517"/>
                  </a:lnTo>
                  <a:lnTo>
                    <a:pt x="818798" y="99775"/>
                  </a:lnTo>
                  <a:lnTo>
                    <a:pt x="829891" y="99775"/>
                  </a:lnTo>
                  <a:lnTo>
                    <a:pt x="836224" y="106109"/>
                  </a:lnTo>
                  <a:lnTo>
                    <a:pt x="836224" y="118776"/>
                  </a:lnTo>
                  <a:lnTo>
                    <a:pt x="829891" y="123534"/>
                  </a:lnTo>
                  <a:close/>
                </a:path>
                <a:path w="1243329" h="1235710">
                  <a:moveTo>
                    <a:pt x="829891" y="240719"/>
                  </a:moveTo>
                  <a:lnTo>
                    <a:pt x="817207" y="240719"/>
                  </a:lnTo>
                  <a:lnTo>
                    <a:pt x="812466" y="234385"/>
                  </a:lnTo>
                  <a:lnTo>
                    <a:pt x="812466" y="221718"/>
                  </a:lnTo>
                  <a:lnTo>
                    <a:pt x="818798" y="216977"/>
                  </a:lnTo>
                  <a:lnTo>
                    <a:pt x="829891" y="216977"/>
                  </a:lnTo>
                  <a:lnTo>
                    <a:pt x="836224" y="223310"/>
                  </a:lnTo>
                  <a:lnTo>
                    <a:pt x="836224" y="234385"/>
                  </a:lnTo>
                  <a:lnTo>
                    <a:pt x="829891" y="240719"/>
                  </a:lnTo>
                  <a:close/>
                </a:path>
                <a:path w="1243329" h="1235710">
                  <a:moveTo>
                    <a:pt x="829891" y="357920"/>
                  </a:moveTo>
                  <a:lnTo>
                    <a:pt x="817207" y="357920"/>
                  </a:lnTo>
                  <a:lnTo>
                    <a:pt x="812466" y="351586"/>
                  </a:lnTo>
                  <a:lnTo>
                    <a:pt x="812466" y="337345"/>
                  </a:lnTo>
                  <a:lnTo>
                    <a:pt x="818798" y="334161"/>
                  </a:lnTo>
                  <a:lnTo>
                    <a:pt x="829891" y="334161"/>
                  </a:lnTo>
                  <a:lnTo>
                    <a:pt x="836224" y="340511"/>
                  </a:lnTo>
                  <a:lnTo>
                    <a:pt x="836224" y="353178"/>
                  </a:lnTo>
                  <a:lnTo>
                    <a:pt x="829891" y="357920"/>
                  </a:lnTo>
                  <a:close/>
                </a:path>
                <a:path w="1243329" h="1235710">
                  <a:moveTo>
                    <a:pt x="829891" y="475121"/>
                  </a:moveTo>
                  <a:lnTo>
                    <a:pt x="817207" y="475121"/>
                  </a:lnTo>
                  <a:lnTo>
                    <a:pt x="812466" y="468788"/>
                  </a:lnTo>
                  <a:lnTo>
                    <a:pt x="812466" y="454529"/>
                  </a:lnTo>
                  <a:lnTo>
                    <a:pt x="818798" y="449787"/>
                  </a:lnTo>
                  <a:lnTo>
                    <a:pt x="829891" y="449787"/>
                  </a:lnTo>
                  <a:lnTo>
                    <a:pt x="836224" y="456121"/>
                  </a:lnTo>
                  <a:lnTo>
                    <a:pt x="836224" y="470379"/>
                  </a:lnTo>
                  <a:lnTo>
                    <a:pt x="829891" y="475121"/>
                  </a:lnTo>
                  <a:close/>
                </a:path>
                <a:path w="1243329" h="1235710">
                  <a:moveTo>
                    <a:pt x="823557" y="593914"/>
                  </a:moveTo>
                  <a:lnTo>
                    <a:pt x="817207" y="593914"/>
                  </a:lnTo>
                  <a:lnTo>
                    <a:pt x="812466" y="587581"/>
                  </a:lnTo>
                  <a:lnTo>
                    <a:pt x="812466" y="573322"/>
                  </a:lnTo>
                  <a:lnTo>
                    <a:pt x="818798" y="568564"/>
                  </a:lnTo>
                  <a:lnTo>
                    <a:pt x="829891" y="568564"/>
                  </a:lnTo>
                  <a:lnTo>
                    <a:pt x="836224" y="574897"/>
                  </a:lnTo>
                  <a:lnTo>
                    <a:pt x="836224" y="587581"/>
                  </a:lnTo>
                  <a:lnTo>
                    <a:pt x="823557" y="593914"/>
                  </a:lnTo>
                  <a:close/>
                </a:path>
                <a:path w="1243329" h="1235710">
                  <a:moveTo>
                    <a:pt x="823557" y="709523"/>
                  </a:moveTo>
                  <a:lnTo>
                    <a:pt x="817207" y="709523"/>
                  </a:lnTo>
                  <a:lnTo>
                    <a:pt x="812466" y="704765"/>
                  </a:lnTo>
                  <a:lnTo>
                    <a:pt x="812466" y="690523"/>
                  </a:lnTo>
                  <a:lnTo>
                    <a:pt x="818798" y="685765"/>
                  </a:lnTo>
                  <a:lnTo>
                    <a:pt x="829891" y="685765"/>
                  </a:lnTo>
                  <a:lnTo>
                    <a:pt x="836224" y="692098"/>
                  </a:lnTo>
                  <a:lnTo>
                    <a:pt x="836224" y="704765"/>
                  </a:lnTo>
                  <a:lnTo>
                    <a:pt x="829891" y="707932"/>
                  </a:lnTo>
                  <a:lnTo>
                    <a:pt x="823557" y="709523"/>
                  </a:lnTo>
                  <a:close/>
                </a:path>
                <a:path w="1243329" h="1235710">
                  <a:moveTo>
                    <a:pt x="823557" y="826725"/>
                  </a:moveTo>
                  <a:lnTo>
                    <a:pt x="817207" y="826725"/>
                  </a:lnTo>
                  <a:lnTo>
                    <a:pt x="812466" y="820391"/>
                  </a:lnTo>
                  <a:lnTo>
                    <a:pt x="812466" y="806133"/>
                  </a:lnTo>
                  <a:lnTo>
                    <a:pt x="818798" y="802966"/>
                  </a:lnTo>
                  <a:lnTo>
                    <a:pt x="829891" y="802966"/>
                  </a:lnTo>
                  <a:lnTo>
                    <a:pt x="836224" y="809299"/>
                  </a:lnTo>
                  <a:lnTo>
                    <a:pt x="836224" y="820391"/>
                  </a:lnTo>
                  <a:lnTo>
                    <a:pt x="829891" y="825133"/>
                  </a:lnTo>
                  <a:lnTo>
                    <a:pt x="823557" y="826725"/>
                  </a:lnTo>
                  <a:close/>
                </a:path>
                <a:path w="1243329" h="1235710">
                  <a:moveTo>
                    <a:pt x="823557" y="943926"/>
                  </a:moveTo>
                  <a:lnTo>
                    <a:pt x="817207" y="943926"/>
                  </a:lnTo>
                  <a:lnTo>
                    <a:pt x="812466" y="937593"/>
                  </a:lnTo>
                  <a:lnTo>
                    <a:pt x="812466" y="923334"/>
                  </a:lnTo>
                  <a:lnTo>
                    <a:pt x="818798" y="920167"/>
                  </a:lnTo>
                  <a:lnTo>
                    <a:pt x="829891" y="920167"/>
                  </a:lnTo>
                  <a:lnTo>
                    <a:pt x="836224" y="926501"/>
                  </a:lnTo>
                  <a:lnTo>
                    <a:pt x="836224" y="937593"/>
                  </a:lnTo>
                  <a:lnTo>
                    <a:pt x="829891" y="942334"/>
                  </a:lnTo>
                  <a:lnTo>
                    <a:pt x="823557" y="943926"/>
                  </a:lnTo>
                  <a:close/>
                </a:path>
                <a:path w="1243329" h="1235710">
                  <a:moveTo>
                    <a:pt x="823557" y="1061127"/>
                  </a:moveTo>
                  <a:lnTo>
                    <a:pt x="817207" y="1061127"/>
                  </a:lnTo>
                  <a:lnTo>
                    <a:pt x="812466" y="1054777"/>
                  </a:lnTo>
                  <a:lnTo>
                    <a:pt x="812466" y="1040535"/>
                  </a:lnTo>
                  <a:lnTo>
                    <a:pt x="818798" y="1035777"/>
                  </a:lnTo>
                  <a:lnTo>
                    <a:pt x="829891" y="1035777"/>
                  </a:lnTo>
                  <a:lnTo>
                    <a:pt x="836224" y="1042110"/>
                  </a:lnTo>
                  <a:lnTo>
                    <a:pt x="836224" y="1054777"/>
                  </a:lnTo>
                  <a:lnTo>
                    <a:pt x="823557" y="1061127"/>
                  </a:lnTo>
                  <a:close/>
                </a:path>
                <a:path w="1243329" h="1235710">
                  <a:moveTo>
                    <a:pt x="823557" y="1176737"/>
                  </a:moveTo>
                  <a:lnTo>
                    <a:pt x="817207" y="1176737"/>
                  </a:lnTo>
                  <a:lnTo>
                    <a:pt x="812466" y="1171978"/>
                  </a:lnTo>
                  <a:lnTo>
                    <a:pt x="812466" y="1157737"/>
                  </a:lnTo>
                  <a:lnTo>
                    <a:pt x="818798" y="1152978"/>
                  </a:lnTo>
                  <a:lnTo>
                    <a:pt x="829891" y="1152978"/>
                  </a:lnTo>
                  <a:lnTo>
                    <a:pt x="836224" y="1159311"/>
                  </a:lnTo>
                  <a:lnTo>
                    <a:pt x="836224" y="1171978"/>
                  </a:lnTo>
                  <a:lnTo>
                    <a:pt x="829891" y="1175145"/>
                  </a:lnTo>
                  <a:lnTo>
                    <a:pt x="823557" y="1176737"/>
                  </a:lnTo>
                  <a:close/>
                </a:path>
                <a:path w="1243329" h="1235710">
                  <a:moveTo>
                    <a:pt x="787115" y="1228996"/>
                  </a:moveTo>
                  <a:lnTo>
                    <a:pt x="787115" y="1227421"/>
                  </a:lnTo>
                  <a:lnTo>
                    <a:pt x="783948" y="1224254"/>
                  </a:lnTo>
                  <a:lnTo>
                    <a:pt x="783948" y="1216329"/>
                  </a:lnTo>
                  <a:lnTo>
                    <a:pt x="788707" y="1213162"/>
                  </a:lnTo>
                  <a:lnTo>
                    <a:pt x="793466" y="1211570"/>
                  </a:lnTo>
                  <a:lnTo>
                    <a:pt x="799798" y="1211570"/>
                  </a:lnTo>
                  <a:lnTo>
                    <a:pt x="806132" y="1216329"/>
                  </a:lnTo>
                  <a:lnTo>
                    <a:pt x="806132" y="1222662"/>
                  </a:lnTo>
                  <a:lnTo>
                    <a:pt x="799798" y="1224254"/>
                  </a:lnTo>
                  <a:lnTo>
                    <a:pt x="791873" y="1227421"/>
                  </a:lnTo>
                  <a:lnTo>
                    <a:pt x="787115" y="1228996"/>
                  </a:lnTo>
                  <a:close/>
                </a:path>
                <a:path w="1243329" h="1235710">
                  <a:moveTo>
                    <a:pt x="793466" y="66517"/>
                  </a:moveTo>
                  <a:lnTo>
                    <a:pt x="788707" y="66517"/>
                  </a:lnTo>
                  <a:lnTo>
                    <a:pt x="782373" y="60183"/>
                  </a:lnTo>
                  <a:lnTo>
                    <a:pt x="782373" y="45925"/>
                  </a:lnTo>
                  <a:lnTo>
                    <a:pt x="788707" y="42758"/>
                  </a:lnTo>
                  <a:lnTo>
                    <a:pt x="799798" y="42758"/>
                  </a:lnTo>
                  <a:lnTo>
                    <a:pt x="806132" y="49092"/>
                  </a:lnTo>
                  <a:lnTo>
                    <a:pt x="806132" y="60183"/>
                  </a:lnTo>
                  <a:lnTo>
                    <a:pt x="801373" y="64925"/>
                  </a:lnTo>
                  <a:lnTo>
                    <a:pt x="793466" y="66517"/>
                  </a:lnTo>
                  <a:close/>
                </a:path>
                <a:path w="1243329" h="1235710">
                  <a:moveTo>
                    <a:pt x="793466" y="183718"/>
                  </a:moveTo>
                  <a:lnTo>
                    <a:pt x="788707" y="183718"/>
                  </a:lnTo>
                  <a:lnTo>
                    <a:pt x="782373" y="177368"/>
                  </a:lnTo>
                  <a:lnTo>
                    <a:pt x="782373" y="163126"/>
                  </a:lnTo>
                  <a:lnTo>
                    <a:pt x="788707" y="159959"/>
                  </a:lnTo>
                  <a:lnTo>
                    <a:pt x="799798" y="159959"/>
                  </a:lnTo>
                  <a:lnTo>
                    <a:pt x="806132" y="164701"/>
                  </a:lnTo>
                  <a:lnTo>
                    <a:pt x="806132" y="177368"/>
                  </a:lnTo>
                  <a:lnTo>
                    <a:pt x="801373" y="182126"/>
                  </a:lnTo>
                  <a:lnTo>
                    <a:pt x="793466" y="183718"/>
                  </a:lnTo>
                  <a:close/>
                </a:path>
                <a:path w="1243329" h="1235710">
                  <a:moveTo>
                    <a:pt x="793466" y="300903"/>
                  </a:moveTo>
                  <a:lnTo>
                    <a:pt x="788707" y="300903"/>
                  </a:lnTo>
                  <a:lnTo>
                    <a:pt x="782373" y="294569"/>
                  </a:lnTo>
                  <a:lnTo>
                    <a:pt x="782373" y="280327"/>
                  </a:lnTo>
                  <a:lnTo>
                    <a:pt x="788707" y="277161"/>
                  </a:lnTo>
                  <a:lnTo>
                    <a:pt x="799798" y="277161"/>
                  </a:lnTo>
                  <a:lnTo>
                    <a:pt x="806132" y="281902"/>
                  </a:lnTo>
                  <a:lnTo>
                    <a:pt x="806132" y="294569"/>
                  </a:lnTo>
                  <a:lnTo>
                    <a:pt x="801373" y="297736"/>
                  </a:lnTo>
                  <a:lnTo>
                    <a:pt x="793466" y="300903"/>
                  </a:lnTo>
                  <a:close/>
                </a:path>
                <a:path w="1243329" h="1235710">
                  <a:moveTo>
                    <a:pt x="793466" y="416529"/>
                  </a:moveTo>
                  <a:lnTo>
                    <a:pt x="788707" y="416529"/>
                  </a:lnTo>
                  <a:lnTo>
                    <a:pt x="782373" y="411770"/>
                  </a:lnTo>
                  <a:lnTo>
                    <a:pt x="782373" y="397512"/>
                  </a:lnTo>
                  <a:lnTo>
                    <a:pt x="788707" y="392770"/>
                  </a:lnTo>
                  <a:lnTo>
                    <a:pt x="799798" y="392770"/>
                  </a:lnTo>
                  <a:lnTo>
                    <a:pt x="806132" y="399104"/>
                  </a:lnTo>
                  <a:lnTo>
                    <a:pt x="806132" y="411770"/>
                  </a:lnTo>
                  <a:lnTo>
                    <a:pt x="801373" y="414937"/>
                  </a:lnTo>
                  <a:lnTo>
                    <a:pt x="793466" y="416529"/>
                  </a:lnTo>
                  <a:close/>
                </a:path>
                <a:path w="1243329" h="1235710">
                  <a:moveTo>
                    <a:pt x="793466" y="533730"/>
                  </a:moveTo>
                  <a:lnTo>
                    <a:pt x="788707" y="533730"/>
                  </a:lnTo>
                  <a:lnTo>
                    <a:pt x="782373" y="527397"/>
                  </a:lnTo>
                  <a:lnTo>
                    <a:pt x="782373" y="513138"/>
                  </a:lnTo>
                  <a:lnTo>
                    <a:pt x="788707" y="509971"/>
                  </a:lnTo>
                  <a:lnTo>
                    <a:pt x="799798" y="509971"/>
                  </a:lnTo>
                  <a:lnTo>
                    <a:pt x="806132" y="516305"/>
                  </a:lnTo>
                  <a:lnTo>
                    <a:pt x="806132" y="527397"/>
                  </a:lnTo>
                  <a:lnTo>
                    <a:pt x="801373" y="532138"/>
                  </a:lnTo>
                  <a:lnTo>
                    <a:pt x="793466" y="533730"/>
                  </a:lnTo>
                  <a:close/>
                </a:path>
                <a:path w="1243329" h="1235710">
                  <a:moveTo>
                    <a:pt x="801373" y="650931"/>
                  </a:moveTo>
                  <a:lnTo>
                    <a:pt x="788707" y="650931"/>
                  </a:lnTo>
                  <a:lnTo>
                    <a:pt x="782373" y="644581"/>
                  </a:lnTo>
                  <a:lnTo>
                    <a:pt x="782373" y="630339"/>
                  </a:lnTo>
                  <a:lnTo>
                    <a:pt x="788707" y="627173"/>
                  </a:lnTo>
                  <a:lnTo>
                    <a:pt x="799798" y="627173"/>
                  </a:lnTo>
                  <a:lnTo>
                    <a:pt x="806132" y="633506"/>
                  </a:lnTo>
                  <a:lnTo>
                    <a:pt x="806132" y="644581"/>
                  </a:lnTo>
                  <a:lnTo>
                    <a:pt x="801373" y="650931"/>
                  </a:lnTo>
                  <a:close/>
                </a:path>
                <a:path w="1243329" h="1235710">
                  <a:moveTo>
                    <a:pt x="801373" y="768116"/>
                  </a:moveTo>
                  <a:lnTo>
                    <a:pt x="788707" y="768116"/>
                  </a:lnTo>
                  <a:lnTo>
                    <a:pt x="782373" y="761782"/>
                  </a:lnTo>
                  <a:lnTo>
                    <a:pt x="782373" y="747540"/>
                  </a:lnTo>
                  <a:lnTo>
                    <a:pt x="788707" y="742782"/>
                  </a:lnTo>
                  <a:lnTo>
                    <a:pt x="799798" y="742782"/>
                  </a:lnTo>
                  <a:lnTo>
                    <a:pt x="806132" y="749115"/>
                  </a:lnTo>
                  <a:lnTo>
                    <a:pt x="806132" y="761782"/>
                  </a:lnTo>
                  <a:lnTo>
                    <a:pt x="801373" y="768116"/>
                  </a:lnTo>
                  <a:close/>
                </a:path>
                <a:path w="1243329" h="1235710">
                  <a:moveTo>
                    <a:pt x="801373" y="883742"/>
                  </a:moveTo>
                  <a:lnTo>
                    <a:pt x="788707" y="883742"/>
                  </a:lnTo>
                  <a:lnTo>
                    <a:pt x="782373" y="878983"/>
                  </a:lnTo>
                  <a:lnTo>
                    <a:pt x="782373" y="864725"/>
                  </a:lnTo>
                  <a:lnTo>
                    <a:pt x="788707" y="859983"/>
                  </a:lnTo>
                  <a:lnTo>
                    <a:pt x="799798" y="859983"/>
                  </a:lnTo>
                  <a:lnTo>
                    <a:pt x="806132" y="866317"/>
                  </a:lnTo>
                  <a:lnTo>
                    <a:pt x="806132" y="877409"/>
                  </a:lnTo>
                  <a:lnTo>
                    <a:pt x="801373" y="883742"/>
                  </a:lnTo>
                  <a:close/>
                </a:path>
                <a:path w="1243329" h="1235710">
                  <a:moveTo>
                    <a:pt x="801373" y="1000943"/>
                  </a:moveTo>
                  <a:lnTo>
                    <a:pt x="788707" y="1000943"/>
                  </a:lnTo>
                  <a:lnTo>
                    <a:pt x="782373" y="994610"/>
                  </a:lnTo>
                  <a:lnTo>
                    <a:pt x="782373" y="980351"/>
                  </a:lnTo>
                  <a:lnTo>
                    <a:pt x="788707" y="977185"/>
                  </a:lnTo>
                  <a:lnTo>
                    <a:pt x="799798" y="977185"/>
                  </a:lnTo>
                  <a:lnTo>
                    <a:pt x="806132" y="983518"/>
                  </a:lnTo>
                  <a:lnTo>
                    <a:pt x="806132" y="994610"/>
                  </a:lnTo>
                  <a:lnTo>
                    <a:pt x="801373" y="1000943"/>
                  </a:lnTo>
                  <a:close/>
                </a:path>
                <a:path w="1243329" h="1235710">
                  <a:moveTo>
                    <a:pt x="801373" y="1118128"/>
                  </a:moveTo>
                  <a:lnTo>
                    <a:pt x="788707" y="1118128"/>
                  </a:lnTo>
                  <a:lnTo>
                    <a:pt x="782373" y="1111794"/>
                  </a:lnTo>
                  <a:lnTo>
                    <a:pt x="782373" y="1097553"/>
                  </a:lnTo>
                  <a:lnTo>
                    <a:pt x="788707" y="1094386"/>
                  </a:lnTo>
                  <a:lnTo>
                    <a:pt x="799798" y="1094386"/>
                  </a:lnTo>
                  <a:lnTo>
                    <a:pt x="806132" y="1099128"/>
                  </a:lnTo>
                  <a:lnTo>
                    <a:pt x="806132" y="1111794"/>
                  </a:lnTo>
                  <a:lnTo>
                    <a:pt x="801373" y="1118128"/>
                  </a:lnTo>
                  <a:close/>
                </a:path>
                <a:path w="1243329" h="1235710">
                  <a:moveTo>
                    <a:pt x="772873" y="123534"/>
                  </a:moveTo>
                  <a:lnTo>
                    <a:pt x="758615" y="123534"/>
                  </a:lnTo>
                  <a:lnTo>
                    <a:pt x="752281" y="118776"/>
                  </a:lnTo>
                  <a:lnTo>
                    <a:pt x="752281" y="104517"/>
                  </a:lnTo>
                  <a:lnTo>
                    <a:pt x="758615" y="99775"/>
                  </a:lnTo>
                  <a:lnTo>
                    <a:pt x="771281" y="99775"/>
                  </a:lnTo>
                  <a:lnTo>
                    <a:pt x="776040" y="106109"/>
                  </a:lnTo>
                  <a:lnTo>
                    <a:pt x="776040" y="118776"/>
                  </a:lnTo>
                  <a:lnTo>
                    <a:pt x="772873" y="123534"/>
                  </a:lnTo>
                  <a:close/>
                </a:path>
                <a:path w="1243329" h="1235710">
                  <a:moveTo>
                    <a:pt x="772873" y="240719"/>
                  </a:moveTo>
                  <a:lnTo>
                    <a:pt x="758615" y="240719"/>
                  </a:lnTo>
                  <a:lnTo>
                    <a:pt x="752281" y="234385"/>
                  </a:lnTo>
                  <a:lnTo>
                    <a:pt x="752281" y="221718"/>
                  </a:lnTo>
                  <a:lnTo>
                    <a:pt x="758615" y="216977"/>
                  </a:lnTo>
                  <a:lnTo>
                    <a:pt x="771281" y="216977"/>
                  </a:lnTo>
                  <a:lnTo>
                    <a:pt x="776040" y="223310"/>
                  </a:lnTo>
                  <a:lnTo>
                    <a:pt x="776040" y="234385"/>
                  </a:lnTo>
                  <a:lnTo>
                    <a:pt x="772873" y="240719"/>
                  </a:lnTo>
                  <a:close/>
                </a:path>
                <a:path w="1243329" h="1235710">
                  <a:moveTo>
                    <a:pt x="772873" y="357920"/>
                  </a:moveTo>
                  <a:lnTo>
                    <a:pt x="758615" y="357920"/>
                  </a:lnTo>
                  <a:lnTo>
                    <a:pt x="752281" y="351586"/>
                  </a:lnTo>
                  <a:lnTo>
                    <a:pt x="752281" y="337345"/>
                  </a:lnTo>
                  <a:lnTo>
                    <a:pt x="758615" y="334161"/>
                  </a:lnTo>
                  <a:lnTo>
                    <a:pt x="771281" y="334161"/>
                  </a:lnTo>
                  <a:lnTo>
                    <a:pt x="776040" y="340511"/>
                  </a:lnTo>
                  <a:lnTo>
                    <a:pt x="776040" y="353178"/>
                  </a:lnTo>
                  <a:lnTo>
                    <a:pt x="772873" y="357920"/>
                  </a:lnTo>
                  <a:close/>
                </a:path>
                <a:path w="1243329" h="1235710">
                  <a:moveTo>
                    <a:pt x="772873" y="475121"/>
                  </a:moveTo>
                  <a:lnTo>
                    <a:pt x="758615" y="475121"/>
                  </a:lnTo>
                  <a:lnTo>
                    <a:pt x="752281" y="468788"/>
                  </a:lnTo>
                  <a:lnTo>
                    <a:pt x="752281" y="454529"/>
                  </a:lnTo>
                  <a:lnTo>
                    <a:pt x="758615" y="449787"/>
                  </a:lnTo>
                  <a:lnTo>
                    <a:pt x="771281" y="449787"/>
                  </a:lnTo>
                  <a:lnTo>
                    <a:pt x="776040" y="456121"/>
                  </a:lnTo>
                  <a:lnTo>
                    <a:pt x="776040" y="470379"/>
                  </a:lnTo>
                  <a:lnTo>
                    <a:pt x="772873" y="475121"/>
                  </a:lnTo>
                  <a:close/>
                </a:path>
                <a:path w="1243329" h="1235710">
                  <a:moveTo>
                    <a:pt x="764948" y="593914"/>
                  </a:moveTo>
                  <a:lnTo>
                    <a:pt x="758615" y="593914"/>
                  </a:lnTo>
                  <a:lnTo>
                    <a:pt x="752281" y="587581"/>
                  </a:lnTo>
                  <a:lnTo>
                    <a:pt x="752281" y="573322"/>
                  </a:lnTo>
                  <a:lnTo>
                    <a:pt x="758615" y="568564"/>
                  </a:lnTo>
                  <a:lnTo>
                    <a:pt x="771281" y="568564"/>
                  </a:lnTo>
                  <a:lnTo>
                    <a:pt x="776040" y="574897"/>
                  </a:lnTo>
                  <a:lnTo>
                    <a:pt x="776040" y="587581"/>
                  </a:lnTo>
                  <a:lnTo>
                    <a:pt x="772873" y="590747"/>
                  </a:lnTo>
                  <a:lnTo>
                    <a:pt x="764948" y="593914"/>
                  </a:lnTo>
                  <a:close/>
                </a:path>
                <a:path w="1243329" h="1235710">
                  <a:moveTo>
                    <a:pt x="764948" y="709523"/>
                  </a:moveTo>
                  <a:lnTo>
                    <a:pt x="758615" y="709523"/>
                  </a:lnTo>
                  <a:lnTo>
                    <a:pt x="752281" y="704765"/>
                  </a:lnTo>
                  <a:lnTo>
                    <a:pt x="752281" y="690523"/>
                  </a:lnTo>
                  <a:lnTo>
                    <a:pt x="758615" y="685765"/>
                  </a:lnTo>
                  <a:lnTo>
                    <a:pt x="771281" y="685765"/>
                  </a:lnTo>
                  <a:lnTo>
                    <a:pt x="776040" y="692098"/>
                  </a:lnTo>
                  <a:lnTo>
                    <a:pt x="776040" y="704765"/>
                  </a:lnTo>
                  <a:lnTo>
                    <a:pt x="772873" y="707932"/>
                  </a:lnTo>
                  <a:lnTo>
                    <a:pt x="764948" y="709523"/>
                  </a:lnTo>
                  <a:close/>
                </a:path>
                <a:path w="1243329" h="1235710">
                  <a:moveTo>
                    <a:pt x="764948" y="826725"/>
                  </a:moveTo>
                  <a:lnTo>
                    <a:pt x="758615" y="826725"/>
                  </a:lnTo>
                  <a:lnTo>
                    <a:pt x="752281" y="820391"/>
                  </a:lnTo>
                  <a:lnTo>
                    <a:pt x="752281" y="806133"/>
                  </a:lnTo>
                  <a:lnTo>
                    <a:pt x="758615" y="802966"/>
                  </a:lnTo>
                  <a:lnTo>
                    <a:pt x="771281" y="802966"/>
                  </a:lnTo>
                  <a:lnTo>
                    <a:pt x="776040" y="809299"/>
                  </a:lnTo>
                  <a:lnTo>
                    <a:pt x="776040" y="820391"/>
                  </a:lnTo>
                  <a:lnTo>
                    <a:pt x="772873" y="825133"/>
                  </a:lnTo>
                  <a:lnTo>
                    <a:pt x="764948" y="826725"/>
                  </a:lnTo>
                  <a:close/>
                </a:path>
                <a:path w="1243329" h="1235710">
                  <a:moveTo>
                    <a:pt x="764948" y="943926"/>
                  </a:moveTo>
                  <a:lnTo>
                    <a:pt x="758615" y="943926"/>
                  </a:lnTo>
                  <a:lnTo>
                    <a:pt x="752281" y="937593"/>
                  </a:lnTo>
                  <a:lnTo>
                    <a:pt x="752281" y="923334"/>
                  </a:lnTo>
                  <a:lnTo>
                    <a:pt x="758615" y="920167"/>
                  </a:lnTo>
                  <a:lnTo>
                    <a:pt x="771281" y="920167"/>
                  </a:lnTo>
                  <a:lnTo>
                    <a:pt x="776040" y="926501"/>
                  </a:lnTo>
                  <a:lnTo>
                    <a:pt x="776040" y="937593"/>
                  </a:lnTo>
                  <a:lnTo>
                    <a:pt x="772873" y="942334"/>
                  </a:lnTo>
                  <a:lnTo>
                    <a:pt x="764948" y="943926"/>
                  </a:lnTo>
                  <a:close/>
                </a:path>
                <a:path w="1243329" h="1235710">
                  <a:moveTo>
                    <a:pt x="764948" y="1061127"/>
                  </a:moveTo>
                  <a:lnTo>
                    <a:pt x="758615" y="1061127"/>
                  </a:lnTo>
                  <a:lnTo>
                    <a:pt x="752281" y="1054777"/>
                  </a:lnTo>
                  <a:lnTo>
                    <a:pt x="752281" y="1040535"/>
                  </a:lnTo>
                  <a:lnTo>
                    <a:pt x="758615" y="1035777"/>
                  </a:lnTo>
                  <a:lnTo>
                    <a:pt x="771281" y="1035777"/>
                  </a:lnTo>
                  <a:lnTo>
                    <a:pt x="776040" y="1042110"/>
                  </a:lnTo>
                  <a:lnTo>
                    <a:pt x="776040" y="1054777"/>
                  </a:lnTo>
                  <a:lnTo>
                    <a:pt x="772873" y="1057960"/>
                  </a:lnTo>
                  <a:lnTo>
                    <a:pt x="764948" y="1061127"/>
                  </a:lnTo>
                  <a:close/>
                </a:path>
                <a:path w="1243329" h="1235710">
                  <a:moveTo>
                    <a:pt x="764948" y="1176737"/>
                  </a:moveTo>
                  <a:lnTo>
                    <a:pt x="758615" y="1176737"/>
                  </a:lnTo>
                  <a:lnTo>
                    <a:pt x="752281" y="1171978"/>
                  </a:lnTo>
                  <a:lnTo>
                    <a:pt x="752281" y="1157737"/>
                  </a:lnTo>
                  <a:lnTo>
                    <a:pt x="758615" y="1152978"/>
                  </a:lnTo>
                  <a:lnTo>
                    <a:pt x="771281" y="1152978"/>
                  </a:lnTo>
                  <a:lnTo>
                    <a:pt x="776040" y="1159311"/>
                  </a:lnTo>
                  <a:lnTo>
                    <a:pt x="776040" y="1171978"/>
                  </a:lnTo>
                  <a:lnTo>
                    <a:pt x="772873" y="1175145"/>
                  </a:lnTo>
                  <a:lnTo>
                    <a:pt x="764948" y="1176737"/>
                  </a:lnTo>
                  <a:close/>
                </a:path>
                <a:path w="1243329" h="1235710">
                  <a:moveTo>
                    <a:pt x="736448" y="66517"/>
                  </a:moveTo>
                  <a:lnTo>
                    <a:pt x="730115" y="66517"/>
                  </a:lnTo>
                  <a:lnTo>
                    <a:pt x="725356" y="60183"/>
                  </a:lnTo>
                  <a:lnTo>
                    <a:pt x="725356" y="45925"/>
                  </a:lnTo>
                  <a:lnTo>
                    <a:pt x="730115" y="42758"/>
                  </a:lnTo>
                  <a:lnTo>
                    <a:pt x="742781" y="42758"/>
                  </a:lnTo>
                  <a:lnTo>
                    <a:pt x="749115" y="49092"/>
                  </a:lnTo>
                  <a:lnTo>
                    <a:pt x="749115" y="60183"/>
                  </a:lnTo>
                  <a:lnTo>
                    <a:pt x="742781" y="64925"/>
                  </a:lnTo>
                  <a:lnTo>
                    <a:pt x="736448" y="66517"/>
                  </a:lnTo>
                  <a:close/>
                </a:path>
                <a:path w="1243329" h="1235710">
                  <a:moveTo>
                    <a:pt x="736448" y="183718"/>
                  </a:moveTo>
                  <a:lnTo>
                    <a:pt x="730115" y="183718"/>
                  </a:lnTo>
                  <a:lnTo>
                    <a:pt x="725356" y="177368"/>
                  </a:lnTo>
                  <a:lnTo>
                    <a:pt x="725356" y="163126"/>
                  </a:lnTo>
                  <a:lnTo>
                    <a:pt x="730115" y="159959"/>
                  </a:lnTo>
                  <a:lnTo>
                    <a:pt x="742781" y="159959"/>
                  </a:lnTo>
                  <a:lnTo>
                    <a:pt x="749115" y="164701"/>
                  </a:lnTo>
                  <a:lnTo>
                    <a:pt x="749115" y="177368"/>
                  </a:lnTo>
                  <a:lnTo>
                    <a:pt x="742781" y="182126"/>
                  </a:lnTo>
                  <a:lnTo>
                    <a:pt x="736448" y="183718"/>
                  </a:lnTo>
                  <a:close/>
                </a:path>
                <a:path w="1243329" h="1235710">
                  <a:moveTo>
                    <a:pt x="736448" y="300903"/>
                  </a:moveTo>
                  <a:lnTo>
                    <a:pt x="730115" y="300903"/>
                  </a:lnTo>
                  <a:lnTo>
                    <a:pt x="725356" y="294569"/>
                  </a:lnTo>
                  <a:lnTo>
                    <a:pt x="725356" y="280327"/>
                  </a:lnTo>
                  <a:lnTo>
                    <a:pt x="730115" y="277161"/>
                  </a:lnTo>
                  <a:lnTo>
                    <a:pt x="742781" y="277161"/>
                  </a:lnTo>
                  <a:lnTo>
                    <a:pt x="749115" y="281902"/>
                  </a:lnTo>
                  <a:lnTo>
                    <a:pt x="749115" y="294569"/>
                  </a:lnTo>
                  <a:lnTo>
                    <a:pt x="736448" y="300903"/>
                  </a:lnTo>
                  <a:close/>
                </a:path>
                <a:path w="1243329" h="1235710">
                  <a:moveTo>
                    <a:pt x="736448" y="416529"/>
                  </a:moveTo>
                  <a:lnTo>
                    <a:pt x="730115" y="416529"/>
                  </a:lnTo>
                  <a:lnTo>
                    <a:pt x="725356" y="411770"/>
                  </a:lnTo>
                  <a:lnTo>
                    <a:pt x="725356" y="397512"/>
                  </a:lnTo>
                  <a:lnTo>
                    <a:pt x="730115" y="392770"/>
                  </a:lnTo>
                  <a:lnTo>
                    <a:pt x="742781" y="392770"/>
                  </a:lnTo>
                  <a:lnTo>
                    <a:pt x="749115" y="399104"/>
                  </a:lnTo>
                  <a:lnTo>
                    <a:pt x="749115" y="411770"/>
                  </a:lnTo>
                  <a:lnTo>
                    <a:pt x="742781" y="414937"/>
                  </a:lnTo>
                  <a:lnTo>
                    <a:pt x="736448" y="416529"/>
                  </a:lnTo>
                  <a:close/>
                </a:path>
                <a:path w="1243329" h="1235710">
                  <a:moveTo>
                    <a:pt x="736448" y="533730"/>
                  </a:moveTo>
                  <a:lnTo>
                    <a:pt x="730115" y="533730"/>
                  </a:lnTo>
                  <a:lnTo>
                    <a:pt x="725356" y="527397"/>
                  </a:lnTo>
                  <a:lnTo>
                    <a:pt x="725356" y="513138"/>
                  </a:lnTo>
                  <a:lnTo>
                    <a:pt x="730115" y="509971"/>
                  </a:lnTo>
                  <a:lnTo>
                    <a:pt x="742781" y="509971"/>
                  </a:lnTo>
                  <a:lnTo>
                    <a:pt x="749115" y="516305"/>
                  </a:lnTo>
                  <a:lnTo>
                    <a:pt x="749115" y="527397"/>
                  </a:lnTo>
                  <a:lnTo>
                    <a:pt x="742781" y="532138"/>
                  </a:lnTo>
                  <a:lnTo>
                    <a:pt x="736448" y="533730"/>
                  </a:lnTo>
                  <a:close/>
                </a:path>
                <a:path w="1243329" h="1235710">
                  <a:moveTo>
                    <a:pt x="742781" y="650931"/>
                  </a:moveTo>
                  <a:lnTo>
                    <a:pt x="730115" y="650931"/>
                  </a:lnTo>
                  <a:lnTo>
                    <a:pt x="725356" y="644581"/>
                  </a:lnTo>
                  <a:lnTo>
                    <a:pt x="725356" y="630339"/>
                  </a:lnTo>
                  <a:lnTo>
                    <a:pt x="730115" y="627173"/>
                  </a:lnTo>
                  <a:lnTo>
                    <a:pt x="742781" y="627173"/>
                  </a:lnTo>
                  <a:lnTo>
                    <a:pt x="749115" y="633506"/>
                  </a:lnTo>
                  <a:lnTo>
                    <a:pt x="749115" y="644581"/>
                  </a:lnTo>
                  <a:lnTo>
                    <a:pt x="742781" y="650931"/>
                  </a:lnTo>
                  <a:close/>
                </a:path>
                <a:path w="1243329" h="1235710">
                  <a:moveTo>
                    <a:pt x="742781" y="768116"/>
                  </a:moveTo>
                  <a:lnTo>
                    <a:pt x="730115" y="768116"/>
                  </a:lnTo>
                  <a:lnTo>
                    <a:pt x="725356" y="761782"/>
                  </a:lnTo>
                  <a:lnTo>
                    <a:pt x="725356" y="747540"/>
                  </a:lnTo>
                  <a:lnTo>
                    <a:pt x="730115" y="742782"/>
                  </a:lnTo>
                  <a:lnTo>
                    <a:pt x="742781" y="742782"/>
                  </a:lnTo>
                  <a:lnTo>
                    <a:pt x="749115" y="749115"/>
                  </a:lnTo>
                  <a:lnTo>
                    <a:pt x="749115" y="761782"/>
                  </a:lnTo>
                  <a:lnTo>
                    <a:pt x="742781" y="768116"/>
                  </a:lnTo>
                  <a:close/>
                </a:path>
                <a:path w="1243329" h="1235710">
                  <a:moveTo>
                    <a:pt x="742781" y="883742"/>
                  </a:moveTo>
                  <a:lnTo>
                    <a:pt x="730115" y="883742"/>
                  </a:lnTo>
                  <a:lnTo>
                    <a:pt x="725356" y="878983"/>
                  </a:lnTo>
                  <a:lnTo>
                    <a:pt x="725356" y="864725"/>
                  </a:lnTo>
                  <a:lnTo>
                    <a:pt x="730115" y="859983"/>
                  </a:lnTo>
                  <a:lnTo>
                    <a:pt x="742781" y="859983"/>
                  </a:lnTo>
                  <a:lnTo>
                    <a:pt x="749115" y="866317"/>
                  </a:lnTo>
                  <a:lnTo>
                    <a:pt x="749115" y="877409"/>
                  </a:lnTo>
                  <a:lnTo>
                    <a:pt x="742781" y="883742"/>
                  </a:lnTo>
                  <a:close/>
                </a:path>
                <a:path w="1243329" h="1235710">
                  <a:moveTo>
                    <a:pt x="742781" y="1000943"/>
                  </a:moveTo>
                  <a:lnTo>
                    <a:pt x="730115" y="1000943"/>
                  </a:lnTo>
                  <a:lnTo>
                    <a:pt x="725356" y="994610"/>
                  </a:lnTo>
                  <a:lnTo>
                    <a:pt x="725356" y="980351"/>
                  </a:lnTo>
                  <a:lnTo>
                    <a:pt x="730115" y="977185"/>
                  </a:lnTo>
                  <a:lnTo>
                    <a:pt x="742781" y="977185"/>
                  </a:lnTo>
                  <a:lnTo>
                    <a:pt x="749115" y="983518"/>
                  </a:lnTo>
                  <a:lnTo>
                    <a:pt x="749115" y="994610"/>
                  </a:lnTo>
                  <a:lnTo>
                    <a:pt x="742781" y="1000943"/>
                  </a:lnTo>
                  <a:close/>
                </a:path>
                <a:path w="1243329" h="1235710">
                  <a:moveTo>
                    <a:pt x="742781" y="1118128"/>
                  </a:moveTo>
                  <a:lnTo>
                    <a:pt x="730115" y="1118128"/>
                  </a:lnTo>
                  <a:lnTo>
                    <a:pt x="725356" y="1111794"/>
                  </a:lnTo>
                  <a:lnTo>
                    <a:pt x="725356" y="1097553"/>
                  </a:lnTo>
                  <a:lnTo>
                    <a:pt x="730115" y="1094386"/>
                  </a:lnTo>
                  <a:lnTo>
                    <a:pt x="742781" y="1094386"/>
                  </a:lnTo>
                  <a:lnTo>
                    <a:pt x="749115" y="1099128"/>
                  </a:lnTo>
                  <a:lnTo>
                    <a:pt x="749115" y="1111794"/>
                  </a:lnTo>
                  <a:lnTo>
                    <a:pt x="742781" y="1118128"/>
                  </a:lnTo>
                  <a:close/>
                </a:path>
                <a:path w="1243329" h="1235710">
                  <a:moveTo>
                    <a:pt x="742781" y="1235329"/>
                  </a:moveTo>
                  <a:lnTo>
                    <a:pt x="730115" y="1235329"/>
                  </a:lnTo>
                  <a:lnTo>
                    <a:pt x="725356" y="1228996"/>
                  </a:lnTo>
                  <a:lnTo>
                    <a:pt x="725356" y="1216329"/>
                  </a:lnTo>
                  <a:lnTo>
                    <a:pt x="730115" y="1213162"/>
                  </a:lnTo>
                  <a:lnTo>
                    <a:pt x="736448" y="1211570"/>
                  </a:lnTo>
                  <a:lnTo>
                    <a:pt x="742781" y="1211570"/>
                  </a:lnTo>
                  <a:lnTo>
                    <a:pt x="749115" y="1216329"/>
                  </a:lnTo>
                  <a:lnTo>
                    <a:pt x="749115" y="1230587"/>
                  </a:lnTo>
                  <a:lnTo>
                    <a:pt x="742781" y="1235329"/>
                  </a:lnTo>
                  <a:close/>
                </a:path>
                <a:path w="1243329" h="1235710">
                  <a:moveTo>
                    <a:pt x="709523" y="6333"/>
                  </a:moveTo>
                  <a:lnTo>
                    <a:pt x="703189" y="6333"/>
                  </a:lnTo>
                  <a:lnTo>
                    <a:pt x="701598" y="4741"/>
                  </a:lnTo>
                  <a:lnTo>
                    <a:pt x="709523" y="4741"/>
                  </a:lnTo>
                  <a:lnTo>
                    <a:pt x="709523" y="6333"/>
                  </a:lnTo>
                  <a:close/>
                </a:path>
                <a:path w="1243329" h="1235710">
                  <a:moveTo>
                    <a:pt x="712689" y="123534"/>
                  </a:moveTo>
                  <a:lnTo>
                    <a:pt x="701598" y="123534"/>
                  </a:lnTo>
                  <a:lnTo>
                    <a:pt x="695264" y="118776"/>
                  </a:lnTo>
                  <a:lnTo>
                    <a:pt x="695264" y="104517"/>
                  </a:lnTo>
                  <a:lnTo>
                    <a:pt x="701598" y="99775"/>
                  </a:lnTo>
                  <a:lnTo>
                    <a:pt x="712689" y="99775"/>
                  </a:lnTo>
                  <a:lnTo>
                    <a:pt x="719023" y="106109"/>
                  </a:lnTo>
                  <a:lnTo>
                    <a:pt x="719023" y="118776"/>
                  </a:lnTo>
                  <a:lnTo>
                    <a:pt x="712689" y="123534"/>
                  </a:lnTo>
                  <a:close/>
                </a:path>
                <a:path w="1243329" h="1235710">
                  <a:moveTo>
                    <a:pt x="712689" y="240719"/>
                  </a:moveTo>
                  <a:lnTo>
                    <a:pt x="701598" y="240719"/>
                  </a:lnTo>
                  <a:lnTo>
                    <a:pt x="695264" y="234385"/>
                  </a:lnTo>
                  <a:lnTo>
                    <a:pt x="695264" y="221718"/>
                  </a:lnTo>
                  <a:lnTo>
                    <a:pt x="701598" y="216977"/>
                  </a:lnTo>
                  <a:lnTo>
                    <a:pt x="712689" y="216977"/>
                  </a:lnTo>
                  <a:lnTo>
                    <a:pt x="719023" y="223310"/>
                  </a:lnTo>
                  <a:lnTo>
                    <a:pt x="719023" y="234385"/>
                  </a:lnTo>
                  <a:lnTo>
                    <a:pt x="712689" y="240719"/>
                  </a:lnTo>
                  <a:close/>
                </a:path>
                <a:path w="1243329" h="1235710">
                  <a:moveTo>
                    <a:pt x="712689" y="357920"/>
                  </a:moveTo>
                  <a:lnTo>
                    <a:pt x="701598" y="357920"/>
                  </a:lnTo>
                  <a:lnTo>
                    <a:pt x="695264" y="351586"/>
                  </a:lnTo>
                  <a:lnTo>
                    <a:pt x="695264" y="337345"/>
                  </a:lnTo>
                  <a:lnTo>
                    <a:pt x="701598" y="334161"/>
                  </a:lnTo>
                  <a:lnTo>
                    <a:pt x="712689" y="334161"/>
                  </a:lnTo>
                  <a:lnTo>
                    <a:pt x="719023" y="340511"/>
                  </a:lnTo>
                  <a:lnTo>
                    <a:pt x="719023" y="353178"/>
                  </a:lnTo>
                  <a:lnTo>
                    <a:pt x="712689" y="357920"/>
                  </a:lnTo>
                  <a:close/>
                </a:path>
                <a:path w="1243329" h="1235710">
                  <a:moveTo>
                    <a:pt x="712689" y="475121"/>
                  </a:moveTo>
                  <a:lnTo>
                    <a:pt x="701598" y="475121"/>
                  </a:lnTo>
                  <a:lnTo>
                    <a:pt x="695264" y="468788"/>
                  </a:lnTo>
                  <a:lnTo>
                    <a:pt x="695264" y="454529"/>
                  </a:lnTo>
                  <a:lnTo>
                    <a:pt x="701598" y="449787"/>
                  </a:lnTo>
                  <a:lnTo>
                    <a:pt x="712689" y="449787"/>
                  </a:lnTo>
                  <a:lnTo>
                    <a:pt x="719023" y="456121"/>
                  </a:lnTo>
                  <a:lnTo>
                    <a:pt x="719023" y="470379"/>
                  </a:lnTo>
                  <a:lnTo>
                    <a:pt x="712689" y="475121"/>
                  </a:lnTo>
                  <a:close/>
                </a:path>
                <a:path w="1243329" h="1235710">
                  <a:moveTo>
                    <a:pt x="706356" y="593914"/>
                  </a:moveTo>
                  <a:lnTo>
                    <a:pt x="701598" y="593914"/>
                  </a:lnTo>
                  <a:lnTo>
                    <a:pt x="695264" y="587581"/>
                  </a:lnTo>
                  <a:lnTo>
                    <a:pt x="695264" y="573322"/>
                  </a:lnTo>
                  <a:lnTo>
                    <a:pt x="701598" y="568564"/>
                  </a:lnTo>
                  <a:lnTo>
                    <a:pt x="712689" y="568564"/>
                  </a:lnTo>
                  <a:lnTo>
                    <a:pt x="719023" y="574897"/>
                  </a:lnTo>
                  <a:lnTo>
                    <a:pt x="719023" y="587581"/>
                  </a:lnTo>
                  <a:lnTo>
                    <a:pt x="706356" y="593914"/>
                  </a:lnTo>
                  <a:close/>
                </a:path>
                <a:path w="1243329" h="1235710">
                  <a:moveTo>
                    <a:pt x="706356" y="709523"/>
                  </a:moveTo>
                  <a:lnTo>
                    <a:pt x="701598" y="709523"/>
                  </a:lnTo>
                  <a:lnTo>
                    <a:pt x="695264" y="704765"/>
                  </a:lnTo>
                  <a:lnTo>
                    <a:pt x="695264" y="690523"/>
                  </a:lnTo>
                  <a:lnTo>
                    <a:pt x="701598" y="685765"/>
                  </a:lnTo>
                  <a:lnTo>
                    <a:pt x="712689" y="685765"/>
                  </a:lnTo>
                  <a:lnTo>
                    <a:pt x="719023" y="692098"/>
                  </a:lnTo>
                  <a:lnTo>
                    <a:pt x="719023" y="704765"/>
                  </a:lnTo>
                  <a:lnTo>
                    <a:pt x="712689" y="707932"/>
                  </a:lnTo>
                  <a:lnTo>
                    <a:pt x="706356" y="709523"/>
                  </a:lnTo>
                  <a:close/>
                </a:path>
                <a:path w="1243329" h="1235710">
                  <a:moveTo>
                    <a:pt x="706356" y="826725"/>
                  </a:moveTo>
                  <a:lnTo>
                    <a:pt x="701598" y="826725"/>
                  </a:lnTo>
                  <a:lnTo>
                    <a:pt x="695264" y="820391"/>
                  </a:lnTo>
                  <a:lnTo>
                    <a:pt x="695264" y="806133"/>
                  </a:lnTo>
                  <a:lnTo>
                    <a:pt x="701598" y="802966"/>
                  </a:lnTo>
                  <a:lnTo>
                    <a:pt x="712689" y="802966"/>
                  </a:lnTo>
                  <a:lnTo>
                    <a:pt x="719023" y="809299"/>
                  </a:lnTo>
                  <a:lnTo>
                    <a:pt x="719023" y="820391"/>
                  </a:lnTo>
                  <a:lnTo>
                    <a:pt x="712689" y="825133"/>
                  </a:lnTo>
                  <a:lnTo>
                    <a:pt x="706356" y="826725"/>
                  </a:lnTo>
                  <a:close/>
                </a:path>
                <a:path w="1243329" h="1235710">
                  <a:moveTo>
                    <a:pt x="706356" y="943926"/>
                  </a:moveTo>
                  <a:lnTo>
                    <a:pt x="701598" y="943926"/>
                  </a:lnTo>
                  <a:lnTo>
                    <a:pt x="695264" y="937593"/>
                  </a:lnTo>
                  <a:lnTo>
                    <a:pt x="695264" y="923334"/>
                  </a:lnTo>
                  <a:lnTo>
                    <a:pt x="701598" y="920167"/>
                  </a:lnTo>
                  <a:lnTo>
                    <a:pt x="712689" y="920167"/>
                  </a:lnTo>
                  <a:lnTo>
                    <a:pt x="719023" y="926501"/>
                  </a:lnTo>
                  <a:lnTo>
                    <a:pt x="719023" y="937593"/>
                  </a:lnTo>
                  <a:lnTo>
                    <a:pt x="712689" y="942334"/>
                  </a:lnTo>
                  <a:lnTo>
                    <a:pt x="706356" y="943926"/>
                  </a:lnTo>
                  <a:close/>
                </a:path>
                <a:path w="1243329" h="1235710">
                  <a:moveTo>
                    <a:pt x="706356" y="1061127"/>
                  </a:moveTo>
                  <a:lnTo>
                    <a:pt x="701598" y="1061127"/>
                  </a:lnTo>
                  <a:lnTo>
                    <a:pt x="695264" y="1054777"/>
                  </a:lnTo>
                  <a:lnTo>
                    <a:pt x="695264" y="1040535"/>
                  </a:lnTo>
                  <a:lnTo>
                    <a:pt x="701598" y="1035777"/>
                  </a:lnTo>
                  <a:lnTo>
                    <a:pt x="712689" y="1035777"/>
                  </a:lnTo>
                  <a:lnTo>
                    <a:pt x="719023" y="1042110"/>
                  </a:lnTo>
                  <a:lnTo>
                    <a:pt x="719023" y="1054777"/>
                  </a:lnTo>
                  <a:lnTo>
                    <a:pt x="706356" y="1061127"/>
                  </a:lnTo>
                  <a:close/>
                </a:path>
                <a:path w="1243329" h="1235710">
                  <a:moveTo>
                    <a:pt x="706356" y="1176737"/>
                  </a:moveTo>
                  <a:lnTo>
                    <a:pt x="701598" y="1176737"/>
                  </a:lnTo>
                  <a:lnTo>
                    <a:pt x="695264" y="1171978"/>
                  </a:lnTo>
                  <a:lnTo>
                    <a:pt x="695264" y="1157737"/>
                  </a:lnTo>
                  <a:lnTo>
                    <a:pt x="701598" y="1152978"/>
                  </a:lnTo>
                  <a:lnTo>
                    <a:pt x="712689" y="1152978"/>
                  </a:lnTo>
                  <a:lnTo>
                    <a:pt x="719023" y="1159311"/>
                  </a:lnTo>
                  <a:lnTo>
                    <a:pt x="719023" y="1171978"/>
                  </a:lnTo>
                  <a:lnTo>
                    <a:pt x="712689" y="1175145"/>
                  </a:lnTo>
                  <a:lnTo>
                    <a:pt x="706356" y="1176737"/>
                  </a:lnTo>
                  <a:close/>
                </a:path>
                <a:path w="1243329" h="1235710">
                  <a:moveTo>
                    <a:pt x="677839" y="66517"/>
                  </a:moveTo>
                  <a:lnTo>
                    <a:pt x="671506" y="66517"/>
                  </a:lnTo>
                  <a:lnTo>
                    <a:pt x="665172" y="60183"/>
                  </a:lnTo>
                  <a:lnTo>
                    <a:pt x="665172" y="45925"/>
                  </a:lnTo>
                  <a:lnTo>
                    <a:pt x="671506" y="42758"/>
                  </a:lnTo>
                  <a:lnTo>
                    <a:pt x="682598" y="42758"/>
                  </a:lnTo>
                  <a:lnTo>
                    <a:pt x="688931" y="49092"/>
                  </a:lnTo>
                  <a:lnTo>
                    <a:pt x="688931" y="60183"/>
                  </a:lnTo>
                  <a:lnTo>
                    <a:pt x="685764" y="64925"/>
                  </a:lnTo>
                  <a:lnTo>
                    <a:pt x="677839" y="66517"/>
                  </a:lnTo>
                  <a:close/>
                </a:path>
                <a:path w="1243329" h="1235710">
                  <a:moveTo>
                    <a:pt x="677839" y="183718"/>
                  </a:moveTo>
                  <a:lnTo>
                    <a:pt x="671506" y="183718"/>
                  </a:lnTo>
                  <a:lnTo>
                    <a:pt x="665172" y="177368"/>
                  </a:lnTo>
                  <a:lnTo>
                    <a:pt x="665172" y="163126"/>
                  </a:lnTo>
                  <a:lnTo>
                    <a:pt x="671506" y="159959"/>
                  </a:lnTo>
                  <a:lnTo>
                    <a:pt x="682598" y="159959"/>
                  </a:lnTo>
                  <a:lnTo>
                    <a:pt x="688931" y="164701"/>
                  </a:lnTo>
                  <a:lnTo>
                    <a:pt x="688931" y="177368"/>
                  </a:lnTo>
                  <a:lnTo>
                    <a:pt x="685764" y="182126"/>
                  </a:lnTo>
                  <a:lnTo>
                    <a:pt x="677839" y="183718"/>
                  </a:lnTo>
                  <a:close/>
                </a:path>
                <a:path w="1243329" h="1235710">
                  <a:moveTo>
                    <a:pt x="677839" y="300903"/>
                  </a:moveTo>
                  <a:lnTo>
                    <a:pt x="671506" y="300903"/>
                  </a:lnTo>
                  <a:lnTo>
                    <a:pt x="665172" y="294569"/>
                  </a:lnTo>
                  <a:lnTo>
                    <a:pt x="665172" y="280327"/>
                  </a:lnTo>
                  <a:lnTo>
                    <a:pt x="671506" y="277161"/>
                  </a:lnTo>
                  <a:lnTo>
                    <a:pt x="682598" y="277161"/>
                  </a:lnTo>
                  <a:lnTo>
                    <a:pt x="688931" y="281902"/>
                  </a:lnTo>
                  <a:lnTo>
                    <a:pt x="688931" y="294569"/>
                  </a:lnTo>
                  <a:lnTo>
                    <a:pt x="685764" y="297736"/>
                  </a:lnTo>
                  <a:lnTo>
                    <a:pt x="677839" y="300903"/>
                  </a:lnTo>
                  <a:close/>
                </a:path>
                <a:path w="1243329" h="1235710">
                  <a:moveTo>
                    <a:pt x="677839" y="416529"/>
                  </a:moveTo>
                  <a:lnTo>
                    <a:pt x="671506" y="416529"/>
                  </a:lnTo>
                  <a:lnTo>
                    <a:pt x="665172" y="411770"/>
                  </a:lnTo>
                  <a:lnTo>
                    <a:pt x="665172" y="397512"/>
                  </a:lnTo>
                  <a:lnTo>
                    <a:pt x="671506" y="392770"/>
                  </a:lnTo>
                  <a:lnTo>
                    <a:pt x="682598" y="392770"/>
                  </a:lnTo>
                  <a:lnTo>
                    <a:pt x="688931" y="399104"/>
                  </a:lnTo>
                  <a:lnTo>
                    <a:pt x="688931" y="411770"/>
                  </a:lnTo>
                  <a:lnTo>
                    <a:pt x="685764" y="414937"/>
                  </a:lnTo>
                  <a:lnTo>
                    <a:pt x="677839" y="416529"/>
                  </a:lnTo>
                  <a:close/>
                </a:path>
                <a:path w="1243329" h="1235710">
                  <a:moveTo>
                    <a:pt x="677839" y="533730"/>
                  </a:moveTo>
                  <a:lnTo>
                    <a:pt x="671506" y="533730"/>
                  </a:lnTo>
                  <a:lnTo>
                    <a:pt x="665172" y="527397"/>
                  </a:lnTo>
                  <a:lnTo>
                    <a:pt x="665172" y="513138"/>
                  </a:lnTo>
                  <a:lnTo>
                    <a:pt x="671506" y="509971"/>
                  </a:lnTo>
                  <a:lnTo>
                    <a:pt x="682598" y="509971"/>
                  </a:lnTo>
                  <a:lnTo>
                    <a:pt x="688931" y="516305"/>
                  </a:lnTo>
                  <a:lnTo>
                    <a:pt x="688931" y="527397"/>
                  </a:lnTo>
                  <a:lnTo>
                    <a:pt x="685764" y="532138"/>
                  </a:lnTo>
                  <a:lnTo>
                    <a:pt x="677839" y="533730"/>
                  </a:lnTo>
                  <a:close/>
                </a:path>
                <a:path w="1243329" h="1235710">
                  <a:moveTo>
                    <a:pt x="685764" y="650931"/>
                  </a:moveTo>
                  <a:lnTo>
                    <a:pt x="671506" y="650931"/>
                  </a:lnTo>
                  <a:lnTo>
                    <a:pt x="665172" y="644581"/>
                  </a:lnTo>
                  <a:lnTo>
                    <a:pt x="665172" y="630339"/>
                  </a:lnTo>
                  <a:lnTo>
                    <a:pt x="671506" y="627173"/>
                  </a:lnTo>
                  <a:lnTo>
                    <a:pt x="682598" y="627173"/>
                  </a:lnTo>
                  <a:lnTo>
                    <a:pt x="688931" y="633506"/>
                  </a:lnTo>
                  <a:lnTo>
                    <a:pt x="688931" y="644581"/>
                  </a:lnTo>
                  <a:lnTo>
                    <a:pt x="685764" y="650931"/>
                  </a:lnTo>
                  <a:close/>
                </a:path>
                <a:path w="1243329" h="1235710">
                  <a:moveTo>
                    <a:pt x="685764" y="768116"/>
                  </a:moveTo>
                  <a:lnTo>
                    <a:pt x="671506" y="768116"/>
                  </a:lnTo>
                  <a:lnTo>
                    <a:pt x="665172" y="761782"/>
                  </a:lnTo>
                  <a:lnTo>
                    <a:pt x="665172" y="747540"/>
                  </a:lnTo>
                  <a:lnTo>
                    <a:pt x="671506" y="742782"/>
                  </a:lnTo>
                  <a:lnTo>
                    <a:pt x="682598" y="742782"/>
                  </a:lnTo>
                  <a:lnTo>
                    <a:pt x="688931" y="749115"/>
                  </a:lnTo>
                  <a:lnTo>
                    <a:pt x="688931" y="761782"/>
                  </a:lnTo>
                  <a:lnTo>
                    <a:pt x="685764" y="768116"/>
                  </a:lnTo>
                  <a:close/>
                </a:path>
                <a:path w="1243329" h="1235710">
                  <a:moveTo>
                    <a:pt x="685764" y="883742"/>
                  </a:moveTo>
                  <a:lnTo>
                    <a:pt x="671506" y="883742"/>
                  </a:lnTo>
                  <a:lnTo>
                    <a:pt x="665172" y="878983"/>
                  </a:lnTo>
                  <a:lnTo>
                    <a:pt x="665172" y="864725"/>
                  </a:lnTo>
                  <a:lnTo>
                    <a:pt x="671506" y="859983"/>
                  </a:lnTo>
                  <a:lnTo>
                    <a:pt x="682598" y="859983"/>
                  </a:lnTo>
                  <a:lnTo>
                    <a:pt x="688931" y="866317"/>
                  </a:lnTo>
                  <a:lnTo>
                    <a:pt x="688931" y="877409"/>
                  </a:lnTo>
                  <a:lnTo>
                    <a:pt x="685764" y="883742"/>
                  </a:lnTo>
                  <a:close/>
                </a:path>
                <a:path w="1243329" h="1235710">
                  <a:moveTo>
                    <a:pt x="685764" y="1000943"/>
                  </a:moveTo>
                  <a:lnTo>
                    <a:pt x="671506" y="1000943"/>
                  </a:lnTo>
                  <a:lnTo>
                    <a:pt x="665172" y="994610"/>
                  </a:lnTo>
                  <a:lnTo>
                    <a:pt x="665172" y="980351"/>
                  </a:lnTo>
                  <a:lnTo>
                    <a:pt x="671506" y="977185"/>
                  </a:lnTo>
                  <a:lnTo>
                    <a:pt x="682598" y="977185"/>
                  </a:lnTo>
                  <a:lnTo>
                    <a:pt x="688931" y="983518"/>
                  </a:lnTo>
                  <a:lnTo>
                    <a:pt x="688931" y="994610"/>
                  </a:lnTo>
                  <a:lnTo>
                    <a:pt x="685764" y="1000943"/>
                  </a:lnTo>
                  <a:close/>
                </a:path>
                <a:path w="1243329" h="1235710">
                  <a:moveTo>
                    <a:pt x="685764" y="1118128"/>
                  </a:moveTo>
                  <a:lnTo>
                    <a:pt x="671506" y="1118128"/>
                  </a:lnTo>
                  <a:lnTo>
                    <a:pt x="665172" y="1111794"/>
                  </a:lnTo>
                  <a:lnTo>
                    <a:pt x="665172" y="1097553"/>
                  </a:lnTo>
                  <a:lnTo>
                    <a:pt x="671506" y="1094386"/>
                  </a:lnTo>
                  <a:lnTo>
                    <a:pt x="682598" y="1094386"/>
                  </a:lnTo>
                  <a:lnTo>
                    <a:pt x="688931" y="1099128"/>
                  </a:lnTo>
                  <a:lnTo>
                    <a:pt x="688931" y="1111794"/>
                  </a:lnTo>
                  <a:lnTo>
                    <a:pt x="685764" y="1118128"/>
                  </a:lnTo>
                  <a:close/>
                </a:path>
                <a:path w="1243329" h="1235710">
                  <a:moveTo>
                    <a:pt x="685764" y="1235329"/>
                  </a:moveTo>
                  <a:lnTo>
                    <a:pt x="671506" y="1235329"/>
                  </a:lnTo>
                  <a:lnTo>
                    <a:pt x="665172" y="1228996"/>
                  </a:lnTo>
                  <a:lnTo>
                    <a:pt x="665172" y="1214754"/>
                  </a:lnTo>
                  <a:lnTo>
                    <a:pt x="671506" y="1211570"/>
                  </a:lnTo>
                  <a:lnTo>
                    <a:pt x="682598" y="1211570"/>
                  </a:lnTo>
                  <a:lnTo>
                    <a:pt x="688931" y="1216329"/>
                  </a:lnTo>
                  <a:lnTo>
                    <a:pt x="688931" y="1228996"/>
                  </a:lnTo>
                  <a:lnTo>
                    <a:pt x="685764" y="1235329"/>
                  </a:lnTo>
                  <a:close/>
                </a:path>
                <a:path w="1243329" h="1235710">
                  <a:moveTo>
                    <a:pt x="654081" y="6333"/>
                  </a:moveTo>
                  <a:lnTo>
                    <a:pt x="643006" y="6333"/>
                  </a:lnTo>
                  <a:lnTo>
                    <a:pt x="639839" y="3166"/>
                  </a:lnTo>
                  <a:lnTo>
                    <a:pt x="638247" y="0"/>
                  </a:lnTo>
                  <a:lnTo>
                    <a:pt x="657247" y="0"/>
                  </a:lnTo>
                  <a:lnTo>
                    <a:pt x="657247" y="3166"/>
                  </a:lnTo>
                  <a:lnTo>
                    <a:pt x="654081" y="6333"/>
                  </a:lnTo>
                  <a:close/>
                </a:path>
                <a:path w="1243329" h="1235710">
                  <a:moveTo>
                    <a:pt x="655672" y="123534"/>
                  </a:moveTo>
                  <a:lnTo>
                    <a:pt x="641413" y="123534"/>
                  </a:lnTo>
                  <a:lnTo>
                    <a:pt x="635081" y="118776"/>
                  </a:lnTo>
                  <a:lnTo>
                    <a:pt x="635081" y="104517"/>
                  </a:lnTo>
                  <a:lnTo>
                    <a:pt x="641413" y="99775"/>
                  </a:lnTo>
                  <a:lnTo>
                    <a:pt x="654081" y="99775"/>
                  </a:lnTo>
                  <a:lnTo>
                    <a:pt x="658839" y="106109"/>
                  </a:lnTo>
                  <a:lnTo>
                    <a:pt x="658839" y="118776"/>
                  </a:lnTo>
                  <a:lnTo>
                    <a:pt x="655672" y="123534"/>
                  </a:lnTo>
                  <a:close/>
                </a:path>
                <a:path w="1243329" h="1235710">
                  <a:moveTo>
                    <a:pt x="655672" y="240719"/>
                  </a:moveTo>
                  <a:lnTo>
                    <a:pt x="641413" y="240719"/>
                  </a:lnTo>
                  <a:lnTo>
                    <a:pt x="635081" y="234385"/>
                  </a:lnTo>
                  <a:lnTo>
                    <a:pt x="635081" y="221718"/>
                  </a:lnTo>
                  <a:lnTo>
                    <a:pt x="641413" y="216977"/>
                  </a:lnTo>
                  <a:lnTo>
                    <a:pt x="654081" y="216977"/>
                  </a:lnTo>
                  <a:lnTo>
                    <a:pt x="658839" y="223310"/>
                  </a:lnTo>
                  <a:lnTo>
                    <a:pt x="658839" y="234385"/>
                  </a:lnTo>
                  <a:lnTo>
                    <a:pt x="655672" y="240719"/>
                  </a:lnTo>
                  <a:close/>
                </a:path>
                <a:path w="1243329" h="1235710">
                  <a:moveTo>
                    <a:pt x="655672" y="357920"/>
                  </a:moveTo>
                  <a:lnTo>
                    <a:pt x="641413" y="357920"/>
                  </a:lnTo>
                  <a:lnTo>
                    <a:pt x="635081" y="351586"/>
                  </a:lnTo>
                  <a:lnTo>
                    <a:pt x="635081" y="337345"/>
                  </a:lnTo>
                  <a:lnTo>
                    <a:pt x="641413" y="334161"/>
                  </a:lnTo>
                  <a:lnTo>
                    <a:pt x="654081" y="334161"/>
                  </a:lnTo>
                  <a:lnTo>
                    <a:pt x="658839" y="340511"/>
                  </a:lnTo>
                  <a:lnTo>
                    <a:pt x="658839" y="353178"/>
                  </a:lnTo>
                  <a:lnTo>
                    <a:pt x="655672" y="357920"/>
                  </a:lnTo>
                  <a:close/>
                </a:path>
                <a:path w="1243329" h="1235710">
                  <a:moveTo>
                    <a:pt x="655672" y="475121"/>
                  </a:moveTo>
                  <a:lnTo>
                    <a:pt x="641413" y="475121"/>
                  </a:lnTo>
                  <a:lnTo>
                    <a:pt x="635081" y="468788"/>
                  </a:lnTo>
                  <a:lnTo>
                    <a:pt x="635081" y="454529"/>
                  </a:lnTo>
                  <a:lnTo>
                    <a:pt x="641413" y="449787"/>
                  </a:lnTo>
                  <a:lnTo>
                    <a:pt x="654081" y="449787"/>
                  </a:lnTo>
                  <a:lnTo>
                    <a:pt x="658839" y="456121"/>
                  </a:lnTo>
                  <a:lnTo>
                    <a:pt x="658839" y="470379"/>
                  </a:lnTo>
                  <a:lnTo>
                    <a:pt x="655672" y="475121"/>
                  </a:lnTo>
                  <a:close/>
                </a:path>
                <a:path w="1243329" h="1235710">
                  <a:moveTo>
                    <a:pt x="647747" y="593914"/>
                  </a:moveTo>
                  <a:lnTo>
                    <a:pt x="641413" y="593914"/>
                  </a:lnTo>
                  <a:lnTo>
                    <a:pt x="635081" y="587581"/>
                  </a:lnTo>
                  <a:lnTo>
                    <a:pt x="635081" y="573322"/>
                  </a:lnTo>
                  <a:lnTo>
                    <a:pt x="641413" y="568564"/>
                  </a:lnTo>
                  <a:lnTo>
                    <a:pt x="654081" y="568564"/>
                  </a:lnTo>
                  <a:lnTo>
                    <a:pt x="658839" y="574897"/>
                  </a:lnTo>
                  <a:lnTo>
                    <a:pt x="658839" y="587581"/>
                  </a:lnTo>
                  <a:lnTo>
                    <a:pt x="655672" y="590747"/>
                  </a:lnTo>
                  <a:lnTo>
                    <a:pt x="647747" y="593914"/>
                  </a:lnTo>
                  <a:close/>
                </a:path>
                <a:path w="1243329" h="1235710">
                  <a:moveTo>
                    <a:pt x="647747" y="709523"/>
                  </a:moveTo>
                  <a:lnTo>
                    <a:pt x="641413" y="709523"/>
                  </a:lnTo>
                  <a:lnTo>
                    <a:pt x="635081" y="704765"/>
                  </a:lnTo>
                  <a:lnTo>
                    <a:pt x="635081" y="690523"/>
                  </a:lnTo>
                  <a:lnTo>
                    <a:pt x="641413" y="685765"/>
                  </a:lnTo>
                  <a:lnTo>
                    <a:pt x="654081" y="685765"/>
                  </a:lnTo>
                  <a:lnTo>
                    <a:pt x="658839" y="692098"/>
                  </a:lnTo>
                  <a:lnTo>
                    <a:pt x="658839" y="704765"/>
                  </a:lnTo>
                  <a:lnTo>
                    <a:pt x="655672" y="707932"/>
                  </a:lnTo>
                  <a:lnTo>
                    <a:pt x="647747" y="709523"/>
                  </a:lnTo>
                  <a:close/>
                </a:path>
                <a:path w="1243329" h="1235710">
                  <a:moveTo>
                    <a:pt x="647747" y="826725"/>
                  </a:moveTo>
                  <a:lnTo>
                    <a:pt x="641413" y="826725"/>
                  </a:lnTo>
                  <a:lnTo>
                    <a:pt x="635081" y="820391"/>
                  </a:lnTo>
                  <a:lnTo>
                    <a:pt x="635081" y="806133"/>
                  </a:lnTo>
                  <a:lnTo>
                    <a:pt x="641413" y="802966"/>
                  </a:lnTo>
                  <a:lnTo>
                    <a:pt x="654081" y="802966"/>
                  </a:lnTo>
                  <a:lnTo>
                    <a:pt x="658839" y="809299"/>
                  </a:lnTo>
                  <a:lnTo>
                    <a:pt x="658839" y="820391"/>
                  </a:lnTo>
                  <a:lnTo>
                    <a:pt x="655672" y="825133"/>
                  </a:lnTo>
                  <a:lnTo>
                    <a:pt x="647747" y="826725"/>
                  </a:lnTo>
                  <a:close/>
                </a:path>
                <a:path w="1243329" h="1235710">
                  <a:moveTo>
                    <a:pt x="647747" y="943926"/>
                  </a:moveTo>
                  <a:lnTo>
                    <a:pt x="641413" y="943926"/>
                  </a:lnTo>
                  <a:lnTo>
                    <a:pt x="635081" y="937593"/>
                  </a:lnTo>
                  <a:lnTo>
                    <a:pt x="635081" y="923334"/>
                  </a:lnTo>
                  <a:lnTo>
                    <a:pt x="641413" y="920167"/>
                  </a:lnTo>
                  <a:lnTo>
                    <a:pt x="654081" y="920167"/>
                  </a:lnTo>
                  <a:lnTo>
                    <a:pt x="658839" y="926501"/>
                  </a:lnTo>
                  <a:lnTo>
                    <a:pt x="658839" y="937593"/>
                  </a:lnTo>
                  <a:lnTo>
                    <a:pt x="655672" y="942334"/>
                  </a:lnTo>
                  <a:lnTo>
                    <a:pt x="647747" y="943926"/>
                  </a:lnTo>
                  <a:close/>
                </a:path>
                <a:path w="1243329" h="1235710">
                  <a:moveTo>
                    <a:pt x="647747" y="1061127"/>
                  </a:moveTo>
                  <a:lnTo>
                    <a:pt x="641413" y="1061127"/>
                  </a:lnTo>
                  <a:lnTo>
                    <a:pt x="635081" y="1054777"/>
                  </a:lnTo>
                  <a:lnTo>
                    <a:pt x="635081" y="1040535"/>
                  </a:lnTo>
                  <a:lnTo>
                    <a:pt x="641413" y="1035777"/>
                  </a:lnTo>
                  <a:lnTo>
                    <a:pt x="654081" y="1035777"/>
                  </a:lnTo>
                  <a:lnTo>
                    <a:pt x="658839" y="1042110"/>
                  </a:lnTo>
                  <a:lnTo>
                    <a:pt x="658839" y="1054777"/>
                  </a:lnTo>
                  <a:lnTo>
                    <a:pt x="655672" y="1057960"/>
                  </a:lnTo>
                  <a:lnTo>
                    <a:pt x="647747" y="1061127"/>
                  </a:lnTo>
                  <a:close/>
                </a:path>
                <a:path w="1243329" h="1235710">
                  <a:moveTo>
                    <a:pt x="647747" y="1176737"/>
                  </a:moveTo>
                  <a:lnTo>
                    <a:pt x="641413" y="1176737"/>
                  </a:lnTo>
                  <a:lnTo>
                    <a:pt x="635081" y="1171978"/>
                  </a:lnTo>
                  <a:lnTo>
                    <a:pt x="635081" y="1157737"/>
                  </a:lnTo>
                  <a:lnTo>
                    <a:pt x="641413" y="1152978"/>
                  </a:lnTo>
                  <a:lnTo>
                    <a:pt x="654081" y="1152978"/>
                  </a:lnTo>
                  <a:lnTo>
                    <a:pt x="658839" y="1159311"/>
                  </a:lnTo>
                  <a:lnTo>
                    <a:pt x="658839" y="1171978"/>
                  </a:lnTo>
                  <a:lnTo>
                    <a:pt x="655672" y="1175145"/>
                  </a:lnTo>
                  <a:lnTo>
                    <a:pt x="647747" y="1176737"/>
                  </a:lnTo>
                  <a:close/>
                </a:path>
                <a:path w="1243329" h="1235710">
                  <a:moveTo>
                    <a:pt x="619247" y="66517"/>
                  </a:moveTo>
                  <a:lnTo>
                    <a:pt x="614488" y="66517"/>
                  </a:lnTo>
                  <a:lnTo>
                    <a:pt x="608155" y="60183"/>
                  </a:lnTo>
                  <a:lnTo>
                    <a:pt x="608155" y="45925"/>
                  </a:lnTo>
                  <a:lnTo>
                    <a:pt x="614488" y="42758"/>
                  </a:lnTo>
                  <a:lnTo>
                    <a:pt x="625581" y="42758"/>
                  </a:lnTo>
                  <a:lnTo>
                    <a:pt x="631913" y="49092"/>
                  </a:lnTo>
                  <a:lnTo>
                    <a:pt x="631913" y="60183"/>
                  </a:lnTo>
                  <a:lnTo>
                    <a:pt x="625581" y="64925"/>
                  </a:lnTo>
                  <a:lnTo>
                    <a:pt x="619247" y="66517"/>
                  </a:lnTo>
                  <a:close/>
                </a:path>
                <a:path w="1243329" h="1235710">
                  <a:moveTo>
                    <a:pt x="619247" y="183718"/>
                  </a:moveTo>
                  <a:lnTo>
                    <a:pt x="614488" y="183718"/>
                  </a:lnTo>
                  <a:lnTo>
                    <a:pt x="608155" y="177368"/>
                  </a:lnTo>
                  <a:lnTo>
                    <a:pt x="608155" y="163126"/>
                  </a:lnTo>
                  <a:lnTo>
                    <a:pt x="614488" y="159959"/>
                  </a:lnTo>
                  <a:lnTo>
                    <a:pt x="625581" y="159959"/>
                  </a:lnTo>
                  <a:lnTo>
                    <a:pt x="631913" y="164701"/>
                  </a:lnTo>
                  <a:lnTo>
                    <a:pt x="631913" y="177368"/>
                  </a:lnTo>
                  <a:lnTo>
                    <a:pt x="625581" y="182126"/>
                  </a:lnTo>
                  <a:lnTo>
                    <a:pt x="619247" y="183718"/>
                  </a:lnTo>
                  <a:close/>
                </a:path>
                <a:path w="1243329" h="1235710">
                  <a:moveTo>
                    <a:pt x="619247" y="300903"/>
                  </a:moveTo>
                  <a:lnTo>
                    <a:pt x="614488" y="300903"/>
                  </a:lnTo>
                  <a:lnTo>
                    <a:pt x="608155" y="294569"/>
                  </a:lnTo>
                  <a:lnTo>
                    <a:pt x="608155" y="280327"/>
                  </a:lnTo>
                  <a:lnTo>
                    <a:pt x="614488" y="277161"/>
                  </a:lnTo>
                  <a:lnTo>
                    <a:pt x="625581" y="277161"/>
                  </a:lnTo>
                  <a:lnTo>
                    <a:pt x="631913" y="281902"/>
                  </a:lnTo>
                  <a:lnTo>
                    <a:pt x="631913" y="294569"/>
                  </a:lnTo>
                  <a:lnTo>
                    <a:pt x="619247" y="300903"/>
                  </a:lnTo>
                  <a:close/>
                </a:path>
                <a:path w="1243329" h="1235710">
                  <a:moveTo>
                    <a:pt x="619247" y="416529"/>
                  </a:moveTo>
                  <a:lnTo>
                    <a:pt x="614488" y="416529"/>
                  </a:lnTo>
                  <a:lnTo>
                    <a:pt x="608155" y="411770"/>
                  </a:lnTo>
                  <a:lnTo>
                    <a:pt x="608155" y="397512"/>
                  </a:lnTo>
                  <a:lnTo>
                    <a:pt x="614488" y="392770"/>
                  </a:lnTo>
                  <a:lnTo>
                    <a:pt x="625581" y="392770"/>
                  </a:lnTo>
                  <a:lnTo>
                    <a:pt x="631913" y="399104"/>
                  </a:lnTo>
                  <a:lnTo>
                    <a:pt x="631913" y="411770"/>
                  </a:lnTo>
                  <a:lnTo>
                    <a:pt x="625581" y="414937"/>
                  </a:lnTo>
                  <a:lnTo>
                    <a:pt x="619247" y="416529"/>
                  </a:lnTo>
                  <a:close/>
                </a:path>
                <a:path w="1243329" h="1235710">
                  <a:moveTo>
                    <a:pt x="619247" y="533730"/>
                  </a:moveTo>
                  <a:lnTo>
                    <a:pt x="614488" y="533730"/>
                  </a:lnTo>
                  <a:lnTo>
                    <a:pt x="608155" y="527397"/>
                  </a:lnTo>
                  <a:lnTo>
                    <a:pt x="608155" y="513138"/>
                  </a:lnTo>
                  <a:lnTo>
                    <a:pt x="614488" y="509971"/>
                  </a:lnTo>
                  <a:lnTo>
                    <a:pt x="625581" y="509971"/>
                  </a:lnTo>
                  <a:lnTo>
                    <a:pt x="631913" y="516305"/>
                  </a:lnTo>
                  <a:lnTo>
                    <a:pt x="631913" y="527397"/>
                  </a:lnTo>
                  <a:lnTo>
                    <a:pt x="625581" y="532138"/>
                  </a:lnTo>
                  <a:lnTo>
                    <a:pt x="619247" y="533730"/>
                  </a:lnTo>
                  <a:close/>
                </a:path>
                <a:path w="1243329" h="1235710">
                  <a:moveTo>
                    <a:pt x="625581" y="650931"/>
                  </a:moveTo>
                  <a:lnTo>
                    <a:pt x="614488" y="650931"/>
                  </a:lnTo>
                  <a:lnTo>
                    <a:pt x="608155" y="644581"/>
                  </a:lnTo>
                  <a:lnTo>
                    <a:pt x="608155" y="630339"/>
                  </a:lnTo>
                  <a:lnTo>
                    <a:pt x="614488" y="627173"/>
                  </a:lnTo>
                  <a:lnTo>
                    <a:pt x="625581" y="627173"/>
                  </a:lnTo>
                  <a:lnTo>
                    <a:pt x="631913" y="633506"/>
                  </a:lnTo>
                  <a:lnTo>
                    <a:pt x="631913" y="644581"/>
                  </a:lnTo>
                  <a:lnTo>
                    <a:pt x="625581" y="650931"/>
                  </a:lnTo>
                  <a:close/>
                </a:path>
                <a:path w="1243329" h="1235710">
                  <a:moveTo>
                    <a:pt x="625581" y="768116"/>
                  </a:moveTo>
                  <a:lnTo>
                    <a:pt x="614488" y="768116"/>
                  </a:lnTo>
                  <a:lnTo>
                    <a:pt x="608155" y="761782"/>
                  </a:lnTo>
                  <a:lnTo>
                    <a:pt x="608155" y="747540"/>
                  </a:lnTo>
                  <a:lnTo>
                    <a:pt x="614488" y="742782"/>
                  </a:lnTo>
                  <a:lnTo>
                    <a:pt x="625581" y="742782"/>
                  </a:lnTo>
                  <a:lnTo>
                    <a:pt x="631913" y="749115"/>
                  </a:lnTo>
                  <a:lnTo>
                    <a:pt x="631913" y="761782"/>
                  </a:lnTo>
                  <a:lnTo>
                    <a:pt x="625581" y="768116"/>
                  </a:lnTo>
                  <a:close/>
                </a:path>
                <a:path w="1243329" h="1235710">
                  <a:moveTo>
                    <a:pt x="625581" y="883742"/>
                  </a:moveTo>
                  <a:lnTo>
                    <a:pt x="614488" y="883742"/>
                  </a:lnTo>
                  <a:lnTo>
                    <a:pt x="608155" y="878983"/>
                  </a:lnTo>
                  <a:lnTo>
                    <a:pt x="608155" y="864725"/>
                  </a:lnTo>
                  <a:lnTo>
                    <a:pt x="614488" y="859983"/>
                  </a:lnTo>
                  <a:lnTo>
                    <a:pt x="625581" y="859983"/>
                  </a:lnTo>
                  <a:lnTo>
                    <a:pt x="631913" y="866317"/>
                  </a:lnTo>
                  <a:lnTo>
                    <a:pt x="631913" y="877409"/>
                  </a:lnTo>
                  <a:lnTo>
                    <a:pt x="625581" y="883742"/>
                  </a:lnTo>
                  <a:close/>
                </a:path>
                <a:path w="1243329" h="1235710">
                  <a:moveTo>
                    <a:pt x="625581" y="1000943"/>
                  </a:moveTo>
                  <a:lnTo>
                    <a:pt x="614488" y="1000943"/>
                  </a:lnTo>
                  <a:lnTo>
                    <a:pt x="608155" y="994610"/>
                  </a:lnTo>
                  <a:lnTo>
                    <a:pt x="608155" y="980351"/>
                  </a:lnTo>
                  <a:lnTo>
                    <a:pt x="614488" y="977185"/>
                  </a:lnTo>
                  <a:lnTo>
                    <a:pt x="625581" y="977185"/>
                  </a:lnTo>
                  <a:lnTo>
                    <a:pt x="631913" y="983518"/>
                  </a:lnTo>
                  <a:lnTo>
                    <a:pt x="631913" y="994610"/>
                  </a:lnTo>
                  <a:lnTo>
                    <a:pt x="625581" y="1000943"/>
                  </a:lnTo>
                  <a:close/>
                </a:path>
                <a:path w="1243329" h="1235710">
                  <a:moveTo>
                    <a:pt x="625581" y="1118128"/>
                  </a:moveTo>
                  <a:lnTo>
                    <a:pt x="614488" y="1118128"/>
                  </a:lnTo>
                  <a:lnTo>
                    <a:pt x="608155" y="1111794"/>
                  </a:lnTo>
                  <a:lnTo>
                    <a:pt x="608155" y="1097553"/>
                  </a:lnTo>
                  <a:lnTo>
                    <a:pt x="614488" y="1094386"/>
                  </a:lnTo>
                  <a:lnTo>
                    <a:pt x="625581" y="1094386"/>
                  </a:lnTo>
                  <a:lnTo>
                    <a:pt x="631913" y="1099128"/>
                  </a:lnTo>
                  <a:lnTo>
                    <a:pt x="631913" y="1111794"/>
                  </a:lnTo>
                  <a:lnTo>
                    <a:pt x="625581" y="1118128"/>
                  </a:lnTo>
                  <a:close/>
                </a:path>
                <a:path w="1243329" h="1235710">
                  <a:moveTo>
                    <a:pt x="625581" y="1235329"/>
                  </a:moveTo>
                  <a:lnTo>
                    <a:pt x="614488" y="1235329"/>
                  </a:lnTo>
                  <a:lnTo>
                    <a:pt x="608155" y="1228996"/>
                  </a:lnTo>
                  <a:lnTo>
                    <a:pt x="608155" y="1216329"/>
                  </a:lnTo>
                  <a:lnTo>
                    <a:pt x="614488" y="1213162"/>
                  </a:lnTo>
                  <a:lnTo>
                    <a:pt x="619247" y="1209995"/>
                  </a:lnTo>
                  <a:lnTo>
                    <a:pt x="625581" y="1209995"/>
                  </a:lnTo>
                  <a:lnTo>
                    <a:pt x="631913" y="1216329"/>
                  </a:lnTo>
                  <a:lnTo>
                    <a:pt x="631913" y="1228996"/>
                  </a:lnTo>
                  <a:lnTo>
                    <a:pt x="625581" y="1235329"/>
                  </a:lnTo>
                  <a:close/>
                </a:path>
                <a:path w="1243329" h="1235710">
                  <a:moveTo>
                    <a:pt x="595488" y="6333"/>
                  </a:moveTo>
                  <a:lnTo>
                    <a:pt x="590730" y="4741"/>
                  </a:lnTo>
                  <a:lnTo>
                    <a:pt x="584396" y="4741"/>
                  </a:lnTo>
                  <a:lnTo>
                    <a:pt x="579655" y="0"/>
                  </a:lnTo>
                  <a:lnTo>
                    <a:pt x="600230" y="0"/>
                  </a:lnTo>
                  <a:lnTo>
                    <a:pt x="598655" y="3166"/>
                  </a:lnTo>
                  <a:lnTo>
                    <a:pt x="595488" y="6333"/>
                  </a:lnTo>
                  <a:close/>
                </a:path>
                <a:path w="1243329" h="1235710">
                  <a:moveTo>
                    <a:pt x="595488" y="123534"/>
                  </a:moveTo>
                  <a:lnTo>
                    <a:pt x="584396" y="123534"/>
                  </a:lnTo>
                  <a:lnTo>
                    <a:pt x="578063" y="118776"/>
                  </a:lnTo>
                  <a:lnTo>
                    <a:pt x="578063" y="104517"/>
                  </a:lnTo>
                  <a:lnTo>
                    <a:pt x="584396" y="99775"/>
                  </a:lnTo>
                  <a:lnTo>
                    <a:pt x="595488" y="99775"/>
                  </a:lnTo>
                  <a:lnTo>
                    <a:pt x="601822" y="106109"/>
                  </a:lnTo>
                  <a:lnTo>
                    <a:pt x="601822" y="118776"/>
                  </a:lnTo>
                  <a:lnTo>
                    <a:pt x="595488" y="123534"/>
                  </a:lnTo>
                  <a:close/>
                </a:path>
                <a:path w="1243329" h="1235710">
                  <a:moveTo>
                    <a:pt x="595488" y="240719"/>
                  </a:moveTo>
                  <a:lnTo>
                    <a:pt x="584396" y="240719"/>
                  </a:lnTo>
                  <a:lnTo>
                    <a:pt x="578063" y="234385"/>
                  </a:lnTo>
                  <a:lnTo>
                    <a:pt x="578063" y="221718"/>
                  </a:lnTo>
                  <a:lnTo>
                    <a:pt x="584396" y="216977"/>
                  </a:lnTo>
                  <a:lnTo>
                    <a:pt x="595488" y="216977"/>
                  </a:lnTo>
                  <a:lnTo>
                    <a:pt x="601822" y="223310"/>
                  </a:lnTo>
                  <a:lnTo>
                    <a:pt x="601822" y="234385"/>
                  </a:lnTo>
                  <a:lnTo>
                    <a:pt x="595488" y="240719"/>
                  </a:lnTo>
                  <a:close/>
                </a:path>
                <a:path w="1243329" h="1235710">
                  <a:moveTo>
                    <a:pt x="595488" y="357920"/>
                  </a:moveTo>
                  <a:lnTo>
                    <a:pt x="584396" y="357920"/>
                  </a:lnTo>
                  <a:lnTo>
                    <a:pt x="578063" y="351586"/>
                  </a:lnTo>
                  <a:lnTo>
                    <a:pt x="578063" y="337345"/>
                  </a:lnTo>
                  <a:lnTo>
                    <a:pt x="584396" y="334161"/>
                  </a:lnTo>
                  <a:lnTo>
                    <a:pt x="595488" y="334161"/>
                  </a:lnTo>
                  <a:lnTo>
                    <a:pt x="601822" y="340511"/>
                  </a:lnTo>
                  <a:lnTo>
                    <a:pt x="601822" y="353178"/>
                  </a:lnTo>
                  <a:lnTo>
                    <a:pt x="595488" y="357920"/>
                  </a:lnTo>
                  <a:close/>
                </a:path>
                <a:path w="1243329" h="1235710">
                  <a:moveTo>
                    <a:pt x="595488" y="475121"/>
                  </a:moveTo>
                  <a:lnTo>
                    <a:pt x="584396" y="475121"/>
                  </a:lnTo>
                  <a:lnTo>
                    <a:pt x="578063" y="468788"/>
                  </a:lnTo>
                  <a:lnTo>
                    <a:pt x="578063" y="454529"/>
                  </a:lnTo>
                  <a:lnTo>
                    <a:pt x="584396" y="449787"/>
                  </a:lnTo>
                  <a:lnTo>
                    <a:pt x="595488" y="449787"/>
                  </a:lnTo>
                  <a:lnTo>
                    <a:pt x="601822" y="456121"/>
                  </a:lnTo>
                  <a:lnTo>
                    <a:pt x="601822" y="470379"/>
                  </a:lnTo>
                  <a:lnTo>
                    <a:pt x="595488" y="475121"/>
                  </a:lnTo>
                  <a:close/>
                </a:path>
                <a:path w="1243329" h="1235710">
                  <a:moveTo>
                    <a:pt x="590730" y="593914"/>
                  </a:moveTo>
                  <a:lnTo>
                    <a:pt x="584396" y="593914"/>
                  </a:lnTo>
                  <a:lnTo>
                    <a:pt x="578063" y="587581"/>
                  </a:lnTo>
                  <a:lnTo>
                    <a:pt x="578063" y="573322"/>
                  </a:lnTo>
                  <a:lnTo>
                    <a:pt x="584396" y="568564"/>
                  </a:lnTo>
                  <a:lnTo>
                    <a:pt x="595488" y="568564"/>
                  </a:lnTo>
                  <a:lnTo>
                    <a:pt x="601822" y="574897"/>
                  </a:lnTo>
                  <a:lnTo>
                    <a:pt x="601822" y="587581"/>
                  </a:lnTo>
                  <a:lnTo>
                    <a:pt x="595488" y="590747"/>
                  </a:lnTo>
                  <a:lnTo>
                    <a:pt x="590730" y="593914"/>
                  </a:lnTo>
                  <a:close/>
                </a:path>
                <a:path w="1243329" h="1235710">
                  <a:moveTo>
                    <a:pt x="590730" y="709523"/>
                  </a:moveTo>
                  <a:lnTo>
                    <a:pt x="584396" y="709523"/>
                  </a:lnTo>
                  <a:lnTo>
                    <a:pt x="578063" y="704765"/>
                  </a:lnTo>
                  <a:lnTo>
                    <a:pt x="578063" y="690523"/>
                  </a:lnTo>
                  <a:lnTo>
                    <a:pt x="584396" y="685765"/>
                  </a:lnTo>
                  <a:lnTo>
                    <a:pt x="595488" y="685765"/>
                  </a:lnTo>
                  <a:lnTo>
                    <a:pt x="601822" y="692098"/>
                  </a:lnTo>
                  <a:lnTo>
                    <a:pt x="601822" y="704765"/>
                  </a:lnTo>
                  <a:lnTo>
                    <a:pt x="595488" y="707932"/>
                  </a:lnTo>
                  <a:lnTo>
                    <a:pt x="590730" y="709523"/>
                  </a:lnTo>
                  <a:close/>
                </a:path>
                <a:path w="1243329" h="1235710">
                  <a:moveTo>
                    <a:pt x="590730" y="826725"/>
                  </a:moveTo>
                  <a:lnTo>
                    <a:pt x="584396" y="826725"/>
                  </a:lnTo>
                  <a:lnTo>
                    <a:pt x="578063" y="820391"/>
                  </a:lnTo>
                  <a:lnTo>
                    <a:pt x="578063" y="806133"/>
                  </a:lnTo>
                  <a:lnTo>
                    <a:pt x="584396" y="802966"/>
                  </a:lnTo>
                  <a:lnTo>
                    <a:pt x="595488" y="802966"/>
                  </a:lnTo>
                  <a:lnTo>
                    <a:pt x="601822" y="809299"/>
                  </a:lnTo>
                  <a:lnTo>
                    <a:pt x="601822" y="820391"/>
                  </a:lnTo>
                  <a:lnTo>
                    <a:pt x="595488" y="825133"/>
                  </a:lnTo>
                  <a:lnTo>
                    <a:pt x="590730" y="826725"/>
                  </a:lnTo>
                  <a:close/>
                </a:path>
                <a:path w="1243329" h="1235710">
                  <a:moveTo>
                    <a:pt x="590730" y="943926"/>
                  </a:moveTo>
                  <a:lnTo>
                    <a:pt x="584396" y="943926"/>
                  </a:lnTo>
                  <a:lnTo>
                    <a:pt x="578063" y="937593"/>
                  </a:lnTo>
                  <a:lnTo>
                    <a:pt x="578063" y="923334"/>
                  </a:lnTo>
                  <a:lnTo>
                    <a:pt x="584396" y="920167"/>
                  </a:lnTo>
                  <a:lnTo>
                    <a:pt x="595488" y="920167"/>
                  </a:lnTo>
                  <a:lnTo>
                    <a:pt x="601822" y="926501"/>
                  </a:lnTo>
                  <a:lnTo>
                    <a:pt x="601822" y="937593"/>
                  </a:lnTo>
                  <a:lnTo>
                    <a:pt x="595488" y="942334"/>
                  </a:lnTo>
                  <a:lnTo>
                    <a:pt x="590730" y="943926"/>
                  </a:lnTo>
                  <a:close/>
                </a:path>
                <a:path w="1243329" h="1235710">
                  <a:moveTo>
                    <a:pt x="590730" y="1061127"/>
                  </a:moveTo>
                  <a:lnTo>
                    <a:pt x="584396" y="1061127"/>
                  </a:lnTo>
                  <a:lnTo>
                    <a:pt x="578063" y="1054777"/>
                  </a:lnTo>
                  <a:lnTo>
                    <a:pt x="578063" y="1040535"/>
                  </a:lnTo>
                  <a:lnTo>
                    <a:pt x="584396" y="1035777"/>
                  </a:lnTo>
                  <a:lnTo>
                    <a:pt x="595488" y="1035777"/>
                  </a:lnTo>
                  <a:lnTo>
                    <a:pt x="601822" y="1042110"/>
                  </a:lnTo>
                  <a:lnTo>
                    <a:pt x="601822" y="1054777"/>
                  </a:lnTo>
                  <a:lnTo>
                    <a:pt x="595488" y="1057960"/>
                  </a:lnTo>
                  <a:lnTo>
                    <a:pt x="590730" y="1061127"/>
                  </a:lnTo>
                  <a:close/>
                </a:path>
                <a:path w="1243329" h="1235710">
                  <a:moveTo>
                    <a:pt x="590730" y="1176737"/>
                  </a:moveTo>
                  <a:lnTo>
                    <a:pt x="584396" y="1176737"/>
                  </a:lnTo>
                  <a:lnTo>
                    <a:pt x="578063" y="1171978"/>
                  </a:lnTo>
                  <a:lnTo>
                    <a:pt x="578063" y="1157737"/>
                  </a:lnTo>
                  <a:lnTo>
                    <a:pt x="584396" y="1152978"/>
                  </a:lnTo>
                  <a:lnTo>
                    <a:pt x="595488" y="1152978"/>
                  </a:lnTo>
                  <a:lnTo>
                    <a:pt x="601822" y="1159311"/>
                  </a:lnTo>
                  <a:lnTo>
                    <a:pt x="601822" y="1171978"/>
                  </a:lnTo>
                  <a:lnTo>
                    <a:pt x="595488" y="1175145"/>
                  </a:lnTo>
                  <a:lnTo>
                    <a:pt x="590730" y="1176737"/>
                  </a:lnTo>
                  <a:close/>
                </a:path>
                <a:path w="1243329" h="1235710">
                  <a:moveTo>
                    <a:pt x="560638" y="66517"/>
                  </a:moveTo>
                  <a:lnTo>
                    <a:pt x="554305" y="66517"/>
                  </a:lnTo>
                  <a:lnTo>
                    <a:pt x="547971" y="60183"/>
                  </a:lnTo>
                  <a:lnTo>
                    <a:pt x="547971" y="45925"/>
                  </a:lnTo>
                  <a:lnTo>
                    <a:pt x="554305" y="42758"/>
                  </a:lnTo>
                  <a:lnTo>
                    <a:pt x="566971" y="42758"/>
                  </a:lnTo>
                  <a:lnTo>
                    <a:pt x="571730" y="49092"/>
                  </a:lnTo>
                  <a:lnTo>
                    <a:pt x="571730" y="60183"/>
                  </a:lnTo>
                  <a:lnTo>
                    <a:pt x="568563" y="64925"/>
                  </a:lnTo>
                  <a:lnTo>
                    <a:pt x="560638" y="66517"/>
                  </a:lnTo>
                  <a:close/>
                </a:path>
                <a:path w="1243329" h="1235710">
                  <a:moveTo>
                    <a:pt x="560638" y="183718"/>
                  </a:moveTo>
                  <a:lnTo>
                    <a:pt x="554305" y="183718"/>
                  </a:lnTo>
                  <a:lnTo>
                    <a:pt x="547971" y="177368"/>
                  </a:lnTo>
                  <a:lnTo>
                    <a:pt x="547971" y="163126"/>
                  </a:lnTo>
                  <a:lnTo>
                    <a:pt x="554305" y="159959"/>
                  </a:lnTo>
                  <a:lnTo>
                    <a:pt x="566971" y="159959"/>
                  </a:lnTo>
                  <a:lnTo>
                    <a:pt x="571730" y="164701"/>
                  </a:lnTo>
                  <a:lnTo>
                    <a:pt x="571730" y="177368"/>
                  </a:lnTo>
                  <a:lnTo>
                    <a:pt x="568563" y="182126"/>
                  </a:lnTo>
                  <a:lnTo>
                    <a:pt x="560638" y="183718"/>
                  </a:lnTo>
                  <a:close/>
                </a:path>
                <a:path w="1243329" h="1235710">
                  <a:moveTo>
                    <a:pt x="560638" y="300903"/>
                  </a:moveTo>
                  <a:lnTo>
                    <a:pt x="554305" y="300903"/>
                  </a:lnTo>
                  <a:lnTo>
                    <a:pt x="547971" y="294569"/>
                  </a:lnTo>
                  <a:lnTo>
                    <a:pt x="547971" y="280327"/>
                  </a:lnTo>
                  <a:lnTo>
                    <a:pt x="554305" y="277161"/>
                  </a:lnTo>
                  <a:lnTo>
                    <a:pt x="566971" y="277161"/>
                  </a:lnTo>
                  <a:lnTo>
                    <a:pt x="571730" y="281902"/>
                  </a:lnTo>
                  <a:lnTo>
                    <a:pt x="571730" y="294569"/>
                  </a:lnTo>
                  <a:lnTo>
                    <a:pt x="568563" y="297736"/>
                  </a:lnTo>
                  <a:lnTo>
                    <a:pt x="560638" y="300903"/>
                  </a:lnTo>
                  <a:close/>
                </a:path>
                <a:path w="1243329" h="1235710">
                  <a:moveTo>
                    <a:pt x="560638" y="416529"/>
                  </a:moveTo>
                  <a:lnTo>
                    <a:pt x="554305" y="416529"/>
                  </a:lnTo>
                  <a:lnTo>
                    <a:pt x="547971" y="411770"/>
                  </a:lnTo>
                  <a:lnTo>
                    <a:pt x="547971" y="397512"/>
                  </a:lnTo>
                  <a:lnTo>
                    <a:pt x="554305" y="392770"/>
                  </a:lnTo>
                  <a:lnTo>
                    <a:pt x="566971" y="392770"/>
                  </a:lnTo>
                  <a:lnTo>
                    <a:pt x="571730" y="399104"/>
                  </a:lnTo>
                  <a:lnTo>
                    <a:pt x="571730" y="411770"/>
                  </a:lnTo>
                  <a:lnTo>
                    <a:pt x="568563" y="414937"/>
                  </a:lnTo>
                  <a:lnTo>
                    <a:pt x="560638" y="416529"/>
                  </a:lnTo>
                  <a:close/>
                </a:path>
                <a:path w="1243329" h="1235710">
                  <a:moveTo>
                    <a:pt x="560638" y="533730"/>
                  </a:moveTo>
                  <a:lnTo>
                    <a:pt x="554305" y="533730"/>
                  </a:lnTo>
                  <a:lnTo>
                    <a:pt x="547971" y="527397"/>
                  </a:lnTo>
                  <a:lnTo>
                    <a:pt x="547971" y="513138"/>
                  </a:lnTo>
                  <a:lnTo>
                    <a:pt x="554305" y="509971"/>
                  </a:lnTo>
                  <a:lnTo>
                    <a:pt x="566971" y="509971"/>
                  </a:lnTo>
                  <a:lnTo>
                    <a:pt x="571730" y="516305"/>
                  </a:lnTo>
                  <a:lnTo>
                    <a:pt x="571730" y="527397"/>
                  </a:lnTo>
                  <a:lnTo>
                    <a:pt x="568563" y="532138"/>
                  </a:lnTo>
                  <a:lnTo>
                    <a:pt x="560638" y="533730"/>
                  </a:lnTo>
                  <a:close/>
                </a:path>
                <a:path w="1243329" h="1235710">
                  <a:moveTo>
                    <a:pt x="568563" y="650931"/>
                  </a:moveTo>
                  <a:lnTo>
                    <a:pt x="554305" y="650931"/>
                  </a:lnTo>
                  <a:lnTo>
                    <a:pt x="547971" y="644581"/>
                  </a:lnTo>
                  <a:lnTo>
                    <a:pt x="547971" y="630339"/>
                  </a:lnTo>
                  <a:lnTo>
                    <a:pt x="554305" y="627173"/>
                  </a:lnTo>
                  <a:lnTo>
                    <a:pt x="566971" y="627173"/>
                  </a:lnTo>
                  <a:lnTo>
                    <a:pt x="571730" y="633506"/>
                  </a:lnTo>
                  <a:lnTo>
                    <a:pt x="571730" y="644581"/>
                  </a:lnTo>
                  <a:lnTo>
                    <a:pt x="568563" y="650931"/>
                  </a:lnTo>
                  <a:close/>
                </a:path>
                <a:path w="1243329" h="1235710">
                  <a:moveTo>
                    <a:pt x="568563" y="768116"/>
                  </a:moveTo>
                  <a:lnTo>
                    <a:pt x="554305" y="768116"/>
                  </a:lnTo>
                  <a:lnTo>
                    <a:pt x="547971" y="761782"/>
                  </a:lnTo>
                  <a:lnTo>
                    <a:pt x="547971" y="747540"/>
                  </a:lnTo>
                  <a:lnTo>
                    <a:pt x="554305" y="742782"/>
                  </a:lnTo>
                  <a:lnTo>
                    <a:pt x="566971" y="742782"/>
                  </a:lnTo>
                  <a:lnTo>
                    <a:pt x="571730" y="749115"/>
                  </a:lnTo>
                  <a:lnTo>
                    <a:pt x="571730" y="761782"/>
                  </a:lnTo>
                  <a:lnTo>
                    <a:pt x="568563" y="768116"/>
                  </a:lnTo>
                  <a:close/>
                </a:path>
                <a:path w="1243329" h="1235710">
                  <a:moveTo>
                    <a:pt x="568563" y="883742"/>
                  </a:moveTo>
                  <a:lnTo>
                    <a:pt x="554305" y="883742"/>
                  </a:lnTo>
                  <a:lnTo>
                    <a:pt x="547971" y="878983"/>
                  </a:lnTo>
                  <a:lnTo>
                    <a:pt x="547971" y="864725"/>
                  </a:lnTo>
                  <a:lnTo>
                    <a:pt x="554305" y="859983"/>
                  </a:lnTo>
                  <a:lnTo>
                    <a:pt x="566971" y="859983"/>
                  </a:lnTo>
                  <a:lnTo>
                    <a:pt x="571730" y="866317"/>
                  </a:lnTo>
                  <a:lnTo>
                    <a:pt x="571730" y="877409"/>
                  </a:lnTo>
                  <a:lnTo>
                    <a:pt x="568563" y="883742"/>
                  </a:lnTo>
                  <a:close/>
                </a:path>
                <a:path w="1243329" h="1235710">
                  <a:moveTo>
                    <a:pt x="568563" y="1000943"/>
                  </a:moveTo>
                  <a:lnTo>
                    <a:pt x="554305" y="1000943"/>
                  </a:lnTo>
                  <a:lnTo>
                    <a:pt x="547971" y="994610"/>
                  </a:lnTo>
                  <a:lnTo>
                    <a:pt x="547971" y="980351"/>
                  </a:lnTo>
                  <a:lnTo>
                    <a:pt x="554305" y="977185"/>
                  </a:lnTo>
                  <a:lnTo>
                    <a:pt x="566971" y="977185"/>
                  </a:lnTo>
                  <a:lnTo>
                    <a:pt x="571730" y="983518"/>
                  </a:lnTo>
                  <a:lnTo>
                    <a:pt x="571730" y="994610"/>
                  </a:lnTo>
                  <a:lnTo>
                    <a:pt x="568563" y="1000943"/>
                  </a:lnTo>
                  <a:close/>
                </a:path>
                <a:path w="1243329" h="1235710">
                  <a:moveTo>
                    <a:pt x="568563" y="1118128"/>
                  </a:moveTo>
                  <a:lnTo>
                    <a:pt x="554305" y="1118128"/>
                  </a:lnTo>
                  <a:lnTo>
                    <a:pt x="547971" y="1111794"/>
                  </a:lnTo>
                  <a:lnTo>
                    <a:pt x="547971" y="1097553"/>
                  </a:lnTo>
                  <a:lnTo>
                    <a:pt x="554305" y="1094386"/>
                  </a:lnTo>
                  <a:lnTo>
                    <a:pt x="566971" y="1094386"/>
                  </a:lnTo>
                  <a:lnTo>
                    <a:pt x="571730" y="1099128"/>
                  </a:lnTo>
                  <a:lnTo>
                    <a:pt x="571730" y="1111794"/>
                  </a:lnTo>
                  <a:lnTo>
                    <a:pt x="568563" y="1118128"/>
                  </a:lnTo>
                  <a:close/>
                </a:path>
                <a:path w="1243329" h="1235710">
                  <a:moveTo>
                    <a:pt x="568563" y="1235329"/>
                  </a:moveTo>
                  <a:lnTo>
                    <a:pt x="554305" y="1235329"/>
                  </a:lnTo>
                  <a:lnTo>
                    <a:pt x="547971" y="1228996"/>
                  </a:lnTo>
                  <a:lnTo>
                    <a:pt x="547971" y="1214754"/>
                  </a:lnTo>
                  <a:lnTo>
                    <a:pt x="554305" y="1211570"/>
                  </a:lnTo>
                  <a:lnTo>
                    <a:pt x="566971" y="1211570"/>
                  </a:lnTo>
                  <a:lnTo>
                    <a:pt x="571730" y="1216329"/>
                  </a:lnTo>
                  <a:lnTo>
                    <a:pt x="571730" y="1228996"/>
                  </a:lnTo>
                  <a:lnTo>
                    <a:pt x="568563" y="1235329"/>
                  </a:lnTo>
                  <a:close/>
                </a:path>
                <a:path w="1243329" h="1235710">
                  <a:moveTo>
                    <a:pt x="538471" y="123534"/>
                  </a:moveTo>
                  <a:lnTo>
                    <a:pt x="524213" y="123534"/>
                  </a:lnTo>
                  <a:lnTo>
                    <a:pt x="519471" y="118776"/>
                  </a:lnTo>
                  <a:lnTo>
                    <a:pt x="519471" y="104517"/>
                  </a:lnTo>
                  <a:lnTo>
                    <a:pt x="524213" y="99775"/>
                  </a:lnTo>
                  <a:lnTo>
                    <a:pt x="536879" y="99775"/>
                  </a:lnTo>
                  <a:lnTo>
                    <a:pt x="543230" y="106109"/>
                  </a:lnTo>
                  <a:lnTo>
                    <a:pt x="543230" y="118776"/>
                  </a:lnTo>
                  <a:lnTo>
                    <a:pt x="538471" y="123534"/>
                  </a:lnTo>
                  <a:close/>
                </a:path>
                <a:path w="1243329" h="1235710">
                  <a:moveTo>
                    <a:pt x="538471" y="240719"/>
                  </a:moveTo>
                  <a:lnTo>
                    <a:pt x="524213" y="240719"/>
                  </a:lnTo>
                  <a:lnTo>
                    <a:pt x="519471" y="234385"/>
                  </a:lnTo>
                  <a:lnTo>
                    <a:pt x="519471" y="221718"/>
                  </a:lnTo>
                  <a:lnTo>
                    <a:pt x="524213" y="216977"/>
                  </a:lnTo>
                  <a:lnTo>
                    <a:pt x="536879" y="216977"/>
                  </a:lnTo>
                  <a:lnTo>
                    <a:pt x="543230" y="223310"/>
                  </a:lnTo>
                  <a:lnTo>
                    <a:pt x="543230" y="234385"/>
                  </a:lnTo>
                  <a:lnTo>
                    <a:pt x="538471" y="240719"/>
                  </a:lnTo>
                  <a:close/>
                </a:path>
                <a:path w="1243329" h="1235710">
                  <a:moveTo>
                    <a:pt x="538471" y="357920"/>
                  </a:moveTo>
                  <a:lnTo>
                    <a:pt x="524213" y="357920"/>
                  </a:lnTo>
                  <a:lnTo>
                    <a:pt x="519471" y="351586"/>
                  </a:lnTo>
                  <a:lnTo>
                    <a:pt x="519471" y="337345"/>
                  </a:lnTo>
                  <a:lnTo>
                    <a:pt x="524213" y="334161"/>
                  </a:lnTo>
                  <a:lnTo>
                    <a:pt x="536879" y="334161"/>
                  </a:lnTo>
                  <a:lnTo>
                    <a:pt x="543230" y="340511"/>
                  </a:lnTo>
                  <a:lnTo>
                    <a:pt x="543230" y="353178"/>
                  </a:lnTo>
                  <a:lnTo>
                    <a:pt x="538471" y="357920"/>
                  </a:lnTo>
                  <a:close/>
                </a:path>
                <a:path w="1243329" h="1235710">
                  <a:moveTo>
                    <a:pt x="538471" y="475121"/>
                  </a:moveTo>
                  <a:lnTo>
                    <a:pt x="524213" y="475121"/>
                  </a:lnTo>
                  <a:lnTo>
                    <a:pt x="519471" y="468788"/>
                  </a:lnTo>
                  <a:lnTo>
                    <a:pt x="519471" y="454529"/>
                  </a:lnTo>
                  <a:lnTo>
                    <a:pt x="524213" y="449787"/>
                  </a:lnTo>
                  <a:lnTo>
                    <a:pt x="536879" y="449787"/>
                  </a:lnTo>
                  <a:lnTo>
                    <a:pt x="543230" y="456121"/>
                  </a:lnTo>
                  <a:lnTo>
                    <a:pt x="543230" y="470379"/>
                  </a:lnTo>
                  <a:lnTo>
                    <a:pt x="538471" y="475121"/>
                  </a:lnTo>
                  <a:close/>
                </a:path>
                <a:path w="1243329" h="1235710">
                  <a:moveTo>
                    <a:pt x="530546" y="593914"/>
                  </a:moveTo>
                  <a:lnTo>
                    <a:pt x="524213" y="593914"/>
                  </a:lnTo>
                  <a:lnTo>
                    <a:pt x="519471" y="587581"/>
                  </a:lnTo>
                  <a:lnTo>
                    <a:pt x="519471" y="573322"/>
                  </a:lnTo>
                  <a:lnTo>
                    <a:pt x="524213" y="568564"/>
                  </a:lnTo>
                  <a:lnTo>
                    <a:pt x="536879" y="568564"/>
                  </a:lnTo>
                  <a:lnTo>
                    <a:pt x="543230" y="574897"/>
                  </a:lnTo>
                  <a:lnTo>
                    <a:pt x="543230" y="587581"/>
                  </a:lnTo>
                  <a:lnTo>
                    <a:pt x="538471" y="590747"/>
                  </a:lnTo>
                  <a:lnTo>
                    <a:pt x="530546" y="593914"/>
                  </a:lnTo>
                  <a:close/>
                </a:path>
                <a:path w="1243329" h="1235710">
                  <a:moveTo>
                    <a:pt x="530546" y="709523"/>
                  </a:moveTo>
                  <a:lnTo>
                    <a:pt x="524213" y="709523"/>
                  </a:lnTo>
                  <a:lnTo>
                    <a:pt x="519471" y="704765"/>
                  </a:lnTo>
                  <a:lnTo>
                    <a:pt x="519471" y="690523"/>
                  </a:lnTo>
                  <a:lnTo>
                    <a:pt x="524213" y="685765"/>
                  </a:lnTo>
                  <a:lnTo>
                    <a:pt x="536879" y="685765"/>
                  </a:lnTo>
                  <a:lnTo>
                    <a:pt x="543230" y="692098"/>
                  </a:lnTo>
                  <a:lnTo>
                    <a:pt x="543230" y="704765"/>
                  </a:lnTo>
                  <a:lnTo>
                    <a:pt x="538471" y="707932"/>
                  </a:lnTo>
                  <a:lnTo>
                    <a:pt x="530546" y="709523"/>
                  </a:lnTo>
                  <a:close/>
                </a:path>
                <a:path w="1243329" h="1235710">
                  <a:moveTo>
                    <a:pt x="530546" y="826725"/>
                  </a:moveTo>
                  <a:lnTo>
                    <a:pt x="524213" y="826725"/>
                  </a:lnTo>
                  <a:lnTo>
                    <a:pt x="519471" y="820391"/>
                  </a:lnTo>
                  <a:lnTo>
                    <a:pt x="519471" y="806133"/>
                  </a:lnTo>
                  <a:lnTo>
                    <a:pt x="524213" y="802966"/>
                  </a:lnTo>
                  <a:lnTo>
                    <a:pt x="536879" y="802966"/>
                  </a:lnTo>
                  <a:lnTo>
                    <a:pt x="543230" y="809299"/>
                  </a:lnTo>
                  <a:lnTo>
                    <a:pt x="543230" y="820391"/>
                  </a:lnTo>
                  <a:lnTo>
                    <a:pt x="538471" y="825133"/>
                  </a:lnTo>
                  <a:lnTo>
                    <a:pt x="530546" y="826725"/>
                  </a:lnTo>
                  <a:close/>
                </a:path>
                <a:path w="1243329" h="1235710">
                  <a:moveTo>
                    <a:pt x="530546" y="943926"/>
                  </a:moveTo>
                  <a:lnTo>
                    <a:pt x="524213" y="943926"/>
                  </a:lnTo>
                  <a:lnTo>
                    <a:pt x="519471" y="937593"/>
                  </a:lnTo>
                  <a:lnTo>
                    <a:pt x="519471" y="923334"/>
                  </a:lnTo>
                  <a:lnTo>
                    <a:pt x="524213" y="920167"/>
                  </a:lnTo>
                  <a:lnTo>
                    <a:pt x="536879" y="920167"/>
                  </a:lnTo>
                  <a:lnTo>
                    <a:pt x="543230" y="926501"/>
                  </a:lnTo>
                  <a:lnTo>
                    <a:pt x="543230" y="937593"/>
                  </a:lnTo>
                  <a:lnTo>
                    <a:pt x="538471" y="942334"/>
                  </a:lnTo>
                  <a:lnTo>
                    <a:pt x="530546" y="943926"/>
                  </a:lnTo>
                  <a:close/>
                </a:path>
                <a:path w="1243329" h="1235710">
                  <a:moveTo>
                    <a:pt x="530546" y="1061127"/>
                  </a:moveTo>
                  <a:lnTo>
                    <a:pt x="524213" y="1061127"/>
                  </a:lnTo>
                  <a:lnTo>
                    <a:pt x="519471" y="1054777"/>
                  </a:lnTo>
                  <a:lnTo>
                    <a:pt x="519471" y="1040535"/>
                  </a:lnTo>
                  <a:lnTo>
                    <a:pt x="524213" y="1035777"/>
                  </a:lnTo>
                  <a:lnTo>
                    <a:pt x="536879" y="1035777"/>
                  </a:lnTo>
                  <a:lnTo>
                    <a:pt x="543230" y="1042110"/>
                  </a:lnTo>
                  <a:lnTo>
                    <a:pt x="543230" y="1054777"/>
                  </a:lnTo>
                  <a:lnTo>
                    <a:pt x="538471" y="1057960"/>
                  </a:lnTo>
                  <a:lnTo>
                    <a:pt x="530546" y="1061127"/>
                  </a:lnTo>
                  <a:close/>
                </a:path>
                <a:path w="1243329" h="1235710">
                  <a:moveTo>
                    <a:pt x="530546" y="1176737"/>
                  </a:moveTo>
                  <a:lnTo>
                    <a:pt x="524213" y="1176737"/>
                  </a:lnTo>
                  <a:lnTo>
                    <a:pt x="519471" y="1171978"/>
                  </a:lnTo>
                  <a:lnTo>
                    <a:pt x="519471" y="1157737"/>
                  </a:lnTo>
                  <a:lnTo>
                    <a:pt x="524213" y="1152978"/>
                  </a:lnTo>
                  <a:lnTo>
                    <a:pt x="536879" y="1152978"/>
                  </a:lnTo>
                  <a:lnTo>
                    <a:pt x="543230" y="1159311"/>
                  </a:lnTo>
                  <a:lnTo>
                    <a:pt x="543230" y="1171978"/>
                  </a:lnTo>
                  <a:lnTo>
                    <a:pt x="538471" y="1175145"/>
                  </a:lnTo>
                  <a:lnTo>
                    <a:pt x="530546" y="1176737"/>
                  </a:lnTo>
                  <a:close/>
                </a:path>
                <a:path w="1243329" h="1235710">
                  <a:moveTo>
                    <a:pt x="503621" y="66517"/>
                  </a:moveTo>
                  <a:lnTo>
                    <a:pt x="497288" y="66517"/>
                  </a:lnTo>
                  <a:lnTo>
                    <a:pt x="490954" y="60183"/>
                  </a:lnTo>
                  <a:lnTo>
                    <a:pt x="490954" y="45925"/>
                  </a:lnTo>
                  <a:lnTo>
                    <a:pt x="497288" y="42758"/>
                  </a:lnTo>
                  <a:lnTo>
                    <a:pt x="509971" y="42758"/>
                  </a:lnTo>
                  <a:lnTo>
                    <a:pt x="514713" y="49092"/>
                  </a:lnTo>
                  <a:lnTo>
                    <a:pt x="514713" y="60183"/>
                  </a:lnTo>
                  <a:lnTo>
                    <a:pt x="509971" y="64925"/>
                  </a:lnTo>
                  <a:lnTo>
                    <a:pt x="503621" y="66517"/>
                  </a:lnTo>
                  <a:close/>
                </a:path>
                <a:path w="1243329" h="1235710">
                  <a:moveTo>
                    <a:pt x="503621" y="183718"/>
                  </a:moveTo>
                  <a:lnTo>
                    <a:pt x="497288" y="183718"/>
                  </a:lnTo>
                  <a:lnTo>
                    <a:pt x="490954" y="177368"/>
                  </a:lnTo>
                  <a:lnTo>
                    <a:pt x="490954" y="163126"/>
                  </a:lnTo>
                  <a:lnTo>
                    <a:pt x="497288" y="159959"/>
                  </a:lnTo>
                  <a:lnTo>
                    <a:pt x="509971" y="159959"/>
                  </a:lnTo>
                  <a:lnTo>
                    <a:pt x="514713" y="164701"/>
                  </a:lnTo>
                  <a:lnTo>
                    <a:pt x="514713" y="177368"/>
                  </a:lnTo>
                  <a:lnTo>
                    <a:pt x="509971" y="182126"/>
                  </a:lnTo>
                  <a:lnTo>
                    <a:pt x="503621" y="183718"/>
                  </a:lnTo>
                  <a:close/>
                </a:path>
                <a:path w="1243329" h="1235710">
                  <a:moveTo>
                    <a:pt x="503621" y="300903"/>
                  </a:moveTo>
                  <a:lnTo>
                    <a:pt x="497288" y="300903"/>
                  </a:lnTo>
                  <a:lnTo>
                    <a:pt x="490954" y="294569"/>
                  </a:lnTo>
                  <a:lnTo>
                    <a:pt x="490954" y="280327"/>
                  </a:lnTo>
                  <a:lnTo>
                    <a:pt x="497288" y="277161"/>
                  </a:lnTo>
                  <a:lnTo>
                    <a:pt x="509971" y="277161"/>
                  </a:lnTo>
                  <a:lnTo>
                    <a:pt x="514713" y="281902"/>
                  </a:lnTo>
                  <a:lnTo>
                    <a:pt x="514713" y="294569"/>
                  </a:lnTo>
                  <a:lnTo>
                    <a:pt x="509971" y="297736"/>
                  </a:lnTo>
                  <a:lnTo>
                    <a:pt x="503621" y="300903"/>
                  </a:lnTo>
                  <a:close/>
                </a:path>
                <a:path w="1243329" h="1235710">
                  <a:moveTo>
                    <a:pt x="503621" y="416529"/>
                  </a:moveTo>
                  <a:lnTo>
                    <a:pt x="497288" y="416529"/>
                  </a:lnTo>
                  <a:lnTo>
                    <a:pt x="490954" y="411770"/>
                  </a:lnTo>
                  <a:lnTo>
                    <a:pt x="490954" y="397512"/>
                  </a:lnTo>
                  <a:lnTo>
                    <a:pt x="497288" y="392770"/>
                  </a:lnTo>
                  <a:lnTo>
                    <a:pt x="509971" y="392770"/>
                  </a:lnTo>
                  <a:lnTo>
                    <a:pt x="514713" y="399104"/>
                  </a:lnTo>
                  <a:lnTo>
                    <a:pt x="514713" y="411770"/>
                  </a:lnTo>
                  <a:lnTo>
                    <a:pt x="509971" y="414937"/>
                  </a:lnTo>
                  <a:lnTo>
                    <a:pt x="503621" y="416529"/>
                  </a:lnTo>
                  <a:close/>
                </a:path>
                <a:path w="1243329" h="1235710">
                  <a:moveTo>
                    <a:pt x="503621" y="533730"/>
                  </a:moveTo>
                  <a:lnTo>
                    <a:pt x="497288" y="533730"/>
                  </a:lnTo>
                  <a:lnTo>
                    <a:pt x="490954" y="527397"/>
                  </a:lnTo>
                  <a:lnTo>
                    <a:pt x="490954" y="513138"/>
                  </a:lnTo>
                  <a:lnTo>
                    <a:pt x="497288" y="509971"/>
                  </a:lnTo>
                  <a:lnTo>
                    <a:pt x="509971" y="509971"/>
                  </a:lnTo>
                  <a:lnTo>
                    <a:pt x="514713" y="516305"/>
                  </a:lnTo>
                  <a:lnTo>
                    <a:pt x="514713" y="527397"/>
                  </a:lnTo>
                  <a:lnTo>
                    <a:pt x="509971" y="532138"/>
                  </a:lnTo>
                  <a:lnTo>
                    <a:pt x="503621" y="533730"/>
                  </a:lnTo>
                  <a:close/>
                </a:path>
                <a:path w="1243329" h="1235710">
                  <a:moveTo>
                    <a:pt x="509971" y="650931"/>
                  </a:moveTo>
                  <a:lnTo>
                    <a:pt x="497288" y="650931"/>
                  </a:lnTo>
                  <a:lnTo>
                    <a:pt x="490954" y="644581"/>
                  </a:lnTo>
                  <a:lnTo>
                    <a:pt x="490954" y="630339"/>
                  </a:lnTo>
                  <a:lnTo>
                    <a:pt x="497288" y="627173"/>
                  </a:lnTo>
                  <a:lnTo>
                    <a:pt x="509971" y="627173"/>
                  </a:lnTo>
                  <a:lnTo>
                    <a:pt x="514713" y="633506"/>
                  </a:lnTo>
                  <a:lnTo>
                    <a:pt x="514713" y="644581"/>
                  </a:lnTo>
                  <a:lnTo>
                    <a:pt x="509971" y="650931"/>
                  </a:lnTo>
                  <a:close/>
                </a:path>
                <a:path w="1243329" h="1235710">
                  <a:moveTo>
                    <a:pt x="509971" y="768116"/>
                  </a:moveTo>
                  <a:lnTo>
                    <a:pt x="497288" y="768116"/>
                  </a:lnTo>
                  <a:lnTo>
                    <a:pt x="490954" y="761782"/>
                  </a:lnTo>
                  <a:lnTo>
                    <a:pt x="490954" y="747540"/>
                  </a:lnTo>
                  <a:lnTo>
                    <a:pt x="497288" y="742782"/>
                  </a:lnTo>
                  <a:lnTo>
                    <a:pt x="509971" y="742782"/>
                  </a:lnTo>
                  <a:lnTo>
                    <a:pt x="514713" y="749115"/>
                  </a:lnTo>
                  <a:lnTo>
                    <a:pt x="514713" y="761782"/>
                  </a:lnTo>
                  <a:lnTo>
                    <a:pt x="509971" y="768116"/>
                  </a:lnTo>
                  <a:close/>
                </a:path>
                <a:path w="1243329" h="1235710">
                  <a:moveTo>
                    <a:pt x="509971" y="883742"/>
                  </a:moveTo>
                  <a:lnTo>
                    <a:pt x="497288" y="883742"/>
                  </a:lnTo>
                  <a:lnTo>
                    <a:pt x="490954" y="878983"/>
                  </a:lnTo>
                  <a:lnTo>
                    <a:pt x="490954" y="864725"/>
                  </a:lnTo>
                  <a:lnTo>
                    <a:pt x="497288" y="859983"/>
                  </a:lnTo>
                  <a:lnTo>
                    <a:pt x="509971" y="859983"/>
                  </a:lnTo>
                  <a:lnTo>
                    <a:pt x="514713" y="866317"/>
                  </a:lnTo>
                  <a:lnTo>
                    <a:pt x="514713" y="877409"/>
                  </a:lnTo>
                  <a:lnTo>
                    <a:pt x="509971" y="883742"/>
                  </a:lnTo>
                  <a:close/>
                </a:path>
                <a:path w="1243329" h="1235710">
                  <a:moveTo>
                    <a:pt x="509971" y="1000943"/>
                  </a:moveTo>
                  <a:lnTo>
                    <a:pt x="497288" y="1000943"/>
                  </a:lnTo>
                  <a:lnTo>
                    <a:pt x="490954" y="994610"/>
                  </a:lnTo>
                  <a:lnTo>
                    <a:pt x="490954" y="980351"/>
                  </a:lnTo>
                  <a:lnTo>
                    <a:pt x="497288" y="977185"/>
                  </a:lnTo>
                  <a:lnTo>
                    <a:pt x="509971" y="977185"/>
                  </a:lnTo>
                  <a:lnTo>
                    <a:pt x="514713" y="983518"/>
                  </a:lnTo>
                  <a:lnTo>
                    <a:pt x="514713" y="994610"/>
                  </a:lnTo>
                  <a:lnTo>
                    <a:pt x="509971" y="1000943"/>
                  </a:lnTo>
                  <a:close/>
                </a:path>
                <a:path w="1243329" h="1235710">
                  <a:moveTo>
                    <a:pt x="509971" y="1118128"/>
                  </a:moveTo>
                  <a:lnTo>
                    <a:pt x="497288" y="1118128"/>
                  </a:lnTo>
                  <a:lnTo>
                    <a:pt x="490954" y="1111794"/>
                  </a:lnTo>
                  <a:lnTo>
                    <a:pt x="490954" y="1097553"/>
                  </a:lnTo>
                  <a:lnTo>
                    <a:pt x="497288" y="1094386"/>
                  </a:lnTo>
                  <a:lnTo>
                    <a:pt x="509971" y="1094386"/>
                  </a:lnTo>
                  <a:lnTo>
                    <a:pt x="514713" y="1099128"/>
                  </a:lnTo>
                  <a:lnTo>
                    <a:pt x="514713" y="1111794"/>
                  </a:lnTo>
                  <a:lnTo>
                    <a:pt x="509971" y="1118128"/>
                  </a:lnTo>
                  <a:close/>
                </a:path>
                <a:path w="1243329" h="1235710">
                  <a:moveTo>
                    <a:pt x="509971" y="1235329"/>
                  </a:moveTo>
                  <a:lnTo>
                    <a:pt x="497288" y="1235329"/>
                  </a:lnTo>
                  <a:lnTo>
                    <a:pt x="490954" y="1228996"/>
                  </a:lnTo>
                  <a:lnTo>
                    <a:pt x="490954" y="1214754"/>
                  </a:lnTo>
                  <a:lnTo>
                    <a:pt x="497288" y="1211570"/>
                  </a:lnTo>
                  <a:lnTo>
                    <a:pt x="509971" y="1211570"/>
                  </a:lnTo>
                  <a:lnTo>
                    <a:pt x="514713" y="1216329"/>
                  </a:lnTo>
                  <a:lnTo>
                    <a:pt x="514713" y="1228996"/>
                  </a:lnTo>
                  <a:lnTo>
                    <a:pt x="509971" y="1235329"/>
                  </a:lnTo>
                  <a:close/>
                </a:path>
                <a:path w="1243329" h="1235710">
                  <a:moveTo>
                    <a:pt x="479879" y="123534"/>
                  </a:moveTo>
                  <a:lnTo>
                    <a:pt x="467196" y="123534"/>
                  </a:lnTo>
                  <a:lnTo>
                    <a:pt x="460862" y="118776"/>
                  </a:lnTo>
                  <a:lnTo>
                    <a:pt x="460862" y="104517"/>
                  </a:lnTo>
                  <a:lnTo>
                    <a:pt x="467196" y="99775"/>
                  </a:lnTo>
                  <a:lnTo>
                    <a:pt x="479879" y="99775"/>
                  </a:lnTo>
                  <a:lnTo>
                    <a:pt x="484621" y="106109"/>
                  </a:lnTo>
                  <a:lnTo>
                    <a:pt x="484621" y="118776"/>
                  </a:lnTo>
                  <a:lnTo>
                    <a:pt x="479879" y="123534"/>
                  </a:lnTo>
                  <a:close/>
                </a:path>
                <a:path w="1243329" h="1235710">
                  <a:moveTo>
                    <a:pt x="479879" y="240719"/>
                  </a:moveTo>
                  <a:lnTo>
                    <a:pt x="467196" y="240719"/>
                  </a:lnTo>
                  <a:lnTo>
                    <a:pt x="460862" y="234385"/>
                  </a:lnTo>
                  <a:lnTo>
                    <a:pt x="460862" y="221718"/>
                  </a:lnTo>
                  <a:lnTo>
                    <a:pt x="467196" y="216977"/>
                  </a:lnTo>
                  <a:lnTo>
                    <a:pt x="479879" y="216977"/>
                  </a:lnTo>
                  <a:lnTo>
                    <a:pt x="484621" y="223310"/>
                  </a:lnTo>
                  <a:lnTo>
                    <a:pt x="484621" y="234385"/>
                  </a:lnTo>
                  <a:lnTo>
                    <a:pt x="479879" y="240719"/>
                  </a:lnTo>
                  <a:close/>
                </a:path>
                <a:path w="1243329" h="1235710">
                  <a:moveTo>
                    <a:pt x="479879" y="357920"/>
                  </a:moveTo>
                  <a:lnTo>
                    <a:pt x="467196" y="357920"/>
                  </a:lnTo>
                  <a:lnTo>
                    <a:pt x="460862" y="351586"/>
                  </a:lnTo>
                  <a:lnTo>
                    <a:pt x="460862" y="337345"/>
                  </a:lnTo>
                  <a:lnTo>
                    <a:pt x="467196" y="334161"/>
                  </a:lnTo>
                  <a:lnTo>
                    <a:pt x="479879" y="334161"/>
                  </a:lnTo>
                  <a:lnTo>
                    <a:pt x="484621" y="340511"/>
                  </a:lnTo>
                  <a:lnTo>
                    <a:pt x="484621" y="353178"/>
                  </a:lnTo>
                  <a:lnTo>
                    <a:pt x="479879" y="357920"/>
                  </a:lnTo>
                  <a:close/>
                </a:path>
                <a:path w="1243329" h="1235710">
                  <a:moveTo>
                    <a:pt x="479879" y="475121"/>
                  </a:moveTo>
                  <a:lnTo>
                    <a:pt x="467196" y="475121"/>
                  </a:lnTo>
                  <a:lnTo>
                    <a:pt x="460862" y="468788"/>
                  </a:lnTo>
                  <a:lnTo>
                    <a:pt x="460862" y="454529"/>
                  </a:lnTo>
                  <a:lnTo>
                    <a:pt x="467196" y="449787"/>
                  </a:lnTo>
                  <a:lnTo>
                    <a:pt x="479879" y="449787"/>
                  </a:lnTo>
                  <a:lnTo>
                    <a:pt x="484621" y="456121"/>
                  </a:lnTo>
                  <a:lnTo>
                    <a:pt x="484621" y="470379"/>
                  </a:lnTo>
                  <a:lnTo>
                    <a:pt x="479879" y="475121"/>
                  </a:lnTo>
                  <a:close/>
                </a:path>
                <a:path w="1243329" h="1235710">
                  <a:moveTo>
                    <a:pt x="473546" y="593914"/>
                  </a:moveTo>
                  <a:lnTo>
                    <a:pt x="467196" y="593914"/>
                  </a:lnTo>
                  <a:lnTo>
                    <a:pt x="460862" y="587581"/>
                  </a:lnTo>
                  <a:lnTo>
                    <a:pt x="460862" y="573322"/>
                  </a:lnTo>
                  <a:lnTo>
                    <a:pt x="467196" y="568564"/>
                  </a:lnTo>
                  <a:lnTo>
                    <a:pt x="479879" y="568564"/>
                  </a:lnTo>
                  <a:lnTo>
                    <a:pt x="484621" y="574897"/>
                  </a:lnTo>
                  <a:lnTo>
                    <a:pt x="484621" y="587581"/>
                  </a:lnTo>
                  <a:lnTo>
                    <a:pt x="479879" y="590747"/>
                  </a:lnTo>
                  <a:lnTo>
                    <a:pt x="473546" y="593914"/>
                  </a:lnTo>
                  <a:close/>
                </a:path>
                <a:path w="1243329" h="1235710">
                  <a:moveTo>
                    <a:pt x="473546" y="709523"/>
                  </a:moveTo>
                  <a:lnTo>
                    <a:pt x="467196" y="709523"/>
                  </a:lnTo>
                  <a:lnTo>
                    <a:pt x="460862" y="704765"/>
                  </a:lnTo>
                  <a:lnTo>
                    <a:pt x="460862" y="690523"/>
                  </a:lnTo>
                  <a:lnTo>
                    <a:pt x="467196" y="685765"/>
                  </a:lnTo>
                  <a:lnTo>
                    <a:pt x="479879" y="685765"/>
                  </a:lnTo>
                  <a:lnTo>
                    <a:pt x="484621" y="692098"/>
                  </a:lnTo>
                  <a:lnTo>
                    <a:pt x="484621" y="704765"/>
                  </a:lnTo>
                  <a:lnTo>
                    <a:pt x="479879" y="707932"/>
                  </a:lnTo>
                  <a:lnTo>
                    <a:pt x="473546" y="709523"/>
                  </a:lnTo>
                  <a:close/>
                </a:path>
                <a:path w="1243329" h="1235710">
                  <a:moveTo>
                    <a:pt x="473546" y="826725"/>
                  </a:moveTo>
                  <a:lnTo>
                    <a:pt x="467196" y="826725"/>
                  </a:lnTo>
                  <a:lnTo>
                    <a:pt x="460862" y="820391"/>
                  </a:lnTo>
                  <a:lnTo>
                    <a:pt x="460862" y="806133"/>
                  </a:lnTo>
                  <a:lnTo>
                    <a:pt x="467196" y="802966"/>
                  </a:lnTo>
                  <a:lnTo>
                    <a:pt x="479879" y="802966"/>
                  </a:lnTo>
                  <a:lnTo>
                    <a:pt x="484621" y="809299"/>
                  </a:lnTo>
                  <a:lnTo>
                    <a:pt x="484621" y="820391"/>
                  </a:lnTo>
                  <a:lnTo>
                    <a:pt x="479879" y="825133"/>
                  </a:lnTo>
                  <a:lnTo>
                    <a:pt x="473546" y="826725"/>
                  </a:lnTo>
                  <a:close/>
                </a:path>
                <a:path w="1243329" h="1235710">
                  <a:moveTo>
                    <a:pt x="473546" y="943926"/>
                  </a:moveTo>
                  <a:lnTo>
                    <a:pt x="467196" y="943926"/>
                  </a:lnTo>
                  <a:lnTo>
                    <a:pt x="460862" y="937593"/>
                  </a:lnTo>
                  <a:lnTo>
                    <a:pt x="460862" y="923334"/>
                  </a:lnTo>
                  <a:lnTo>
                    <a:pt x="467196" y="920167"/>
                  </a:lnTo>
                  <a:lnTo>
                    <a:pt x="479879" y="920167"/>
                  </a:lnTo>
                  <a:lnTo>
                    <a:pt x="484621" y="926501"/>
                  </a:lnTo>
                  <a:lnTo>
                    <a:pt x="484621" y="937593"/>
                  </a:lnTo>
                  <a:lnTo>
                    <a:pt x="479879" y="942334"/>
                  </a:lnTo>
                  <a:lnTo>
                    <a:pt x="473546" y="943926"/>
                  </a:lnTo>
                  <a:close/>
                </a:path>
                <a:path w="1243329" h="1235710">
                  <a:moveTo>
                    <a:pt x="473546" y="1061127"/>
                  </a:moveTo>
                  <a:lnTo>
                    <a:pt x="467196" y="1061127"/>
                  </a:lnTo>
                  <a:lnTo>
                    <a:pt x="460862" y="1054777"/>
                  </a:lnTo>
                  <a:lnTo>
                    <a:pt x="460862" y="1040535"/>
                  </a:lnTo>
                  <a:lnTo>
                    <a:pt x="467196" y="1035777"/>
                  </a:lnTo>
                  <a:lnTo>
                    <a:pt x="479879" y="1035777"/>
                  </a:lnTo>
                  <a:lnTo>
                    <a:pt x="484621" y="1042110"/>
                  </a:lnTo>
                  <a:lnTo>
                    <a:pt x="484621" y="1054777"/>
                  </a:lnTo>
                  <a:lnTo>
                    <a:pt x="479879" y="1057960"/>
                  </a:lnTo>
                  <a:lnTo>
                    <a:pt x="473546" y="1061127"/>
                  </a:lnTo>
                  <a:close/>
                </a:path>
                <a:path w="1243329" h="1235710">
                  <a:moveTo>
                    <a:pt x="473546" y="1176737"/>
                  </a:moveTo>
                  <a:lnTo>
                    <a:pt x="467196" y="1176737"/>
                  </a:lnTo>
                  <a:lnTo>
                    <a:pt x="460862" y="1171978"/>
                  </a:lnTo>
                  <a:lnTo>
                    <a:pt x="460862" y="1157737"/>
                  </a:lnTo>
                  <a:lnTo>
                    <a:pt x="467196" y="1152978"/>
                  </a:lnTo>
                  <a:lnTo>
                    <a:pt x="479879" y="1152978"/>
                  </a:lnTo>
                  <a:lnTo>
                    <a:pt x="484621" y="1159311"/>
                  </a:lnTo>
                  <a:lnTo>
                    <a:pt x="484621" y="1171978"/>
                  </a:lnTo>
                  <a:lnTo>
                    <a:pt x="479879" y="1175145"/>
                  </a:lnTo>
                  <a:lnTo>
                    <a:pt x="473546" y="1176737"/>
                  </a:lnTo>
                  <a:close/>
                </a:path>
                <a:path w="1243329" h="1235710">
                  <a:moveTo>
                    <a:pt x="456121" y="1224254"/>
                  </a:moveTo>
                  <a:lnTo>
                    <a:pt x="445028" y="1224254"/>
                  </a:lnTo>
                  <a:lnTo>
                    <a:pt x="441862" y="1222662"/>
                  </a:lnTo>
                  <a:lnTo>
                    <a:pt x="440270" y="1222662"/>
                  </a:lnTo>
                  <a:lnTo>
                    <a:pt x="435528" y="1221087"/>
                  </a:lnTo>
                  <a:lnTo>
                    <a:pt x="433937" y="1221087"/>
                  </a:lnTo>
                  <a:lnTo>
                    <a:pt x="435528" y="1216329"/>
                  </a:lnTo>
                  <a:lnTo>
                    <a:pt x="437103" y="1213162"/>
                  </a:lnTo>
                  <a:lnTo>
                    <a:pt x="451362" y="1213162"/>
                  </a:lnTo>
                  <a:lnTo>
                    <a:pt x="456121" y="1216329"/>
                  </a:lnTo>
                  <a:lnTo>
                    <a:pt x="456121" y="1224254"/>
                  </a:lnTo>
                  <a:close/>
                </a:path>
                <a:path w="1243329" h="1235710">
                  <a:moveTo>
                    <a:pt x="452953" y="1227421"/>
                  </a:moveTo>
                  <a:lnTo>
                    <a:pt x="449787" y="1224254"/>
                  </a:lnTo>
                  <a:lnTo>
                    <a:pt x="452953" y="1224254"/>
                  </a:lnTo>
                  <a:lnTo>
                    <a:pt x="452953" y="1227421"/>
                  </a:lnTo>
                  <a:close/>
                </a:path>
                <a:path w="1243329" h="1235710">
                  <a:moveTo>
                    <a:pt x="443453" y="66517"/>
                  </a:moveTo>
                  <a:lnTo>
                    <a:pt x="437103" y="66517"/>
                  </a:lnTo>
                  <a:lnTo>
                    <a:pt x="432362" y="60183"/>
                  </a:lnTo>
                  <a:lnTo>
                    <a:pt x="432362" y="45925"/>
                  </a:lnTo>
                  <a:lnTo>
                    <a:pt x="437103" y="42758"/>
                  </a:lnTo>
                  <a:lnTo>
                    <a:pt x="449787" y="42758"/>
                  </a:lnTo>
                  <a:lnTo>
                    <a:pt x="456121" y="49092"/>
                  </a:lnTo>
                  <a:lnTo>
                    <a:pt x="456121" y="60183"/>
                  </a:lnTo>
                  <a:lnTo>
                    <a:pt x="451362" y="64925"/>
                  </a:lnTo>
                  <a:lnTo>
                    <a:pt x="443453" y="66517"/>
                  </a:lnTo>
                  <a:close/>
                </a:path>
                <a:path w="1243329" h="1235710">
                  <a:moveTo>
                    <a:pt x="443453" y="183718"/>
                  </a:moveTo>
                  <a:lnTo>
                    <a:pt x="437103" y="183718"/>
                  </a:lnTo>
                  <a:lnTo>
                    <a:pt x="432362" y="177368"/>
                  </a:lnTo>
                  <a:lnTo>
                    <a:pt x="432362" y="163126"/>
                  </a:lnTo>
                  <a:lnTo>
                    <a:pt x="437103" y="159959"/>
                  </a:lnTo>
                  <a:lnTo>
                    <a:pt x="449787" y="159959"/>
                  </a:lnTo>
                  <a:lnTo>
                    <a:pt x="456121" y="164701"/>
                  </a:lnTo>
                  <a:lnTo>
                    <a:pt x="456121" y="177368"/>
                  </a:lnTo>
                  <a:lnTo>
                    <a:pt x="451362" y="182126"/>
                  </a:lnTo>
                  <a:lnTo>
                    <a:pt x="443453" y="183718"/>
                  </a:lnTo>
                  <a:close/>
                </a:path>
                <a:path w="1243329" h="1235710">
                  <a:moveTo>
                    <a:pt x="443453" y="300903"/>
                  </a:moveTo>
                  <a:lnTo>
                    <a:pt x="437103" y="300903"/>
                  </a:lnTo>
                  <a:lnTo>
                    <a:pt x="432362" y="294569"/>
                  </a:lnTo>
                  <a:lnTo>
                    <a:pt x="432362" y="280327"/>
                  </a:lnTo>
                  <a:lnTo>
                    <a:pt x="437103" y="277161"/>
                  </a:lnTo>
                  <a:lnTo>
                    <a:pt x="449787" y="277161"/>
                  </a:lnTo>
                  <a:lnTo>
                    <a:pt x="456121" y="281902"/>
                  </a:lnTo>
                  <a:lnTo>
                    <a:pt x="456121" y="294569"/>
                  </a:lnTo>
                  <a:lnTo>
                    <a:pt x="451362" y="297736"/>
                  </a:lnTo>
                  <a:lnTo>
                    <a:pt x="443453" y="300903"/>
                  </a:lnTo>
                  <a:close/>
                </a:path>
                <a:path w="1243329" h="1235710">
                  <a:moveTo>
                    <a:pt x="443453" y="416529"/>
                  </a:moveTo>
                  <a:lnTo>
                    <a:pt x="437103" y="416529"/>
                  </a:lnTo>
                  <a:lnTo>
                    <a:pt x="432362" y="411770"/>
                  </a:lnTo>
                  <a:lnTo>
                    <a:pt x="432362" y="397512"/>
                  </a:lnTo>
                  <a:lnTo>
                    <a:pt x="437103" y="392770"/>
                  </a:lnTo>
                  <a:lnTo>
                    <a:pt x="449787" y="392770"/>
                  </a:lnTo>
                  <a:lnTo>
                    <a:pt x="456121" y="399104"/>
                  </a:lnTo>
                  <a:lnTo>
                    <a:pt x="456121" y="411770"/>
                  </a:lnTo>
                  <a:lnTo>
                    <a:pt x="451362" y="414937"/>
                  </a:lnTo>
                  <a:lnTo>
                    <a:pt x="443453" y="416529"/>
                  </a:lnTo>
                  <a:close/>
                </a:path>
                <a:path w="1243329" h="1235710">
                  <a:moveTo>
                    <a:pt x="443453" y="533730"/>
                  </a:moveTo>
                  <a:lnTo>
                    <a:pt x="437103" y="533730"/>
                  </a:lnTo>
                  <a:lnTo>
                    <a:pt x="432362" y="527397"/>
                  </a:lnTo>
                  <a:lnTo>
                    <a:pt x="432362" y="513138"/>
                  </a:lnTo>
                  <a:lnTo>
                    <a:pt x="437103" y="509971"/>
                  </a:lnTo>
                  <a:lnTo>
                    <a:pt x="449787" y="509971"/>
                  </a:lnTo>
                  <a:lnTo>
                    <a:pt x="456121" y="516305"/>
                  </a:lnTo>
                  <a:lnTo>
                    <a:pt x="456121" y="527397"/>
                  </a:lnTo>
                  <a:lnTo>
                    <a:pt x="451362" y="532138"/>
                  </a:lnTo>
                  <a:lnTo>
                    <a:pt x="443453" y="533730"/>
                  </a:lnTo>
                  <a:close/>
                </a:path>
                <a:path w="1243329" h="1235710">
                  <a:moveTo>
                    <a:pt x="451362" y="650931"/>
                  </a:moveTo>
                  <a:lnTo>
                    <a:pt x="437103" y="650931"/>
                  </a:lnTo>
                  <a:lnTo>
                    <a:pt x="432362" y="644581"/>
                  </a:lnTo>
                  <a:lnTo>
                    <a:pt x="432362" y="630339"/>
                  </a:lnTo>
                  <a:lnTo>
                    <a:pt x="437103" y="627173"/>
                  </a:lnTo>
                  <a:lnTo>
                    <a:pt x="449787" y="627173"/>
                  </a:lnTo>
                  <a:lnTo>
                    <a:pt x="456121" y="633506"/>
                  </a:lnTo>
                  <a:lnTo>
                    <a:pt x="456121" y="644581"/>
                  </a:lnTo>
                  <a:lnTo>
                    <a:pt x="451362" y="650931"/>
                  </a:lnTo>
                  <a:close/>
                </a:path>
                <a:path w="1243329" h="1235710">
                  <a:moveTo>
                    <a:pt x="451362" y="768116"/>
                  </a:moveTo>
                  <a:lnTo>
                    <a:pt x="437103" y="768116"/>
                  </a:lnTo>
                  <a:lnTo>
                    <a:pt x="432362" y="761782"/>
                  </a:lnTo>
                  <a:lnTo>
                    <a:pt x="432362" y="747540"/>
                  </a:lnTo>
                  <a:lnTo>
                    <a:pt x="437103" y="742782"/>
                  </a:lnTo>
                  <a:lnTo>
                    <a:pt x="449787" y="742782"/>
                  </a:lnTo>
                  <a:lnTo>
                    <a:pt x="456121" y="749115"/>
                  </a:lnTo>
                  <a:lnTo>
                    <a:pt x="456121" y="761782"/>
                  </a:lnTo>
                  <a:lnTo>
                    <a:pt x="451362" y="768116"/>
                  </a:lnTo>
                  <a:close/>
                </a:path>
                <a:path w="1243329" h="1235710">
                  <a:moveTo>
                    <a:pt x="451362" y="883742"/>
                  </a:moveTo>
                  <a:lnTo>
                    <a:pt x="437103" y="883742"/>
                  </a:lnTo>
                  <a:lnTo>
                    <a:pt x="432362" y="878983"/>
                  </a:lnTo>
                  <a:lnTo>
                    <a:pt x="432362" y="864725"/>
                  </a:lnTo>
                  <a:lnTo>
                    <a:pt x="437103" y="859983"/>
                  </a:lnTo>
                  <a:lnTo>
                    <a:pt x="449787" y="859983"/>
                  </a:lnTo>
                  <a:lnTo>
                    <a:pt x="456121" y="866317"/>
                  </a:lnTo>
                  <a:lnTo>
                    <a:pt x="456121" y="877409"/>
                  </a:lnTo>
                  <a:lnTo>
                    <a:pt x="451362" y="883742"/>
                  </a:lnTo>
                  <a:close/>
                </a:path>
                <a:path w="1243329" h="1235710">
                  <a:moveTo>
                    <a:pt x="451362" y="1000943"/>
                  </a:moveTo>
                  <a:lnTo>
                    <a:pt x="437103" y="1000943"/>
                  </a:lnTo>
                  <a:lnTo>
                    <a:pt x="432362" y="994610"/>
                  </a:lnTo>
                  <a:lnTo>
                    <a:pt x="432362" y="980351"/>
                  </a:lnTo>
                  <a:lnTo>
                    <a:pt x="437103" y="977185"/>
                  </a:lnTo>
                  <a:lnTo>
                    <a:pt x="449787" y="977185"/>
                  </a:lnTo>
                  <a:lnTo>
                    <a:pt x="456121" y="983518"/>
                  </a:lnTo>
                  <a:lnTo>
                    <a:pt x="456121" y="994610"/>
                  </a:lnTo>
                  <a:lnTo>
                    <a:pt x="451362" y="1000943"/>
                  </a:lnTo>
                  <a:close/>
                </a:path>
                <a:path w="1243329" h="1235710">
                  <a:moveTo>
                    <a:pt x="451362" y="1118128"/>
                  </a:moveTo>
                  <a:lnTo>
                    <a:pt x="437103" y="1118128"/>
                  </a:lnTo>
                  <a:lnTo>
                    <a:pt x="432362" y="1111794"/>
                  </a:lnTo>
                  <a:lnTo>
                    <a:pt x="432362" y="1097553"/>
                  </a:lnTo>
                  <a:lnTo>
                    <a:pt x="437103" y="1094386"/>
                  </a:lnTo>
                  <a:lnTo>
                    <a:pt x="449787" y="1094386"/>
                  </a:lnTo>
                  <a:lnTo>
                    <a:pt x="456121" y="1099128"/>
                  </a:lnTo>
                  <a:lnTo>
                    <a:pt x="456121" y="1111794"/>
                  </a:lnTo>
                  <a:lnTo>
                    <a:pt x="451362" y="1118128"/>
                  </a:lnTo>
                  <a:close/>
                </a:path>
                <a:path w="1243329" h="1235710">
                  <a:moveTo>
                    <a:pt x="421270" y="123534"/>
                  </a:moveTo>
                  <a:lnTo>
                    <a:pt x="408603" y="123534"/>
                  </a:lnTo>
                  <a:lnTo>
                    <a:pt x="402270" y="118776"/>
                  </a:lnTo>
                  <a:lnTo>
                    <a:pt x="402270" y="104517"/>
                  </a:lnTo>
                  <a:lnTo>
                    <a:pt x="408603" y="99775"/>
                  </a:lnTo>
                  <a:lnTo>
                    <a:pt x="419695" y="99775"/>
                  </a:lnTo>
                  <a:lnTo>
                    <a:pt x="426028" y="106109"/>
                  </a:lnTo>
                  <a:lnTo>
                    <a:pt x="426028" y="118776"/>
                  </a:lnTo>
                  <a:lnTo>
                    <a:pt x="421270" y="123534"/>
                  </a:lnTo>
                  <a:close/>
                </a:path>
                <a:path w="1243329" h="1235710">
                  <a:moveTo>
                    <a:pt x="421270" y="240719"/>
                  </a:moveTo>
                  <a:lnTo>
                    <a:pt x="408603" y="240719"/>
                  </a:lnTo>
                  <a:lnTo>
                    <a:pt x="402270" y="234385"/>
                  </a:lnTo>
                  <a:lnTo>
                    <a:pt x="402270" y="221718"/>
                  </a:lnTo>
                  <a:lnTo>
                    <a:pt x="408603" y="216977"/>
                  </a:lnTo>
                  <a:lnTo>
                    <a:pt x="419695" y="216977"/>
                  </a:lnTo>
                  <a:lnTo>
                    <a:pt x="426028" y="223310"/>
                  </a:lnTo>
                  <a:lnTo>
                    <a:pt x="426028" y="234385"/>
                  </a:lnTo>
                  <a:lnTo>
                    <a:pt x="421270" y="240719"/>
                  </a:lnTo>
                  <a:close/>
                </a:path>
                <a:path w="1243329" h="1235710">
                  <a:moveTo>
                    <a:pt x="421270" y="357920"/>
                  </a:moveTo>
                  <a:lnTo>
                    <a:pt x="408603" y="357920"/>
                  </a:lnTo>
                  <a:lnTo>
                    <a:pt x="402270" y="351586"/>
                  </a:lnTo>
                  <a:lnTo>
                    <a:pt x="402270" y="337345"/>
                  </a:lnTo>
                  <a:lnTo>
                    <a:pt x="408603" y="334161"/>
                  </a:lnTo>
                  <a:lnTo>
                    <a:pt x="419695" y="334161"/>
                  </a:lnTo>
                  <a:lnTo>
                    <a:pt x="426028" y="340511"/>
                  </a:lnTo>
                  <a:lnTo>
                    <a:pt x="426028" y="353178"/>
                  </a:lnTo>
                  <a:lnTo>
                    <a:pt x="421270" y="357920"/>
                  </a:lnTo>
                  <a:close/>
                </a:path>
                <a:path w="1243329" h="1235710">
                  <a:moveTo>
                    <a:pt x="421270" y="475121"/>
                  </a:moveTo>
                  <a:lnTo>
                    <a:pt x="408603" y="475121"/>
                  </a:lnTo>
                  <a:lnTo>
                    <a:pt x="402270" y="468788"/>
                  </a:lnTo>
                  <a:lnTo>
                    <a:pt x="402270" y="454529"/>
                  </a:lnTo>
                  <a:lnTo>
                    <a:pt x="408603" y="449787"/>
                  </a:lnTo>
                  <a:lnTo>
                    <a:pt x="419695" y="449787"/>
                  </a:lnTo>
                  <a:lnTo>
                    <a:pt x="426028" y="456121"/>
                  </a:lnTo>
                  <a:lnTo>
                    <a:pt x="426028" y="470379"/>
                  </a:lnTo>
                  <a:lnTo>
                    <a:pt x="421270" y="475121"/>
                  </a:lnTo>
                  <a:close/>
                </a:path>
                <a:path w="1243329" h="1235710">
                  <a:moveTo>
                    <a:pt x="413362" y="593914"/>
                  </a:moveTo>
                  <a:lnTo>
                    <a:pt x="408603" y="593914"/>
                  </a:lnTo>
                  <a:lnTo>
                    <a:pt x="402270" y="587581"/>
                  </a:lnTo>
                  <a:lnTo>
                    <a:pt x="402270" y="573322"/>
                  </a:lnTo>
                  <a:lnTo>
                    <a:pt x="408603" y="568564"/>
                  </a:lnTo>
                  <a:lnTo>
                    <a:pt x="419695" y="568564"/>
                  </a:lnTo>
                  <a:lnTo>
                    <a:pt x="426028" y="574897"/>
                  </a:lnTo>
                  <a:lnTo>
                    <a:pt x="426028" y="587581"/>
                  </a:lnTo>
                  <a:lnTo>
                    <a:pt x="421270" y="590747"/>
                  </a:lnTo>
                  <a:lnTo>
                    <a:pt x="413362" y="593914"/>
                  </a:lnTo>
                  <a:close/>
                </a:path>
                <a:path w="1243329" h="1235710">
                  <a:moveTo>
                    <a:pt x="413362" y="709523"/>
                  </a:moveTo>
                  <a:lnTo>
                    <a:pt x="408603" y="709523"/>
                  </a:lnTo>
                  <a:lnTo>
                    <a:pt x="402270" y="704765"/>
                  </a:lnTo>
                  <a:lnTo>
                    <a:pt x="402270" y="690523"/>
                  </a:lnTo>
                  <a:lnTo>
                    <a:pt x="408603" y="685765"/>
                  </a:lnTo>
                  <a:lnTo>
                    <a:pt x="419695" y="685765"/>
                  </a:lnTo>
                  <a:lnTo>
                    <a:pt x="426028" y="692098"/>
                  </a:lnTo>
                  <a:lnTo>
                    <a:pt x="426028" y="704765"/>
                  </a:lnTo>
                  <a:lnTo>
                    <a:pt x="421270" y="707932"/>
                  </a:lnTo>
                  <a:lnTo>
                    <a:pt x="413362" y="709523"/>
                  </a:lnTo>
                  <a:close/>
                </a:path>
                <a:path w="1243329" h="1235710">
                  <a:moveTo>
                    <a:pt x="413362" y="826725"/>
                  </a:moveTo>
                  <a:lnTo>
                    <a:pt x="408603" y="826725"/>
                  </a:lnTo>
                  <a:lnTo>
                    <a:pt x="402270" y="820391"/>
                  </a:lnTo>
                  <a:lnTo>
                    <a:pt x="402270" y="806133"/>
                  </a:lnTo>
                  <a:lnTo>
                    <a:pt x="408603" y="802966"/>
                  </a:lnTo>
                  <a:lnTo>
                    <a:pt x="419695" y="802966"/>
                  </a:lnTo>
                  <a:lnTo>
                    <a:pt x="426028" y="809299"/>
                  </a:lnTo>
                  <a:lnTo>
                    <a:pt x="426028" y="820391"/>
                  </a:lnTo>
                  <a:lnTo>
                    <a:pt x="421270" y="825133"/>
                  </a:lnTo>
                  <a:lnTo>
                    <a:pt x="413362" y="826725"/>
                  </a:lnTo>
                  <a:close/>
                </a:path>
                <a:path w="1243329" h="1235710">
                  <a:moveTo>
                    <a:pt x="413362" y="943926"/>
                  </a:moveTo>
                  <a:lnTo>
                    <a:pt x="408603" y="943926"/>
                  </a:lnTo>
                  <a:lnTo>
                    <a:pt x="402270" y="937593"/>
                  </a:lnTo>
                  <a:lnTo>
                    <a:pt x="402270" y="923334"/>
                  </a:lnTo>
                  <a:lnTo>
                    <a:pt x="408603" y="920167"/>
                  </a:lnTo>
                  <a:lnTo>
                    <a:pt x="419695" y="920167"/>
                  </a:lnTo>
                  <a:lnTo>
                    <a:pt x="426028" y="926501"/>
                  </a:lnTo>
                  <a:lnTo>
                    <a:pt x="426028" y="937593"/>
                  </a:lnTo>
                  <a:lnTo>
                    <a:pt x="421270" y="942334"/>
                  </a:lnTo>
                  <a:lnTo>
                    <a:pt x="413362" y="943926"/>
                  </a:lnTo>
                  <a:close/>
                </a:path>
                <a:path w="1243329" h="1235710">
                  <a:moveTo>
                    <a:pt x="413362" y="1061127"/>
                  </a:moveTo>
                  <a:lnTo>
                    <a:pt x="408603" y="1061127"/>
                  </a:lnTo>
                  <a:lnTo>
                    <a:pt x="402270" y="1054777"/>
                  </a:lnTo>
                  <a:lnTo>
                    <a:pt x="402270" y="1040535"/>
                  </a:lnTo>
                  <a:lnTo>
                    <a:pt x="408603" y="1035777"/>
                  </a:lnTo>
                  <a:lnTo>
                    <a:pt x="419695" y="1035777"/>
                  </a:lnTo>
                  <a:lnTo>
                    <a:pt x="426028" y="1042110"/>
                  </a:lnTo>
                  <a:lnTo>
                    <a:pt x="426028" y="1054777"/>
                  </a:lnTo>
                  <a:lnTo>
                    <a:pt x="421270" y="1057960"/>
                  </a:lnTo>
                  <a:lnTo>
                    <a:pt x="413362" y="1061127"/>
                  </a:lnTo>
                  <a:close/>
                </a:path>
                <a:path w="1243329" h="1235710">
                  <a:moveTo>
                    <a:pt x="413362" y="1176737"/>
                  </a:moveTo>
                  <a:lnTo>
                    <a:pt x="408603" y="1176737"/>
                  </a:lnTo>
                  <a:lnTo>
                    <a:pt x="402270" y="1171978"/>
                  </a:lnTo>
                  <a:lnTo>
                    <a:pt x="402270" y="1157737"/>
                  </a:lnTo>
                  <a:lnTo>
                    <a:pt x="408603" y="1152978"/>
                  </a:lnTo>
                  <a:lnTo>
                    <a:pt x="419695" y="1152978"/>
                  </a:lnTo>
                  <a:lnTo>
                    <a:pt x="426028" y="1159311"/>
                  </a:lnTo>
                  <a:lnTo>
                    <a:pt x="426028" y="1171978"/>
                  </a:lnTo>
                  <a:lnTo>
                    <a:pt x="421270" y="1175145"/>
                  </a:lnTo>
                  <a:lnTo>
                    <a:pt x="413362" y="1176737"/>
                  </a:lnTo>
                  <a:close/>
                </a:path>
                <a:path w="1243329" h="1235710">
                  <a:moveTo>
                    <a:pt x="388011" y="66517"/>
                  </a:moveTo>
                  <a:lnTo>
                    <a:pt x="381678" y="66517"/>
                  </a:lnTo>
                  <a:lnTo>
                    <a:pt x="376920" y="60183"/>
                  </a:lnTo>
                  <a:lnTo>
                    <a:pt x="376920" y="52258"/>
                  </a:lnTo>
                  <a:lnTo>
                    <a:pt x="378511" y="52258"/>
                  </a:lnTo>
                  <a:lnTo>
                    <a:pt x="378511" y="50667"/>
                  </a:lnTo>
                  <a:lnTo>
                    <a:pt x="391178" y="44333"/>
                  </a:lnTo>
                  <a:lnTo>
                    <a:pt x="397511" y="50667"/>
                  </a:lnTo>
                  <a:lnTo>
                    <a:pt x="397511" y="60183"/>
                  </a:lnTo>
                  <a:lnTo>
                    <a:pt x="392770" y="64925"/>
                  </a:lnTo>
                  <a:lnTo>
                    <a:pt x="388011" y="66517"/>
                  </a:lnTo>
                  <a:close/>
                </a:path>
                <a:path w="1243329" h="1235710">
                  <a:moveTo>
                    <a:pt x="386436" y="183718"/>
                  </a:moveTo>
                  <a:lnTo>
                    <a:pt x="380103" y="183718"/>
                  </a:lnTo>
                  <a:lnTo>
                    <a:pt x="373753" y="177368"/>
                  </a:lnTo>
                  <a:lnTo>
                    <a:pt x="373753" y="163126"/>
                  </a:lnTo>
                  <a:lnTo>
                    <a:pt x="380103" y="159959"/>
                  </a:lnTo>
                  <a:lnTo>
                    <a:pt x="392770" y="159959"/>
                  </a:lnTo>
                  <a:lnTo>
                    <a:pt x="397511" y="164701"/>
                  </a:lnTo>
                  <a:lnTo>
                    <a:pt x="397511" y="177368"/>
                  </a:lnTo>
                  <a:lnTo>
                    <a:pt x="392770" y="182126"/>
                  </a:lnTo>
                  <a:lnTo>
                    <a:pt x="386436" y="183718"/>
                  </a:lnTo>
                  <a:close/>
                </a:path>
                <a:path w="1243329" h="1235710">
                  <a:moveTo>
                    <a:pt x="386436" y="300903"/>
                  </a:moveTo>
                  <a:lnTo>
                    <a:pt x="380103" y="300903"/>
                  </a:lnTo>
                  <a:lnTo>
                    <a:pt x="373753" y="294569"/>
                  </a:lnTo>
                  <a:lnTo>
                    <a:pt x="373753" y="280327"/>
                  </a:lnTo>
                  <a:lnTo>
                    <a:pt x="380103" y="277161"/>
                  </a:lnTo>
                  <a:lnTo>
                    <a:pt x="392770" y="277161"/>
                  </a:lnTo>
                  <a:lnTo>
                    <a:pt x="397511" y="281902"/>
                  </a:lnTo>
                  <a:lnTo>
                    <a:pt x="397511" y="294569"/>
                  </a:lnTo>
                  <a:lnTo>
                    <a:pt x="392770" y="297736"/>
                  </a:lnTo>
                  <a:lnTo>
                    <a:pt x="386436" y="300903"/>
                  </a:lnTo>
                  <a:close/>
                </a:path>
                <a:path w="1243329" h="1235710">
                  <a:moveTo>
                    <a:pt x="386436" y="416529"/>
                  </a:moveTo>
                  <a:lnTo>
                    <a:pt x="380103" y="416529"/>
                  </a:lnTo>
                  <a:lnTo>
                    <a:pt x="373753" y="411770"/>
                  </a:lnTo>
                  <a:lnTo>
                    <a:pt x="373753" y="397512"/>
                  </a:lnTo>
                  <a:lnTo>
                    <a:pt x="380103" y="392770"/>
                  </a:lnTo>
                  <a:lnTo>
                    <a:pt x="392770" y="392770"/>
                  </a:lnTo>
                  <a:lnTo>
                    <a:pt x="397511" y="399104"/>
                  </a:lnTo>
                  <a:lnTo>
                    <a:pt x="397511" y="411770"/>
                  </a:lnTo>
                  <a:lnTo>
                    <a:pt x="392770" y="414937"/>
                  </a:lnTo>
                  <a:lnTo>
                    <a:pt x="386436" y="416529"/>
                  </a:lnTo>
                  <a:close/>
                </a:path>
                <a:path w="1243329" h="1235710">
                  <a:moveTo>
                    <a:pt x="386436" y="533730"/>
                  </a:moveTo>
                  <a:lnTo>
                    <a:pt x="380103" y="533730"/>
                  </a:lnTo>
                  <a:lnTo>
                    <a:pt x="373753" y="527397"/>
                  </a:lnTo>
                  <a:lnTo>
                    <a:pt x="373753" y="513138"/>
                  </a:lnTo>
                  <a:lnTo>
                    <a:pt x="380103" y="509971"/>
                  </a:lnTo>
                  <a:lnTo>
                    <a:pt x="392770" y="509971"/>
                  </a:lnTo>
                  <a:lnTo>
                    <a:pt x="397511" y="516305"/>
                  </a:lnTo>
                  <a:lnTo>
                    <a:pt x="397511" y="527397"/>
                  </a:lnTo>
                  <a:lnTo>
                    <a:pt x="392770" y="532138"/>
                  </a:lnTo>
                  <a:lnTo>
                    <a:pt x="386436" y="533730"/>
                  </a:lnTo>
                  <a:close/>
                </a:path>
                <a:path w="1243329" h="1235710">
                  <a:moveTo>
                    <a:pt x="392770" y="650931"/>
                  </a:moveTo>
                  <a:lnTo>
                    <a:pt x="380103" y="650931"/>
                  </a:lnTo>
                  <a:lnTo>
                    <a:pt x="373753" y="644581"/>
                  </a:lnTo>
                  <a:lnTo>
                    <a:pt x="373753" y="630339"/>
                  </a:lnTo>
                  <a:lnTo>
                    <a:pt x="380103" y="627173"/>
                  </a:lnTo>
                  <a:lnTo>
                    <a:pt x="392770" y="627173"/>
                  </a:lnTo>
                  <a:lnTo>
                    <a:pt x="397511" y="633506"/>
                  </a:lnTo>
                  <a:lnTo>
                    <a:pt x="397511" y="644581"/>
                  </a:lnTo>
                  <a:lnTo>
                    <a:pt x="392770" y="650931"/>
                  </a:lnTo>
                  <a:close/>
                </a:path>
                <a:path w="1243329" h="1235710">
                  <a:moveTo>
                    <a:pt x="392770" y="768116"/>
                  </a:moveTo>
                  <a:lnTo>
                    <a:pt x="380103" y="768116"/>
                  </a:lnTo>
                  <a:lnTo>
                    <a:pt x="373753" y="761782"/>
                  </a:lnTo>
                  <a:lnTo>
                    <a:pt x="373753" y="747540"/>
                  </a:lnTo>
                  <a:lnTo>
                    <a:pt x="380103" y="742782"/>
                  </a:lnTo>
                  <a:lnTo>
                    <a:pt x="392770" y="742782"/>
                  </a:lnTo>
                  <a:lnTo>
                    <a:pt x="397511" y="749115"/>
                  </a:lnTo>
                  <a:lnTo>
                    <a:pt x="397511" y="761782"/>
                  </a:lnTo>
                  <a:lnTo>
                    <a:pt x="392770" y="768116"/>
                  </a:lnTo>
                  <a:close/>
                </a:path>
                <a:path w="1243329" h="1235710">
                  <a:moveTo>
                    <a:pt x="392770" y="883742"/>
                  </a:moveTo>
                  <a:lnTo>
                    <a:pt x="380103" y="883742"/>
                  </a:lnTo>
                  <a:lnTo>
                    <a:pt x="373753" y="878983"/>
                  </a:lnTo>
                  <a:lnTo>
                    <a:pt x="373753" y="864725"/>
                  </a:lnTo>
                  <a:lnTo>
                    <a:pt x="380103" y="859983"/>
                  </a:lnTo>
                  <a:lnTo>
                    <a:pt x="392770" y="859983"/>
                  </a:lnTo>
                  <a:lnTo>
                    <a:pt x="397511" y="866317"/>
                  </a:lnTo>
                  <a:lnTo>
                    <a:pt x="397511" y="877409"/>
                  </a:lnTo>
                  <a:lnTo>
                    <a:pt x="392770" y="883742"/>
                  </a:lnTo>
                  <a:close/>
                </a:path>
                <a:path w="1243329" h="1235710">
                  <a:moveTo>
                    <a:pt x="392770" y="1000943"/>
                  </a:moveTo>
                  <a:lnTo>
                    <a:pt x="380103" y="1000943"/>
                  </a:lnTo>
                  <a:lnTo>
                    <a:pt x="373753" y="994610"/>
                  </a:lnTo>
                  <a:lnTo>
                    <a:pt x="373753" y="980351"/>
                  </a:lnTo>
                  <a:lnTo>
                    <a:pt x="380103" y="977185"/>
                  </a:lnTo>
                  <a:lnTo>
                    <a:pt x="392770" y="977185"/>
                  </a:lnTo>
                  <a:lnTo>
                    <a:pt x="397511" y="983518"/>
                  </a:lnTo>
                  <a:lnTo>
                    <a:pt x="397511" y="994610"/>
                  </a:lnTo>
                  <a:lnTo>
                    <a:pt x="392770" y="1000943"/>
                  </a:lnTo>
                  <a:close/>
                </a:path>
                <a:path w="1243329" h="1235710">
                  <a:moveTo>
                    <a:pt x="392770" y="1118128"/>
                  </a:moveTo>
                  <a:lnTo>
                    <a:pt x="380103" y="1118128"/>
                  </a:lnTo>
                  <a:lnTo>
                    <a:pt x="373753" y="1111794"/>
                  </a:lnTo>
                  <a:lnTo>
                    <a:pt x="373753" y="1097553"/>
                  </a:lnTo>
                  <a:lnTo>
                    <a:pt x="380103" y="1094386"/>
                  </a:lnTo>
                  <a:lnTo>
                    <a:pt x="392770" y="1094386"/>
                  </a:lnTo>
                  <a:lnTo>
                    <a:pt x="397511" y="1099128"/>
                  </a:lnTo>
                  <a:lnTo>
                    <a:pt x="397511" y="1111794"/>
                  </a:lnTo>
                  <a:lnTo>
                    <a:pt x="392770" y="1118128"/>
                  </a:lnTo>
                  <a:close/>
                </a:path>
                <a:path w="1243329" h="1235710">
                  <a:moveTo>
                    <a:pt x="362678" y="123534"/>
                  </a:moveTo>
                  <a:lnTo>
                    <a:pt x="350011" y="123534"/>
                  </a:lnTo>
                  <a:lnTo>
                    <a:pt x="345253" y="118776"/>
                  </a:lnTo>
                  <a:lnTo>
                    <a:pt x="345253" y="104517"/>
                  </a:lnTo>
                  <a:lnTo>
                    <a:pt x="351586" y="99775"/>
                  </a:lnTo>
                  <a:lnTo>
                    <a:pt x="362678" y="99775"/>
                  </a:lnTo>
                  <a:lnTo>
                    <a:pt x="369011" y="106109"/>
                  </a:lnTo>
                  <a:lnTo>
                    <a:pt x="369011" y="118776"/>
                  </a:lnTo>
                  <a:lnTo>
                    <a:pt x="362678" y="123534"/>
                  </a:lnTo>
                  <a:close/>
                </a:path>
                <a:path w="1243329" h="1235710">
                  <a:moveTo>
                    <a:pt x="362678" y="240719"/>
                  </a:moveTo>
                  <a:lnTo>
                    <a:pt x="350011" y="240719"/>
                  </a:lnTo>
                  <a:lnTo>
                    <a:pt x="345253" y="234385"/>
                  </a:lnTo>
                  <a:lnTo>
                    <a:pt x="345253" y="221718"/>
                  </a:lnTo>
                  <a:lnTo>
                    <a:pt x="351586" y="216977"/>
                  </a:lnTo>
                  <a:lnTo>
                    <a:pt x="362678" y="216977"/>
                  </a:lnTo>
                  <a:lnTo>
                    <a:pt x="369011" y="223310"/>
                  </a:lnTo>
                  <a:lnTo>
                    <a:pt x="369011" y="234385"/>
                  </a:lnTo>
                  <a:lnTo>
                    <a:pt x="362678" y="240719"/>
                  </a:lnTo>
                  <a:close/>
                </a:path>
                <a:path w="1243329" h="1235710">
                  <a:moveTo>
                    <a:pt x="362678" y="357920"/>
                  </a:moveTo>
                  <a:lnTo>
                    <a:pt x="350011" y="357920"/>
                  </a:lnTo>
                  <a:lnTo>
                    <a:pt x="345253" y="351586"/>
                  </a:lnTo>
                  <a:lnTo>
                    <a:pt x="345253" y="337345"/>
                  </a:lnTo>
                  <a:lnTo>
                    <a:pt x="351586" y="334161"/>
                  </a:lnTo>
                  <a:lnTo>
                    <a:pt x="362678" y="334161"/>
                  </a:lnTo>
                  <a:lnTo>
                    <a:pt x="369011" y="340511"/>
                  </a:lnTo>
                  <a:lnTo>
                    <a:pt x="369011" y="353178"/>
                  </a:lnTo>
                  <a:lnTo>
                    <a:pt x="362678" y="357920"/>
                  </a:lnTo>
                  <a:close/>
                </a:path>
                <a:path w="1243329" h="1235710">
                  <a:moveTo>
                    <a:pt x="362678" y="475121"/>
                  </a:moveTo>
                  <a:lnTo>
                    <a:pt x="350011" y="475121"/>
                  </a:lnTo>
                  <a:lnTo>
                    <a:pt x="345253" y="468788"/>
                  </a:lnTo>
                  <a:lnTo>
                    <a:pt x="345253" y="454529"/>
                  </a:lnTo>
                  <a:lnTo>
                    <a:pt x="351586" y="449787"/>
                  </a:lnTo>
                  <a:lnTo>
                    <a:pt x="362678" y="449787"/>
                  </a:lnTo>
                  <a:lnTo>
                    <a:pt x="369011" y="456121"/>
                  </a:lnTo>
                  <a:lnTo>
                    <a:pt x="369011" y="470379"/>
                  </a:lnTo>
                  <a:lnTo>
                    <a:pt x="362678" y="475121"/>
                  </a:lnTo>
                  <a:close/>
                </a:path>
                <a:path w="1243329" h="1235710">
                  <a:moveTo>
                    <a:pt x="356345" y="593914"/>
                  </a:moveTo>
                  <a:lnTo>
                    <a:pt x="350011" y="593914"/>
                  </a:lnTo>
                  <a:lnTo>
                    <a:pt x="345253" y="587581"/>
                  </a:lnTo>
                  <a:lnTo>
                    <a:pt x="345253" y="573322"/>
                  </a:lnTo>
                  <a:lnTo>
                    <a:pt x="351586" y="568564"/>
                  </a:lnTo>
                  <a:lnTo>
                    <a:pt x="362678" y="568564"/>
                  </a:lnTo>
                  <a:lnTo>
                    <a:pt x="369011" y="574897"/>
                  </a:lnTo>
                  <a:lnTo>
                    <a:pt x="369011" y="587581"/>
                  </a:lnTo>
                  <a:lnTo>
                    <a:pt x="356345" y="593914"/>
                  </a:lnTo>
                  <a:close/>
                </a:path>
                <a:path w="1243329" h="1235710">
                  <a:moveTo>
                    <a:pt x="356345" y="709523"/>
                  </a:moveTo>
                  <a:lnTo>
                    <a:pt x="350011" y="709523"/>
                  </a:lnTo>
                  <a:lnTo>
                    <a:pt x="345253" y="704765"/>
                  </a:lnTo>
                  <a:lnTo>
                    <a:pt x="345253" y="690523"/>
                  </a:lnTo>
                  <a:lnTo>
                    <a:pt x="351586" y="685765"/>
                  </a:lnTo>
                  <a:lnTo>
                    <a:pt x="362678" y="685765"/>
                  </a:lnTo>
                  <a:lnTo>
                    <a:pt x="369011" y="692098"/>
                  </a:lnTo>
                  <a:lnTo>
                    <a:pt x="369011" y="704765"/>
                  </a:lnTo>
                  <a:lnTo>
                    <a:pt x="362678" y="707932"/>
                  </a:lnTo>
                  <a:lnTo>
                    <a:pt x="356345" y="709523"/>
                  </a:lnTo>
                  <a:close/>
                </a:path>
                <a:path w="1243329" h="1235710">
                  <a:moveTo>
                    <a:pt x="356345" y="826725"/>
                  </a:moveTo>
                  <a:lnTo>
                    <a:pt x="350011" y="826725"/>
                  </a:lnTo>
                  <a:lnTo>
                    <a:pt x="345253" y="820391"/>
                  </a:lnTo>
                  <a:lnTo>
                    <a:pt x="345253" y="806133"/>
                  </a:lnTo>
                  <a:lnTo>
                    <a:pt x="351586" y="802966"/>
                  </a:lnTo>
                  <a:lnTo>
                    <a:pt x="362678" y="802966"/>
                  </a:lnTo>
                  <a:lnTo>
                    <a:pt x="369011" y="809299"/>
                  </a:lnTo>
                  <a:lnTo>
                    <a:pt x="369011" y="820391"/>
                  </a:lnTo>
                  <a:lnTo>
                    <a:pt x="362678" y="825133"/>
                  </a:lnTo>
                  <a:lnTo>
                    <a:pt x="356345" y="826725"/>
                  </a:lnTo>
                  <a:close/>
                </a:path>
                <a:path w="1243329" h="1235710">
                  <a:moveTo>
                    <a:pt x="356345" y="943926"/>
                  </a:moveTo>
                  <a:lnTo>
                    <a:pt x="350011" y="943926"/>
                  </a:lnTo>
                  <a:lnTo>
                    <a:pt x="345253" y="937593"/>
                  </a:lnTo>
                  <a:lnTo>
                    <a:pt x="345253" y="923334"/>
                  </a:lnTo>
                  <a:lnTo>
                    <a:pt x="351586" y="920167"/>
                  </a:lnTo>
                  <a:lnTo>
                    <a:pt x="362678" y="920167"/>
                  </a:lnTo>
                  <a:lnTo>
                    <a:pt x="369011" y="926501"/>
                  </a:lnTo>
                  <a:lnTo>
                    <a:pt x="369011" y="937593"/>
                  </a:lnTo>
                  <a:lnTo>
                    <a:pt x="362678" y="942334"/>
                  </a:lnTo>
                  <a:lnTo>
                    <a:pt x="356345" y="943926"/>
                  </a:lnTo>
                  <a:close/>
                </a:path>
                <a:path w="1243329" h="1235710">
                  <a:moveTo>
                    <a:pt x="356345" y="1061127"/>
                  </a:moveTo>
                  <a:lnTo>
                    <a:pt x="350011" y="1061127"/>
                  </a:lnTo>
                  <a:lnTo>
                    <a:pt x="345253" y="1054777"/>
                  </a:lnTo>
                  <a:lnTo>
                    <a:pt x="345253" y="1040535"/>
                  </a:lnTo>
                  <a:lnTo>
                    <a:pt x="351586" y="1035777"/>
                  </a:lnTo>
                  <a:lnTo>
                    <a:pt x="362678" y="1035777"/>
                  </a:lnTo>
                  <a:lnTo>
                    <a:pt x="369011" y="1042110"/>
                  </a:lnTo>
                  <a:lnTo>
                    <a:pt x="369011" y="1054777"/>
                  </a:lnTo>
                  <a:lnTo>
                    <a:pt x="356345" y="1061127"/>
                  </a:lnTo>
                  <a:close/>
                </a:path>
                <a:path w="1243329" h="1235710">
                  <a:moveTo>
                    <a:pt x="356345" y="1176737"/>
                  </a:moveTo>
                  <a:lnTo>
                    <a:pt x="350011" y="1176737"/>
                  </a:lnTo>
                  <a:lnTo>
                    <a:pt x="345253" y="1171978"/>
                  </a:lnTo>
                  <a:lnTo>
                    <a:pt x="345253" y="1157737"/>
                  </a:lnTo>
                  <a:lnTo>
                    <a:pt x="351586" y="1152978"/>
                  </a:lnTo>
                  <a:lnTo>
                    <a:pt x="362678" y="1152978"/>
                  </a:lnTo>
                  <a:lnTo>
                    <a:pt x="369011" y="1159311"/>
                  </a:lnTo>
                  <a:lnTo>
                    <a:pt x="369011" y="1171978"/>
                  </a:lnTo>
                  <a:lnTo>
                    <a:pt x="362678" y="1175145"/>
                  </a:lnTo>
                  <a:lnTo>
                    <a:pt x="356345" y="1176737"/>
                  </a:lnTo>
                  <a:close/>
                </a:path>
                <a:path w="1243329" h="1235710">
                  <a:moveTo>
                    <a:pt x="326253" y="183718"/>
                  </a:moveTo>
                  <a:lnTo>
                    <a:pt x="321494" y="183718"/>
                  </a:lnTo>
                  <a:lnTo>
                    <a:pt x="315160" y="177368"/>
                  </a:lnTo>
                  <a:lnTo>
                    <a:pt x="315160" y="163126"/>
                  </a:lnTo>
                  <a:lnTo>
                    <a:pt x="321494" y="159959"/>
                  </a:lnTo>
                  <a:lnTo>
                    <a:pt x="332586" y="159959"/>
                  </a:lnTo>
                  <a:lnTo>
                    <a:pt x="338919" y="164701"/>
                  </a:lnTo>
                  <a:lnTo>
                    <a:pt x="338919" y="177368"/>
                  </a:lnTo>
                  <a:lnTo>
                    <a:pt x="334160" y="182126"/>
                  </a:lnTo>
                  <a:lnTo>
                    <a:pt x="326253" y="183718"/>
                  </a:lnTo>
                  <a:close/>
                </a:path>
                <a:path w="1243329" h="1235710">
                  <a:moveTo>
                    <a:pt x="326253" y="300903"/>
                  </a:moveTo>
                  <a:lnTo>
                    <a:pt x="321494" y="300903"/>
                  </a:lnTo>
                  <a:lnTo>
                    <a:pt x="315160" y="294569"/>
                  </a:lnTo>
                  <a:lnTo>
                    <a:pt x="315160" y="280327"/>
                  </a:lnTo>
                  <a:lnTo>
                    <a:pt x="321494" y="277161"/>
                  </a:lnTo>
                  <a:lnTo>
                    <a:pt x="332586" y="277161"/>
                  </a:lnTo>
                  <a:lnTo>
                    <a:pt x="338919" y="281902"/>
                  </a:lnTo>
                  <a:lnTo>
                    <a:pt x="338919" y="294569"/>
                  </a:lnTo>
                  <a:lnTo>
                    <a:pt x="334160" y="297736"/>
                  </a:lnTo>
                  <a:lnTo>
                    <a:pt x="326253" y="300903"/>
                  </a:lnTo>
                  <a:close/>
                </a:path>
                <a:path w="1243329" h="1235710">
                  <a:moveTo>
                    <a:pt x="326253" y="416529"/>
                  </a:moveTo>
                  <a:lnTo>
                    <a:pt x="321494" y="416529"/>
                  </a:lnTo>
                  <a:lnTo>
                    <a:pt x="315160" y="411770"/>
                  </a:lnTo>
                  <a:lnTo>
                    <a:pt x="315160" y="397512"/>
                  </a:lnTo>
                  <a:lnTo>
                    <a:pt x="321494" y="392770"/>
                  </a:lnTo>
                  <a:lnTo>
                    <a:pt x="332586" y="392770"/>
                  </a:lnTo>
                  <a:lnTo>
                    <a:pt x="338919" y="399104"/>
                  </a:lnTo>
                  <a:lnTo>
                    <a:pt x="338919" y="411770"/>
                  </a:lnTo>
                  <a:lnTo>
                    <a:pt x="334160" y="414937"/>
                  </a:lnTo>
                  <a:lnTo>
                    <a:pt x="326253" y="416529"/>
                  </a:lnTo>
                  <a:close/>
                </a:path>
                <a:path w="1243329" h="1235710">
                  <a:moveTo>
                    <a:pt x="326253" y="533730"/>
                  </a:moveTo>
                  <a:lnTo>
                    <a:pt x="321494" y="533730"/>
                  </a:lnTo>
                  <a:lnTo>
                    <a:pt x="315160" y="527397"/>
                  </a:lnTo>
                  <a:lnTo>
                    <a:pt x="315160" y="513138"/>
                  </a:lnTo>
                  <a:lnTo>
                    <a:pt x="321494" y="509971"/>
                  </a:lnTo>
                  <a:lnTo>
                    <a:pt x="332586" y="509971"/>
                  </a:lnTo>
                  <a:lnTo>
                    <a:pt x="338919" y="516305"/>
                  </a:lnTo>
                  <a:lnTo>
                    <a:pt x="338919" y="527397"/>
                  </a:lnTo>
                  <a:lnTo>
                    <a:pt x="334160" y="532138"/>
                  </a:lnTo>
                  <a:lnTo>
                    <a:pt x="326253" y="533730"/>
                  </a:lnTo>
                  <a:close/>
                </a:path>
                <a:path w="1243329" h="1235710">
                  <a:moveTo>
                    <a:pt x="334160" y="650931"/>
                  </a:moveTo>
                  <a:lnTo>
                    <a:pt x="321494" y="650931"/>
                  </a:lnTo>
                  <a:lnTo>
                    <a:pt x="315160" y="644581"/>
                  </a:lnTo>
                  <a:lnTo>
                    <a:pt x="315160" y="630339"/>
                  </a:lnTo>
                  <a:lnTo>
                    <a:pt x="321494" y="627173"/>
                  </a:lnTo>
                  <a:lnTo>
                    <a:pt x="332586" y="627173"/>
                  </a:lnTo>
                  <a:lnTo>
                    <a:pt x="338919" y="633506"/>
                  </a:lnTo>
                  <a:lnTo>
                    <a:pt x="338919" y="644581"/>
                  </a:lnTo>
                  <a:lnTo>
                    <a:pt x="334160" y="650931"/>
                  </a:lnTo>
                  <a:close/>
                </a:path>
                <a:path w="1243329" h="1235710">
                  <a:moveTo>
                    <a:pt x="334160" y="768116"/>
                  </a:moveTo>
                  <a:lnTo>
                    <a:pt x="321494" y="768116"/>
                  </a:lnTo>
                  <a:lnTo>
                    <a:pt x="315160" y="761782"/>
                  </a:lnTo>
                  <a:lnTo>
                    <a:pt x="315160" y="747540"/>
                  </a:lnTo>
                  <a:lnTo>
                    <a:pt x="321494" y="742782"/>
                  </a:lnTo>
                  <a:lnTo>
                    <a:pt x="332586" y="742782"/>
                  </a:lnTo>
                  <a:lnTo>
                    <a:pt x="338919" y="749115"/>
                  </a:lnTo>
                  <a:lnTo>
                    <a:pt x="338919" y="761782"/>
                  </a:lnTo>
                  <a:lnTo>
                    <a:pt x="334160" y="768116"/>
                  </a:lnTo>
                  <a:close/>
                </a:path>
                <a:path w="1243329" h="1235710">
                  <a:moveTo>
                    <a:pt x="334160" y="883742"/>
                  </a:moveTo>
                  <a:lnTo>
                    <a:pt x="321494" y="883742"/>
                  </a:lnTo>
                  <a:lnTo>
                    <a:pt x="315160" y="878983"/>
                  </a:lnTo>
                  <a:lnTo>
                    <a:pt x="315160" y="864725"/>
                  </a:lnTo>
                  <a:lnTo>
                    <a:pt x="321494" y="859983"/>
                  </a:lnTo>
                  <a:lnTo>
                    <a:pt x="332586" y="859983"/>
                  </a:lnTo>
                  <a:lnTo>
                    <a:pt x="338919" y="866317"/>
                  </a:lnTo>
                  <a:lnTo>
                    <a:pt x="338919" y="877409"/>
                  </a:lnTo>
                  <a:lnTo>
                    <a:pt x="334160" y="883742"/>
                  </a:lnTo>
                  <a:close/>
                </a:path>
                <a:path w="1243329" h="1235710">
                  <a:moveTo>
                    <a:pt x="334160" y="1000943"/>
                  </a:moveTo>
                  <a:lnTo>
                    <a:pt x="321494" y="1000943"/>
                  </a:lnTo>
                  <a:lnTo>
                    <a:pt x="315160" y="994610"/>
                  </a:lnTo>
                  <a:lnTo>
                    <a:pt x="315160" y="980351"/>
                  </a:lnTo>
                  <a:lnTo>
                    <a:pt x="321494" y="977185"/>
                  </a:lnTo>
                  <a:lnTo>
                    <a:pt x="332586" y="977185"/>
                  </a:lnTo>
                  <a:lnTo>
                    <a:pt x="338919" y="983518"/>
                  </a:lnTo>
                  <a:lnTo>
                    <a:pt x="338919" y="994610"/>
                  </a:lnTo>
                  <a:lnTo>
                    <a:pt x="334160" y="1000943"/>
                  </a:lnTo>
                  <a:close/>
                </a:path>
                <a:path w="1243329" h="1235710">
                  <a:moveTo>
                    <a:pt x="334160" y="1118128"/>
                  </a:moveTo>
                  <a:lnTo>
                    <a:pt x="321494" y="1118128"/>
                  </a:lnTo>
                  <a:lnTo>
                    <a:pt x="315160" y="1111794"/>
                  </a:lnTo>
                  <a:lnTo>
                    <a:pt x="315160" y="1097553"/>
                  </a:lnTo>
                  <a:lnTo>
                    <a:pt x="321494" y="1094386"/>
                  </a:lnTo>
                  <a:lnTo>
                    <a:pt x="332586" y="1094386"/>
                  </a:lnTo>
                  <a:lnTo>
                    <a:pt x="338919" y="1099128"/>
                  </a:lnTo>
                  <a:lnTo>
                    <a:pt x="338919" y="1111794"/>
                  </a:lnTo>
                  <a:lnTo>
                    <a:pt x="334160" y="1118128"/>
                  </a:lnTo>
                  <a:close/>
                </a:path>
                <a:path w="1243329" h="1235710">
                  <a:moveTo>
                    <a:pt x="310402" y="1165645"/>
                  </a:moveTo>
                  <a:lnTo>
                    <a:pt x="305660" y="1160903"/>
                  </a:lnTo>
                  <a:lnTo>
                    <a:pt x="300902" y="1159311"/>
                  </a:lnTo>
                  <a:lnTo>
                    <a:pt x="294569" y="1156145"/>
                  </a:lnTo>
                  <a:lnTo>
                    <a:pt x="297735" y="1156145"/>
                  </a:lnTo>
                  <a:lnTo>
                    <a:pt x="297735" y="1152978"/>
                  </a:lnTo>
                  <a:lnTo>
                    <a:pt x="305660" y="1152978"/>
                  </a:lnTo>
                  <a:lnTo>
                    <a:pt x="308828" y="1159311"/>
                  </a:lnTo>
                  <a:lnTo>
                    <a:pt x="310402" y="1165645"/>
                  </a:lnTo>
                  <a:close/>
                </a:path>
                <a:path w="1243329" h="1235710">
                  <a:moveTo>
                    <a:pt x="305660" y="123534"/>
                  </a:moveTo>
                  <a:lnTo>
                    <a:pt x="291402" y="123534"/>
                  </a:lnTo>
                  <a:lnTo>
                    <a:pt x="285069" y="118776"/>
                  </a:lnTo>
                  <a:lnTo>
                    <a:pt x="285069" y="104517"/>
                  </a:lnTo>
                  <a:lnTo>
                    <a:pt x="291402" y="99775"/>
                  </a:lnTo>
                  <a:lnTo>
                    <a:pt x="304069" y="99775"/>
                  </a:lnTo>
                  <a:lnTo>
                    <a:pt x="308828" y="106109"/>
                  </a:lnTo>
                  <a:lnTo>
                    <a:pt x="308828" y="118776"/>
                  </a:lnTo>
                  <a:lnTo>
                    <a:pt x="305660" y="123534"/>
                  </a:lnTo>
                  <a:close/>
                </a:path>
                <a:path w="1243329" h="1235710">
                  <a:moveTo>
                    <a:pt x="305660" y="240719"/>
                  </a:moveTo>
                  <a:lnTo>
                    <a:pt x="291402" y="240719"/>
                  </a:lnTo>
                  <a:lnTo>
                    <a:pt x="285069" y="234385"/>
                  </a:lnTo>
                  <a:lnTo>
                    <a:pt x="285069" y="221718"/>
                  </a:lnTo>
                  <a:lnTo>
                    <a:pt x="291402" y="216977"/>
                  </a:lnTo>
                  <a:lnTo>
                    <a:pt x="304069" y="216977"/>
                  </a:lnTo>
                  <a:lnTo>
                    <a:pt x="308828" y="223310"/>
                  </a:lnTo>
                  <a:lnTo>
                    <a:pt x="308828" y="234385"/>
                  </a:lnTo>
                  <a:lnTo>
                    <a:pt x="305660" y="240719"/>
                  </a:lnTo>
                  <a:close/>
                </a:path>
                <a:path w="1243329" h="1235710">
                  <a:moveTo>
                    <a:pt x="305660" y="357920"/>
                  </a:moveTo>
                  <a:lnTo>
                    <a:pt x="291402" y="357920"/>
                  </a:lnTo>
                  <a:lnTo>
                    <a:pt x="285069" y="351586"/>
                  </a:lnTo>
                  <a:lnTo>
                    <a:pt x="285069" y="337345"/>
                  </a:lnTo>
                  <a:lnTo>
                    <a:pt x="291402" y="334161"/>
                  </a:lnTo>
                  <a:lnTo>
                    <a:pt x="304069" y="334161"/>
                  </a:lnTo>
                  <a:lnTo>
                    <a:pt x="308828" y="340511"/>
                  </a:lnTo>
                  <a:lnTo>
                    <a:pt x="308828" y="353178"/>
                  </a:lnTo>
                  <a:lnTo>
                    <a:pt x="305660" y="357920"/>
                  </a:lnTo>
                  <a:close/>
                </a:path>
                <a:path w="1243329" h="1235710">
                  <a:moveTo>
                    <a:pt x="305660" y="475121"/>
                  </a:moveTo>
                  <a:lnTo>
                    <a:pt x="291402" y="475121"/>
                  </a:lnTo>
                  <a:lnTo>
                    <a:pt x="285069" y="468788"/>
                  </a:lnTo>
                  <a:lnTo>
                    <a:pt x="285069" y="454529"/>
                  </a:lnTo>
                  <a:lnTo>
                    <a:pt x="291402" y="449787"/>
                  </a:lnTo>
                  <a:lnTo>
                    <a:pt x="304069" y="449787"/>
                  </a:lnTo>
                  <a:lnTo>
                    <a:pt x="308828" y="456121"/>
                  </a:lnTo>
                  <a:lnTo>
                    <a:pt x="308828" y="470379"/>
                  </a:lnTo>
                  <a:lnTo>
                    <a:pt x="305660" y="475121"/>
                  </a:lnTo>
                  <a:close/>
                </a:path>
                <a:path w="1243329" h="1235710">
                  <a:moveTo>
                    <a:pt x="297735" y="593914"/>
                  </a:moveTo>
                  <a:lnTo>
                    <a:pt x="291402" y="593914"/>
                  </a:lnTo>
                  <a:lnTo>
                    <a:pt x="285069" y="587581"/>
                  </a:lnTo>
                  <a:lnTo>
                    <a:pt x="285069" y="573322"/>
                  </a:lnTo>
                  <a:lnTo>
                    <a:pt x="291402" y="568564"/>
                  </a:lnTo>
                  <a:lnTo>
                    <a:pt x="304069" y="568564"/>
                  </a:lnTo>
                  <a:lnTo>
                    <a:pt x="308828" y="574897"/>
                  </a:lnTo>
                  <a:lnTo>
                    <a:pt x="308828" y="587581"/>
                  </a:lnTo>
                  <a:lnTo>
                    <a:pt x="305660" y="590747"/>
                  </a:lnTo>
                  <a:lnTo>
                    <a:pt x="297735" y="593914"/>
                  </a:lnTo>
                  <a:close/>
                </a:path>
                <a:path w="1243329" h="1235710">
                  <a:moveTo>
                    <a:pt x="297735" y="709523"/>
                  </a:moveTo>
                  <a:lnTo>
                    <a:pt x="291402" y="709523"/>
                  </a:lnTo>
                  <a:lnTo>
                    <a:pt x="285069" y="704765"/>
                  </a:lnTo>
                  <a:lnTo>
                    <a:pt x="285069" y="690523"/>
                  </a:lnTo>
                  <a:lnTo>
                    <a:pt x="291402" y="685765"/>
                  </a:lnTo>
                  <a:lnTo>
                    <a:pt x="304069" y="685765"/>
                  </a:lnTo>
                  <a:lnTo>
                    <a:pt x="308828" y="692098"/>
                  </a:lnTo>
                  <a:lnTo>
                    <a:pt x="308828" y="704765"/>
                  </a:lnTo>
                  <a:lnTo>
                    <a:pt x="305660" y="707932"/>
                  </a:lnTo>
                  <a:lnTo>
                    <a:pt x="297735" y="709523"/>
                  </a:lnTo>
                  <a:close/>
                </a:path>
                <a:path w="1243329" h="1235710">
                  <a:moveTo>
                    <a:pt x="297735" y="826725"/>
                  </a:moveTo>
                  <a:lnTo>
                    <a:pt x="291402" y="826725"/>
                  </a:lnTo>
                  <a:lnTo>
                    <a:pt x="285069" y="820391"/>
                  </a:lnTo>
                  <a:lnTo>
                    <a:pt x="285069" y="806133"/>
                  </a:lnTo>
                  <a:lnTo>
                    <a:pt x="291402" y="802966"/>
                  </a:lnTo>
                  <a:lnTo>
                    <a:pt x="304069" y="802966"/>
                  </a:lnTo>
                  <a:lnTo>
                    <a:pt x="308828" y="809299"/>
                  </a:lnTo>
                  <a:lnTo>
                    <a:pt x="308828" y="820391"/>
                  </a:lnTo>
                  <a:lnTo>
                    <a:pt x="305660" y="825133"/>
                  </a:lnTo>
                  <a:lnTo>
                    <a:pt x="297735" y="826725"/>
                  </a:lnTo>
                  <a:close/>
                </a:path>
                <a:path w="1243329" h="1235710">
                  <a:moveTo>
                    <a:pt x="297735" y="943926"/>
                  </a:moveTo>
                  <a:lnTo>
                    <a:pt x="291402" y="943926"/>
                  </a:lnTo>
                  <a:lnTo>
                    <a:pt x="285069" y="937593"/>
                  </a:lnTo>
                  <a:lnTo>
                    <a:pt x="285069" y="923334"/>
                  </a:lnTo>
                  <a:lnTo>
                    <a:pt x="291402" y="920167"/>
                  </a:lnTo>
                  <a:lnTo>
                    <a:pt x="304069" y="920167"/>
                  </a:lnTo>
                  <a:lnTo>
                    <a:pt x="308828" y="926501"/>
                  </a:lnTo>
                  <a:lnTo>
                    <a:pt x="308828" y="937593"/>
                  </a:lnTo>
                  <a:lnTo>
                    <a:pt x="305660" y="942334"/>
                  </a:lnTo>
                  <a:lnTo>
                    <a:pt x="297735" y="943926"/>
                  </a:lnTo>
                  <a:close/>
                </a:path>
                <a:path w="1243329" h="1235710">
                  <a:moveTo>
                    <a:pt x="297735" y="1061127"/>
                  </a:moveTo>
                  <a:lnTo>
                    <a:pt x="291402" y="1061127"/>
                  </a:lnTo>
                  <a:lnTo>
                    <a:pt x="285069" y="1054777"/>
                  </a:lnTo>
                  <a:lnTo>
                    <a:pt x="285069" y="1040535"/>
                  </a:lnTo>
                  <a:lnTo>
                    <a:pt x="291402" y="1035777"/>
                  </a:lnTo>
                  <a:lnTo>
                    <a:pt x="304069" y="1035777"/>
                  </a:lnTo>
                  <a:lnTo>
                    <a:pt x="308828" y="1042110"/>
                  </a:lnTo>
                  <a:lnTo>
                    <a:pt x="308828" y="1054777"/>
                  </a:lnTo>
                  <a:lnTo>
                    <a:pt x="305660" y="1057960"/>
                  </a:lnTo>
                  <a:lnTo>
                    <a:pt x="297735" y="1061127"/>
                  </a:lnTo>
                  <a:close/>
                </a:path>
                <a:path w="1243329" h="1235710">
                  <a:moveTo>
                    <a:pt x="269235" y="183718"/>
                  </a:moveTo>
                  <a:lnTo>
                    <a:pt x="262902" y="183718"/>
                  </a:lnTo>
                  <a:lnTo>
                    <a:pt x="258143" y="177368"/>
                  </a:lnTo>
                  <a:lnTo>
                    <a:pt x="258143" y="163126"/>
                  </a:lnTo>
                  <a:lnTo>
                    <a:pt x="264477" y="159959"/>
                  </a:lnTo>
                  <a:lnTo>
                    <a:pt x="275568" y="159959"/>
                  </a:lnTo>
                  <a:lnTo>
                    <a:pt x="281902" y="164701"/>
                  </a:lnTo>
                  <a:lnTo>
                    <a:pt x="281902" y="177368"/>
                  </a:lnTo>
                  <a:lnTo>
                    <a:pt x="275568" y="182126"/>
                  </a:lnTo>
                  <a:lnTo>
                    <a:pt x="269235" y="183718"/>
                  </a:lnTo>
                  <a:close/>
                </a:path>
                <a:path w="1243329" h="1235710">
                  <a:moveTo>
                    <a:pt x="269235" y="300903"/>
                  </a:moveTo>
                  <a:lnTo>
                    <a:pt x="262902" y="300903"/>
                  </a:lnTo>
                  <a:lnTo>
                    <a:pt x="258143" y="294569"/>
                  </a:lnTo>
                  <a:lnTo>
                    <a:pt x="258143" y="280327"/>
                  </a:lnTo>
                  <a:lnTo>
                    <a:pt x="264477" y="277161"/>
                  </a:lnTo>
                  <a:lnTo>
                    <a:pt x="275568" y="277161"/>
                  </a:lnTo>
                  <a:lnTo>
                    <a:pt x="281902" y="281902"/>
                  </a:lnTo>
                  <a:lnTo>
                    <a:pt x="281902" y="294569"/>
                  </a:lnTo>
                  <a:lnTo>
                    <a:pt x="269235" y="300903"/>
                  </a:lnTo>
                  <a:close/>
                </a:path>
                <a:path w="1243329" h="1235710">
                  <a:moveTo>
                    <a:pt x="269235" y="416529"/>
                  </a:moveTo>
                  <a:lnTo>
                    <a:pt x="262902" y="416529"/>
                  </a:lnTo>
                  <a:lnTo>
                    <a:pt x="258143" y="411770"/>
                  </a:lnTo>
                  <a:lnTo>
                    <a:pt x="258143" y="397512"/>
                  </a:lnTo>
                  <a:lnTo>
                    <a:pt x="264477" y="392770"/>
                  </a:lnTo>
                  <a:lnTo>
                    <a:pt x="275568" y="392770"/>
                  </a:lnTo>
                  <a:lnTo>
                    <a:pt x="281902" y="399104"/>
                  </a:lnTo>
                  <a:lnTo>
                    <a:pt x="281902" y="411770"/>
                  </a:lnTo>
                  <a:lnTo>
                    <a:pt x="275568" y="414937"/>
                  </a:lnTo>
                  <a:lnTo>
                    <a:pt x="269235" y="416529"/>
                  </a:lnTo>
                  <a:close/>
                </a:path>
                <a:path w="1243329" h="1235710">
                  <a:moveTo>
                    <a:pt x="269235" y="533730"/>
                  </a:moveTo>
                  <a:lnTo>
                    <a:pt x="262902" y="533730"/>
                  </a:lnTo>
                  <a:lnTo>
                    <a:pt x="258143" y="527397"/>
                  </a:lnTo>
                  <a:lnTo>
                    <a:pt x="258143" y="513138"/>
                  </a:lnTo>
                  <a:lnTo>
                    <a:pt x="264477" y="509971"/>
                  </a:lnTo>
                  <a:lnTo>
                    <a:pt x="275568" y="509971"/>
                  </a:lnTo>
                  <a:lnTo>
                    <a:pt x="281902" y="516305"/>
                  </a:lnTo>
                  <a:lnTo>
                    <a:pt x="281902" y="527397"/>
                  </a:lnTo>
                  <a:lnTo>
                    <a:pt x="275568" y="532138"/>
                  </a:lnTo>
                  <a:lnTo>
                    <a:pt x="269235" y="533730"/>
                  </a:lnTo>
                  <a:close/>
                </a:path>
                <a:path w="1243329" h="1235710">
                  <a:moveTo>
                    <a:pt x="275568" y="650931"/>
                  </a:moveTo>
                  <a:lnTo>
                    <a:pt x="262902" y="650931"/>
                  </a:lnTo>
                  <a:lnTo>
                    <a:pt x="258143" y="644581"/>
                  </a:lnTo>
                  <a:lnTo>
                    <a:pt x="258143" y="630339"/>
                  </a:lnTo>
                  <a:lnTo>
                    <a:pt x="264477" y="627173"/>
                  </a:lnTo>
                  <a:lnTo>
                    <a:pt x="275568" y="627173"/>
                  </a:lnTo>
                  <a:lnTo>
                    <a:pt x="281902" y="633506"/>
                  </a:lnTo>
                  <a:lnTo>
                    <a:pt x="281902" y="644581"/>
                  </a:lnTo>
                  <a:lnTo>
                    <a:pt x="275568" y="650931"/>
                  </a:lnTo>
                  <a:close/>
                </a:path>
                <a:path w="1243329" h="1235710">
                  <a:moveTo>
                    <a:pt x="275568" y="768116"/>
                  </a:moveTo>
                  <a:lnTo>
                    <a:pt x="262902" y="768116"/>
                  </a:lnTo>
                  <a:lnTo>
                    <a:pt x="258143" y="761782"/>
                  </a:lnTo>
                  <a:lnTo>
                    <a:pt x="258143" y="747540"/>
                  </a:lnTo>
                  <a:lnTo>
                    <a:pt x="264477" y="742782"/>
                  </a:lnTo>
                  <a:lnTo>
                    <a:pt x="275568" y="742782"/>
                  </a:lnTo>
                  <a:lnTo>
                    <a:pt x="281902" y="749115"/>
                  </a:lnTo>
                  <a:lnTo>
                    <a:pt x="281902" y="761782"/>
                  </a:lnTo>
                  <a:lnTo>
                    <a:pt x="275568" y="768116"/>
                  </a:lnTo>
                  <a:close/>
                </a:path>
                <a:path w="1243329" h="1235710">
                  <a:moveTo>
                    <a:pt x="275568" y="883742"/>
                  </a:moveTo>
                  <a:lnTo>
                    <a:pt x="262902" y="883742"/>
                  </a:lnTo>
                  <a:lnTo>
                    <a:pt x="258143" y="878983"/>
                  </a:lnTo>
                  <a:lnTo>
                    <a:pt x="258143" y="864725"/>
                  </a:lnTo>
                  <a:lnTo>
                    <a:pt x="264477" y="859983"/>
                  </a:lnTo>
                  <a:lnTo>
                    <a:pt x="275568" y="859983"/>
                  </a:lnTo>
                  <a:lnTo>
                    <a:pt x="281902" y="866317"/>
                  </a:lnTo>
                  <a:lnTo>
                    <a:pt x="281902" y="877409"/>
                  </a:lnTo>
                  <a:lnTo>
                    <a:pt x="275568" y="883742"/>
                  </a:lnTo>
                  <a:close/>
                </a:path>
                <a:path w="1243329" h="1235710">
                  <a:moveTo>
                    <a:pt x="275568" y="1000943"/>
                  </a:moveTo>
                  <a:lnTo>
                    <a:pt x="262902" y="1000943"/>
                  </a:lnTo>
                  <a:lnTo>
                    <a:pt x="258143" y="994610"/>
                  </a:lnTo>
                  <a:lnTo>
                    <a:pt x="258143" y="980351"/>
                  </a:lnTo>
                  <a:lnTo>
                    <a:pt x="264477" y="977185"/>
                  </a:lnTo>
                  <a:lnTo>
                    <a:pt x="275568" y="977185"/>
                  </a:lnTo>
                  <a:lnTo>
                    <a:pt x="281902" y="983518"/>
                  </a:lnTo>
                  <a:lnTo>
                    <a:pt x="281902" y="994610"/>
                  </a:lnTo>
                  <a:lnTo>
                    <a:pt x="275568" y="1000943"/>
                  </a:lnTo>
                  <a:close/>
                </a:path>
                <a:path w="1243329" h="1235710">
                  <a:moveTo>
                    <a:pt x="275568" y="1118128"/>
                  </a:moveTo>
                  <a:lnTo>
                    <a:pt x="262902" y="1118128"/>
                  </a:lnTo>
                  <a:lnTo>
                    <a:pt x="258143" y="1111794"/>
                  </a:lnTo>
                  <a:lnTo>
                    <a:pt x="258143" y="1097553"/>
                  </a:lnTo>
                  <a:lnTo>
                    <a:pt x="264477" y="1094386"/>
                  </a:lnTo>
                  <a:lnTo>
                    <a:pt x="275568" y="1094386"/>
                  </a:lnTo>
                  <a:lnTo>
                    <a:pt x="281902" y="1099128"/>
                  </a:lnTo>
                  <a:lnTo>
                    <a:pt x="281902" y="1111794"/>
                  </a:lnTo>
                  <a:lnTo>
                    <a:pt x="275568" y="1118128"/>
                  </a:lnTo>
                  <a:close/>
                </a:path>
                <a:path w="1243329" h="1235710">
                  <a:moveTo>
                    <a:pt x="245477" y="240719"/>
                  </a:moveTo>
                  <a:lnTo>
                    <a:pt x="234385" y="240719"/>
                  </a:lnTo>
                  <a:lnTo>
                    <a:pt x="228051" y="234385"/>
                  </a:lnTo>
                  <a:lnTo>
                    <a:pt x="228051" y="221718"/>
                  </a:lnTo>
                  <a:lnTo>
                    <a:pt x="234385" y="216977"/>
                  </a:lnTo>
                  <a:lnTo>
                    <a:pt x="245477" y="216977"/>
                  </a:lnTo>
                  <a:lnTo>
                    <a:pt x="251810" y="223310"/>
                  </a:lnTo>
                  <a:lnTo>
                    <a:pt x="251810" y="234385"/>
                  </a:lnTo>
                  <a:lnTo>
                    <a:pt x="245477" y="240719"/>
                  </a:lnTo>
                  <a:close/>
                </a:path>
                <a:path w="1243329" h="1235710">
                  <a:moveTo>
                    <a:pt x="245477" y="357920"/>
                  </a:moveTo>
                  <a:lnTo>
                    <a:pt x="234385" y="357920"/>
                  </a:lnTo>
                  <a:lnTo>
                    <a:pt x="228051" y="351586"/>
                  </a:lnTo>
                  <a:lnTo>
                    <a:pt x="228051" y="337345"/>
                  </a:lnTo>
                  <a:lnTo>
                    <a:pt x="234385" y="334161"/>
                  </a:lnTo>
                  <a:lnTo>
                    <a:pt x="245477" y="334161"/>
                  </a:lnTo>
                  <a:lnTo>
                    <a:pt x="251810" y="340511"/>
                  </a:lnTo>
                  <a:lnTo>
                    <a:pt x="251810" y="353178"/>
                  </a:lnTo>
                  <a:lnTo>
                    <a:pt x="245477" y="357920"/>
                  </a:lnTo>
                  <a:close/>
                </a:path>
                <a:path w="1243329" h="1235710">
                  <a:moveTo>
                    <a:pt x="245477" y="475121"/>
                  </a:moveTo>
                  <a:lnTo>
                    <a:pt x="234385" y="475121"/>
                  </a:lnTo>
                  <a:lnTo>
                    <a:pt x="228051" y="468788"/>
                  </a:lnTo>
                  <a:lnTo>
                    <a:pt x="228051" y="454529"/>
                  </a:lnTo>
                  <a:lnTo>
                    <a:pt x="234385" y="449787"/>
                  </a:lnTo>
                  <a:lnTo>
                    <a:pt x="245477" y="449787"/>
                  </a:lnTo>
                  <a:lnTo>
                    <a:pt x="251810" y="456121"/>
                  </a:lnTo>
                  <a:lnTo>
                    <a:pt x="251810" y="470379"/>
                  </a:lnTo>
                  <a:lnTo>
                    <a:pt x="245477" y="475121"/>
                  </a:lnTo>
                  <a:close/>
                </a:path>
                <a:path w="1243329" h="1235710">
                  <a:moveTo>
                    <a:pt x="239143" y="593914"/>
                  </a:moveTo>
                  <a:lnTo>
                    <a:pt x="234385" y="593914"/>
                  </a:lnTo>
                  <a:lnTo>
                    <a:pt x="228051" y="587581"/>
                  </a:lnTo>
                  <a:lnTo>
                    <a:pt x="228051" y="573322"/>
                  </a:lnTo>
                  <a:lnTo>
                    <a:pt x="234385" y="568564"/>
                  </a:lnTo>
                  <a:lnTo>
                    <a:pt x="245477" y="568564"/>
                  </a:lnTo>
                  <a:lnTo>
                    <a:pt x="251810" y="574897"/>
                  </a:lnTo>
                  <a:lnTo>
                    <a:pt x="251810" y="587581"/>
                  </a:lnTo>
                  <a:lnTo>
                    <a:pt x="239143" y="593914"/>
                  </a:lnTo>
                  <a:close/>
                </a:path>
                <a:path w="1243329" h="1235710">
                  <a:moveTo>
                    <a:pt x="239143" y="709523"/>
                  </a:moveTo>
                  <a:lnTo>
                    <a:pt x="234385" y="709523"/>
                  </a:lnTo>
                  <a:lnTo>
                    <a:pt x="228051" y="704765"/>
                  </a:lnTo>
                  <a:lnTo>
                    <a:pt x="228051" y="690523"/>
                  </a:lnTo>
                  <a:lnTo>
                    <a:pt x="234385" y="685765"/>
                  </a:lnTo>
                  <a:lnTo>
                    <a:pt x="245477" y="685765"/>
                  </a:lnTo>
                  <a:lnTo>
                    <a:pt x="251810" y="692098"/>
                  </a:lnTo>
                  <a:lnTo>
                    <a:pt x="251810" y="704765"/>
                  </a:lnTo>
                  <a:lnTo>
                    <a:pt x="245477" y="707932"/>
                  </a:lnTo>
                  <a:lnTo>
                    <a:pt x="239143" y="709523"/>
                  </a:lnTo>
                  <a:close/>
                </a:path>
                <a:path w="1243329" h="1235710">
                  <a:moveTo>
                    <a:pt x="239143" y="826725"/>
                  </a:moveTo>
                  <a:lnTo>
                    <a:pt x="234385" y="826725"/>
                  </a:lnTo>
                  <a:lnTo>
                    <a:pt x="228051" y="820391"/>
                  </a:lnTo>
                  <a:lnTo>
                    <a:pt x="228051" y="806133"/>
                  </a:lnTo>
                  <a:lnTo>
                    <a:pt x="234385" y="802966"/>
                  </a:lnTo>
                  <a:lnTo>
                    <a:pt x="245477" y="802966"/>
                  </a:lnTo>
                  <a:lnTo>
                    <a:pt x="251810" y="809299"/>
                  </a:lnTo>
                  <a:lnTo>
                    <a:pt x="251810" y="820391"/>
                  </a:lnTo>
                  <a:lnTo>
                    <a:pt x="245477" y="825133"/>
                  </a:lnTo>
                  <a:lnTo>
                    <a:pt x="239143" y="826725"/>
                  </a:lnTo>
                  <a:close/>
                </a:path>
                <a:path w="1243329" h="1235710">
                  <a:moveTo>
                    <a:pt x="239143" y="943926"/>
                  </a:moveTo>
                  <a:lnTo>
                    <a:pt x="234385" y="943926"/>
                  </a:lnTo>
                  <a:lnTo>
                    <a:pt x="228051" y="937593"/>
                  </a:lnTo>
                  <a:lnTo>
                    <a:pt x="228051" y="923334"/>
                  </a:lnTo>
                  <a:lnTo>
                    <a:pt x="234385" y="920167"/>
                  </a:lnTo>
                  <a:lnTo>
                    <a:pt x="245477" y="920167"/>
                  </a:lnTo>
                  <a:lnTo>
                    <a:pt x="251810" y="926501"/>
                  </a:lnTo>
                  <a:lnTo>
                    <a:pt x="251810" y="937593"/>
                  </a:lnTo>
                  <a:lnTo>
                    <a:pt x="245477" y="942334"/>
                  </a:lnTo>
                  <a:lnTo>
                    <a:pt x="239143" y="943926"/>
                  </a:lnTo>
                  <a:close/>
                </a:path>
                <a:path w="1243329" h="1235710">
                  <a:moveTo>
                    <a:pt x="239143" y="1061127"/>
                  </a:moveTo>
                  <a:lnTo>
                    <a:pt x="234385" y="1061127"/>
                  </a:lnTo>
                  <a:lnTo>
                    <a:pt x="228051" y="1054777"/>
                  </a:lnTo>
                  <a:lnTo>
                    <a:pt x="228051" y="1040535"/>
                  </a:lnTo>
                  <a:lnTo>
                    <a:pt x="234385" y="1035777"/>
                  </a:lnTo>
                  <a:lnTo>
                    <a:pt x="245477" y="1035777"/>
                  </a:lnTo>
                  <a:lnTo>
                    <a:pt x="251810" y="1042110"/>
                  </a:lnTo>
                  <a:lnTo>
                    <a:pt x="251810" y="1054777"/>
                  </a:lnTo>
                  <a:lnTo>
                    <a:pt x="239143" y="1061127"/>
                  </a:lnTo>
                  <a:close/>
                </a:path>
                <a:path w="1243329" h="1235710">
                  <a:moveTo>
                    <a:pt x="210626" y="183718"/>
                  </a:moveTo>
                  <a:lnTo>
                    <a:pt x="204292" y="183718"/>
                  </a:lnTo>
                  <a:lnTo>
                    <a:pt x="197960" y="177368"/>
                  </a:lnTo>
                  <a:lnTo>
                    <a:pt x="197960" y="163126"/>
                  </a:lnTo>
                  <a:lnTo>
                    <a:pt x="204292" y="159959"/>
                  </a:lnTo>
                  <a:lnTo>
                    <a:pt x="216960" y="159959"/>
                  </a:lnTo>
                  <a:lnTo>
                    <a:pt x="221718" y="164701"/>
                  </a:lnTo>
                  <a:lnTo>
                    <a:pt x="221718" y="177368"/>
                  </a:lnTo>
                  <a:lnTo>
                    <a:pt x="218551" y="182126"/>
                  </a:lnTo>
                  <a:lnTo>
                    <a:pt x="210626" y="183718"/>
                  </a:lnTo>
                  <a:close/>
                </a:path>
                <a:path w="1243329" h="1235710">
                  <a:moveTo>
                    <a:pt x="210626" y="300903"/>
                  </a:moveTo>
                  <a:lnTo>
                    <a:pt x="204292" y="300903"/>
                  </a:lnTo>
                  <a:lnTo>
                    <a:pt x="197960" y="294569"/>
                  </a:lnTo>
                  <a:lnTo>
                    <a:pt x="197960" y="280327"/>
                  </a:lnTo>
                  <a:lnTo>
                    <a:pt x="204292" y="277161"/>
                  </a:lnTo>
                  <a:lnTo>
                    <a:pt x="216960" y="277161"/>
                  </a:lnTo>
                  <a:lnTo>
                    <a:pt x="221718" y="281902"/>
                  </a:lnTo>
                  <a:lnTo>
                    <a:pt x="221718" y="294569"/>
                  </a:lnTo>
                  <a:lnTo>
                    <a:pt x="218551" y="297736"/>
                  </a:lnTo>
                  <a:lnTo>
                    <a:pt x="210626" y="300903"/>
                  </a:lnTo>
                  <a:close/>
                </a:path>
                <a:path w="1243329" h="1235710">
                  <a:moveTo>
                    <a:pt x="210626" y="416529"/>
                  </a:moveTo>
                  <a:lnTo>
                    <a:pt x="204292" y="416529"/>
                  </a:lnTo>
                  <a:lnTo>
                    <a:pt x="197960" y="411770"/>
                  </a:lnTo>
                  <a:lnTo>
                    <a:pt x="197960" y="397512"/>
                  </a:lnTo>
                  <a:lnTo>
                    <a:pt x="204292" y="392770"/>
                  </a:lnTo>
                  <a:lnTo>
                    <a:pt x="216960" y="392770"/>
                  </a:lnTo>
                  <a:lnTo>
                    <a:pt x="221718" y="399104"/>
                  </a:lnTo>
                  <a:lnTo>
                    <a:pt x="221718" y="411770"/>
                  </a:lnTo>
                  <a:lnTo>
                    <a:pt x="218551" y="414937"/>
                  </a:lnTo>
                  <a:lnTo>
                    <a:pt x="210626" y="416529"/>
                  </a:lnTo>
                  <a:close/>
                </a:path>
                <a:path w="1243329" h="1235710">
                  <a:moveTo>
                    <a:pt x="210626" y="533730"/>
                  </a:moveTo>
                  <a:lnTo>
                    <a:pt x="204292" y="533730"/>
                  </a:lnTo>
                  <a:lnTo>
                    <a:pt x="197960" y="527397"/>
                  </a:lnTo>
                  <a:lnTo>
                    <a:pt x="197960" y="513138"/>
                  </a:lnTo>
                  <a:lnTo>
                    <a:pt x="204292" y="509971"/>
                  </a:lnTo>
                  <a:lnTo>
                    <a:pt x="216960" y="509971"/>
                  </a:lnTo>
                  <a:lnTo>
                    <a:pt x="221718" y="516305"/>
                  </a:lnTo>
                  <a:lnTo>
                    <a:pt x="221718" y="527397"/>
                  </a:lnTo>
                  <a:lnTo>
                    <a:pt x="218551" y="532138"/>
                  </a:lnTo>
                  <a:lnTo>
                    <a:pt x="210626" y="533730"/>
                  </a:lnTo>
                  <a:close/>
                </a:path>
                <a:path w="1243329" h="1235710">
                  <a:moveTo>
                    <a:pt x="218551" y="650931"/>
                  </a:moveTo>
                  <a:lnTo>
                    <a:pt x="204292" y="650931"/>
                  </a:lnTo>
                  <a:lnTo>
                    <a:pt x="197960" y="644581"/>
                  </a:lnTo>
                  <a:lnTo>
                    <a:pt x="197960" y="630339"/>
                  </a:lnTo>
                  <a:lnTo>
                    <a:pt x="204292" y="627173"/>
                  </a:lnTo>
                  <a:lnTo>
                    <a:pt x="216960" y="627173"/>
                  </a:lnTo>
                  <a:lnTo>
                    <a:pt x="221718" y="633506"/>
                  </a:lnTo>
                  <a:lnTo>
                    <a:pt x="221718" y="644581"/>
                  </a:lnTo>
                  <a:lnTo>
                    <a:pt x="218551" y="650931"/>
                  </a:lnTo>
                  <a:close/>
                </a:path>
                <a:path w="1243329" h="1235710">
                  <a:moveTo>
                    <a:pt x="218551" y="768116"/>
                  </a:moveTo>
                  <a:lnTo>
                    <a:pt x="204292" y="768116"/>
                  </a:lnTo>
                  <a:lnTo>
                    <a:pt x="197960" y="761782"/>
                  </a:lnTo>
                  <a:lnTo>
                    <a:pt x="197960" y="747540"/>
                  </a:lnTo>
                  <a:lnTo>
                    <a:pt x="204292" y="742782"/>
                  </a:lnTo>
                  <a:lnTo>
                    <a:pt x="216960" y="742782"/>
                  </a:lnTo>
                  <a:lnTo>
                    <a:pt x="221718" y="749115"/>
                  </a:lnTo>
                  <a:lnTo>
                    <a:pt x="221718" y="761782"/>
                  </a:lnTo>
                  <a:lnTo>
                    <a:pt x="218551" y="768116"/>
                  </a:lnTo>
                  <a:close/>
                </a:path>
                <a:path w="1243329" h="1235710">
                  <a:moveTo>
                    <a:pt x="218551" y="883742"/>
                  </a:moveTo>
                  <a:lnTo>
                    <a:pt x="204292" y="883742"/>
                  </a:lnTo>
                  <a:lnTo>
                    <a:pt x="197960" y="878983"/>
                  </a:lnTo>
                  <a:lnTo>
                    <a:pt x="197960" y="864725"/>
                  </a:lnTo>
                  <a:lnTo>
                    <a:pt x="204292" y="859983"/>
                  </a:lnTo>
                  <a:lnTo>
                    <a:pt x="216960" y="859983"/>
                  </a:lnTo>
                  <a:lnTo>
                    <a:pt x="221718" y="866317"/>
                  </a:lnTo>
                  <a:lnTo>
                    <a:pt x="221718" y="877409"/>
                  </a:lnTo>
                  <a:lnTo>
                    <a:pt x="218551" y="883742"/>
                  </a:lnTo>
                  <a:close/>
                </a:path>
                <a:path w="1243329" h="1235710">
                  <a:moveTo>
                    <a:pt x="218551" y="1000943"/>
                  </a:moveTo>
                  <a:lnTo>
                    <a:pt x="204292" y="1000943"/>
                  </a:lnTo>
                  <a:lnTo>
                    <a:pt x="197960" y="994610"/>
                  </a:lnTo>
                  <a:lnTo>
                    <a:pt x="197960" y="980351"/>
                  </a:lnTo>
                  <a:lnTo>
                    <a:pt x="204292" y="977185"/>
                  </a:lnTo>
                  <a:lnTo>
                    <a:pt x="216960" y="977185"/>
                  </a:lnTo>
                  <a:lnTo>
                    <a:pt x="221718" y="983518"/>
                  </a:lnTo>
                  <a:lnTo>
                    <a:pt x="221718" y="994610"/>
                  </a:lnTo>
                  <a:lnTo>
                    <a:pt x="218551" y="1000943"/>
                  </a:lnTo>
                  <a:close/>
                </a:path>
                <a:path w="1243329" h="1235710">
                  <a:moveTo>
                    <a:pt x="188460" y="240719"/>
                  </a:moveTo>
                  <a:lnTo>
                    <a:pt x="174201" y="240719"/>
                  </a:lnTo>
                  <a:lnTo>
                    <a:pt x="167867" y="234385"/>
                  </a:lnTo>
                  <a:lnTo>
                    <a:pt x="167867" y="221718"/>
                  </a:lnTo>
                  <a:lnTo>
                    <a:pt x="174201" y="216977"/>
                  </a:lnTo>
                  <a:lnTo>
                    <a:pt x="186867" y="216977"/>
                  </a:lnTo>
                  <a:lnTo>
                    <a:pt x="193217" y="223310"/>
                  </a:lnTo>
                  <a:lnTo>
                    <a:pt x="193217" y="234385"/>
                  </a:lnTo>
                  <a:lnTo>
                    <a:pt x="188460" y="240719"/>
                  </a:lnTo>
                  <a:close/>
                </a:path>
                <a:path w="1243329" h="1235710">
                  <a:moveTo>
                    <a:pt x="188460" y="357920"/>
                  </a:moveTo>
                  <a:lnTo>
                    <a:pt x="174201" y="357920"/>
                  </a:lnTo>
                  <a:lnTo>
                    <a:pt x="167867" y="351586"/>
                  </a:lnTo>
                  <a:lnTo>
                    <a:pt x="167867" y="337345"/>
                  </a:lnTo>
                  <a:lnTo>
                    <a:pt x="174201" y="334161"/>
                  </a:lnTo>
                  <a:lnTo>
                    <a:pt x="186867" y="334161"/>
                  </a:lnTo>
                  <a:lnTo>
                    <a:pt x="193217" y="340511"/>
                  </a:lnTo>
                  <a:lnTo>
                    <a:pt x="193217" y="353178"/>
                  </a:lnTo>
                  <a:lnTo>
                    <a:pt x="188460" y="357920"/>
                  </a:lnTo>
                  <a:close/>
                </a:path>
                <a:path w="1243329" h="1235710">
                  <a:moveTo>
                    <a:pt x="188460" y="475121"/>
                  </a:moveTo>
                  <a:lnTo>
                    <a:pt x="174201" y="475121"/>
                  </a:lnTo>
                  <a:lnTo>
                    <a:pt x="167867" y="468788"/>
                  </a:lnTo>
                  <a:lnTo>
                    <a:pt x="167867" y="454529"/>
                  </a:lnTo>
                  <a:lnTo>
                    <a:pt x="174201" y="449787"/>
                  </a:lnTo>
                  <a:lnTo>
                    <a:pt x="186867" y="449787"/>
                  </a:lnTo>
                  <a:lnTo>
                    <a:pt x="193217" y="456121"/>
                  </a:lnTo>
                  <a:lnTo>
                    <a:pt x="193217" y="470379"/>
                  </a:lnTo>
                  <a:lnTo>
                    <a:pt x="188460" y="475121"/>
                  </a:lnTo>
                  <a:close/>
                </a:path>
                <a:path w="1243329" h="1235710">
                  <a:moveTo>
                    <a:pt x="180534" y="593914"/>
                  </a:moveTo>
                  <a:lnTo>
                    <a:pt x="174201" y="593914"/>
                  </a:lnTo>
                  <a:lnTo>
                    <a:pt x="167867" y="587581"/>
                  </a:lnTo>
                  <a:lnTo>
                    <a:pt x="167867" y="573322"/>
                  </a:lnTo>
                  <a:lnTo>
                    <a:pt x="174201" y="568564"/>
                  </a:lnTo>
                  <a:lnTo>
                    <a:pt x="186867" y="568564"/>
                  </a:lnTo>
                  <a:lnTo>
                    <a:pt x="193217" y="574897"/>
                  </a:lnTo>
                  <a:lnTo>
                    <a:pt x="193217" y="587581"/>
                  </a:lnTo>
                  <a:lnTo>
                    <a:pt x="188460" y="590747"/>
                  </a:lnTo>
                  <a:lnTo>
                    <a:pt x="180534" y="593914"/>
                  </a:lnTo>
                  <a:close/>
                </a:path>
                <a:path w="1243329" h="1235710">
                  <a:moveTo>
                    <a:pt x="180534" y="709523"/>
                  </a:moveTo>
                  <a:lnTo>
                    <a:pt x="174201" y="709523"/>
                  </a:lnTo>
                  <a:lnTo>
                    <a:pt x="167867" y="704765"/>
                  </a:lnTo>
                  <a:lnTo>
                    <a:pt x="167867" y="690523"/>
                  </a:lnTo>
                  <a:lnTo>
                    <a:pt x="174201" y="685765"/>
                  </a:lnTo>
                  <a:lnTo>
                    <a:pt x="186867" y="685765"/>
                  </a:lnTo>
                  <a:lnTo>
                    <a:pt x="193217" y="692098"/>
                  </a:lnTo>
                  <a:lnTo>
                    <a:pt x="193217" y="704765"/>
                  </a:lnTo>
                  <a:lnTo>
                    <a:pt x="188460" y="707932"/>
                  </a:lnTo>
                  <a:lnTo>
                    <a:pt x="180534" y="709523"/>
                  </a:lnTo>
                  <a:close/>
                </a:path>
                <a:path w="1243329" h="1235710">
                  <a:moveTo>
                    <a:pt x="180534" y="826725"/>
                  </a:moveTo>
                  <a:lnTo>
                    <a:pt x="174201" y="826725"/>
                  </a:lnTo>
                  <a:lnTo>
                    <a:pt x="167867" y="820391"/>
                  </a:lnTo>
                  <a:lnTo>
                    <a:pt x="167867" y="806133"/>
                  </a:lnTo>
                  <a:lnTo>
                    <a:pt x="174201" y="802966"/>
                  </a:lnTo>
                  <a:lnTo>
                    <a:pt x="186867" y="802966"/>
                  </a:lnTo>
                  <a:lnTo>
                    <a:pt x="193217" y="809299"/>
                  </a:lnTo>
                  <a:lnTo>
                    <a:pt x="193217" y="820391"/>
                  </a:lnTo>
                  <a:lnTo>
                    <a:pt x="188460" y="825133"/>
                  </a:lnTo>
                  <a:lnTo>
                    <a:pt x="180534" y="826725"/>
                  </a:lnTo>
                  <a:close/>
                </a:path>
                <a:path w="1243329" h="1235710">
                  <a:moveTo>
                    <a:pt x="180534" y="943926"/>
                  </a:moveTo>
                  <a:lnTo>
                    <a:pt x="174201" y="943926"/>
                  </a:lnTo>
                  <a:lnTo>
                    <a:pt x="167867" y="937593"/>
                  </a:lnTo>
                  <a:lnTo>
                    <a:pt x="167867" y="923334"/>
                  </a:lnTo>
                  <a:lnTo>
                    <a:pt x="174201" y="920167"/>
                  </a:lnTo>
                  <a:lnTo>
                    <a:pt x="186867" y="920167"/>
                  </a:lnTo>
                  <a:lnTo>
                    <a:pt x="193217" y="926501"/>
                  </a:lnTo>
                  <a:lnTo>
                    <a:pt x="193217" y="937593"/>
                  </a:lnTo>
                  <a:lnTo>
                    <a:pt x="188460" y="942334"/>
                  </a:lnTo>
                  <a:lnTo>
                    <a:pt x="180534" y="943926"/>
                  </a:lnTo>
                  <a:close/>
                </a:path>
                <a:path w="1243329" h="1235710">
                  <a:moveTo>
                    <a:pt x="180534" y="1061127"/>
                  </a:moveTo>
                  <a:lnTo>
                    <a:pt x="174201" y="1061127"/>
                  </a:lnTo>
                  <a:lnTo>
                    <a:pt x="167867" y="1054777"/>
                  </a:lnTo>
                  <a:lnTo>
                    <a:pt x="167867" y="1040535"/>
                  </a:lnTo>
                  <a:lnTo>
                    <a:pt x="174201" y="1035777"/>
                  </a:lnTo>
                  <a:lnTo>
                    <a:pt x="186867" y="1035777"/>
                  </a:lnTo>
                  <a:lnTo>
                    <a:pt x="193217" y="1042110"/>
                  </a:lnTo>
                  <a:lnTo>
                    <a:pt x="193217" y="1054777"/>
                  </a:lnTo>
                  <a:lnTo>
                    <a:pt x="188460" y="1057960"/>
                  </a:lnTo>
                  <a:lnTo>
                    <a:pt x="180534" y="1061127"/>
                  </a:lnTo>
                  <a:close/>
                </a:path>
                <a:path w="1243329" h="1235710">
                  <a:moveTo>
                    <a:pt x="152034" y="300903"/>
                  </a:moveTo>
                  <a:lnTo>
                    <a:pt x="147275" y="300903"/>
                  </a:lnTo>
                  <a:lnTo>
                    <a:pt x="140942" y="294569"/>
                  </a:lnTo>
                  <a:lnTo>
                    <a:pt x="140942" y="280327"/>
                  </a:lnTo>
                  <a:lnTo>
                    <a:pt x="147275" y="277161"/>
                  </a:lnTo>
                  <a:lnTo>
                    <a:pt x="158367" y="277161"/>
                  </a:lnTo>
                  <a:lnTo>
                    <a:pt x="164701" y="281902"/>
                  </a:lnTo>
                  <a:lnTo>
                    <a:pt x="164701" y="294569"/>
                  </a:lnTo>
                  <a:lnTo>
                    <a:pt x="152034" y="300903"/>
                  </a:lnTo>
                  <a:close/>
                </a:path>
                <a:path w="1243329" h="1235710">
                  <a:moveTo>
                    <a:pt x="152034" y="416529"/>
                  </a:moveTo>
                  <a:lnTo>
                    <a:pt x="147275" y="416529"/>
                  </a:lnTo>
                  <a:lnTo>
                    <a:pt x="140942" y="411770"/>
                  </a:lnTo>
                  <a:lnTo>
                    <a:pt x="140942" y="397512"/>
                  </a:lnTo>
                  <a:lnTo>
                    <a:pt x="147275" y="392770"/>
                  </a:lnTo>
                  <a:lnTo>
                    <a:pt x="158367" y="392770"/>
                  </a:lnTo>
                  <a:lnTo>
                    <a:pt x="164701" y="399104"/>
                  </a:lnTo>
                  <a:lnTo>
                    <a:pt x="164701" y="411770"/>
                  </a:lnTo>
                  <a:lnTo>
                    <a:pt x="158367" y="414937"/>
                  </a:lnTo>
                  <a:lnTo>
                    <a:pt x="152034" y="416529"/>
                  </a:lnTo>
                  <a:close/>
                </a:path>
                <a:path w="1243329" h="1235710">
                  <a:moveTo>
                    <a:pt x="152034" y="533730"/>
                  </a:moveTo>
                  <a:lnTo>
                    <a:pt x="147275" y="533730"/>
                  </a:lnTo>
                  <a:lnTo>
                    <a:pt x="140942" y="527397"/>
                  </a:lnTo>
                  <a:lnTo>
                    <a:pt x="140942" y="513138"/>
                  </a:lnTo>
                  <a:lnTo>
                    <a:pt x="147275" y="509971"/>
                  </a:lnTo>
                  <a:lnTo>
                    <a:pt x="158367" y="509971"/>
                  </a:lnTo>
                  <a:lnTo>
                    <a:pt x="164701" y="516305"/>
                  </a:lnTo>
                  <a:lnTo>
                    <a:pt x="164701" y="527397"/>
                  </a:lnTo>
                  <a:lnTo>
                    <a:pt x="158367" y="532138"/>
                  </a:lnTo>
                  <a:lnTo>
                    <a:pt x="152034" y="533730"/>
                  </a:lnTo>
                  <a:close/>
                </a:path>
                <a:path w="1243329" h="1235710">
                  <a:moveTo>
                    <a:pt x="158367" y="650931"/>
                  </a:moveTo>
                  <a:lnTo>
                    <a:pt x="147275" y="650931"/>
                  </a:lnTo>
                  <a:lnTo>
                    <a:pt x="140942" y="644581"/>
                  </a:lnTo>
                  <a:lnTo>
                    <a:pt x="140942" y="630339"/>
                  </a:lnTo>
                  <a:lnTo>
                    <a:pt x="147275" y="627173"/>
                  </a:lnTo>
                  <a:lnTo>
                    <a:pt x="158367" y="627173"/>
                  </a:lnTo>
                  <a:lnTo>
                    <a:pt x="164701" y="633506"/>
                  </a:lnTo>
                  <a:lnTo>
                    <a:pt x="164701" y="644581"/>
                  </a:lnTo>
                  <a:lnTo>
                    <a:pt x="158367" y="650931"/>
                  </a:lnTo>
                  <a:close/>
                </a:path>
                <a:path w="1243329" h="1235710">
                  <a:moveTo>
                    <a:pt x="158367" y="768116"/>
                  </a:moveTo>
                  <a:lnTo>
                    <a:pt x="147275" y="768116"/>
                  </a:lnTo>
                  <a:lnTo>
                    <a:pt x="140942" y="761782"/>
                  </a:lnTo>
                  <a:lnTo>
                    <a:pt x="140942" y="747540"/>
                  </a:lnTo>
                  <a:lnTo>
                    <a:pt x="147275" y="742782"/>
                  </a:lnTo>
                  <a:lnTo>
                    <a:pt x="158367" y="742782"/>
                  </a:lnTo>
                  <a:lnTo>
                    <a:pt x="164701" y="749115"/>
                  </a:lnTo>
                  <a:lnTo>
                    <a:pt x="164701" y="761782"/>
                  </a:lnTo>
                  <a:lnTo>
                    <a:pt x="158367" y="768116"/>
                  </a:lnTo>
                  <a:close/>
                </a:path>
                <a:path w="1243329" h="1235710">
                  <a:moveTo>
                    <a:pt x="158367" y="883742"/>
                  </a:moveTo>
                  <a:lnTo>
                    <a:pt x="147275" y="883742"/>
                  </a:lnTo>
                  <a:lnTo>
                    <a:pt x="140942" y="878983"/>
                  </a:lnTo>
                  <a:lnTo>
                    <a:pt x="140942" y="864725"/>
                  </a:lnTo>
                  <a:lnTo>
                    <a:pt x="147275" y="859983"/>
                  </a:lnTo>
                  <a:lnTo>
                    <a:pt x="158367" y="859983"/>
                  </a:lnTo>
                  <a:lnTo>
                    <a:pt x="164701" y="866317"/>
                  </a:lnTo>
                  <a:lnTo>
                    <a:pt x="164701" y="877409"/>
                  </a:lnTo>
                  <a:lnTo>
                    <a:pt x="158367" y="883742"/>
                  </a:lnTo>
                  <a:close/>
                </a:path>
                <a:path w="1243329" h="1235710">
                  <a:moveTo>
                    <a:pt x="158367" y="1000943"/>
                  </a:moveTo>
                  <a:lnTo>
                    <a:pt x="147275" y="1000943"/>
                  </a:lnTo>
                  <a:lnTo>
                    <a:pt x="140942" y="994610"/>
                  </a:lnTo>
                  <a:lnTo>
                    <a:pt x="140942" y="980351"/>
                  </a:lnTo>
                  <a:lnTo>
                    <a:pt x="147275" y="977185"/>
                  </a:lnTo>
                  <a:lnTo>
                    <a:pt x="158367" y="977185"/>
                  </a:lnTo>
                  <a:lnTo>
                    <a:pt x="164701" y="983518"/>
                  </a:lnTo>
                  <a:lnTo>
                    <a:pt x="164701" y="994610"/>
                  </a:lnTo>
                  <a:lnTo>
                    <a:pt x="158367" y="1000943"/>
                  </a:lnTo>
                  <a:close/>
                </a:path>
                <a:path w="1243329" h="1235710">
                  <a:moveTo>
                    <a:pt x="128275" y="357920"/>
                  </a:moveTo>
                  <a:lnTo>
                    <a:pt x="117184" y="357920"/>
                  </a:lnTo>
                  <a:lnTo>
                    <a:pt x="110850" y="351586"/>
                  </a:lnTo>
                  <a:lnTo>
                    <a:pt x="110850" y="337345"/>
                  </a:lnTo>
                  <a:lnTo>
                    <a:pt x="117184" y="334161"/>
                  </a:lnTo>
                  <a:lnTo>
                    <a:pt x="128275" y="334161"/>
                  </a:lnTo>
                  <a:lnTo>
                    <a:pt x="134609" y="340511"/>
                  </a:lnTo>
                  <a:lnTo>
                    <a:pt x="134609" y="353178"/>
                  </a:lnTo>
                  <a:lnTo>
                    <a:pt x="128275" y="357920"/>
                  </a:lnTo>
                  <a:close/>
                </a:path>
                <a:path w="1243329" h="1235710">
                  <a:moveTo>
                    <a:pt x="128275" y="475121"/>
                  </a:moveTo>
                  <a:lnTo>
                    <a:pt x="117184" y="475121"/>
                  </a:lnTo>
                  <a:lnTo>
                    <a:pt x="110850" y="468788"/>
                  </a:lnTo>
                  <a:lnTo>
                    <a:pt x="110850" y="454529"/>
                  </a:lnTo>
                  <a:lnTo>
                    <a:pt x="117184" y="449787"/>
                  </a:lnTo>
                  <a:lnTo>
                    <a:pt x="128275" y="449787"/>
                  </a:lnTo>
                  <a:lnTo>
                    <a:pt x="134609" y="456121"/>
                  </a:lnTo>
                  <a:lnTo>
                    <a:pt x="134609" y="470379"/>
                  </a:lnTo>
                  <a:lnTo>
                    <a:pt x="128275" y="475121"/>
                  </a:lnTo>
                  <a:close/>
                </a:path>
                <a:path w="1243329" h="1235710">
                  <a:moveTo>
                    <a:pt x="123517" y="593914"/>
                  </a:moveTo>
                  <a:lnTo>
                    <a:pt x="117184" y="593914"/>
                  </a:lnTo>
                  <a:lnTo>
                    <a:pt x="110850" y="587581"/>
                  </a:lnTo>
                  <a:lnTo>
                    <a:pt x="110850" y="573322"/>
                  </a:lnTo>
                  <a:lnTo>
                    <a:pt x="117184" y="568564"/>
                  </a:lnTo>
                  <a:lnTo>
                    <a:pt x="128275" y="568564"/>
                  </a:lnTo>
                  <a:lnTo>
                    <a:pt x="134609" y="574897"/>
                  </a:lnTo>
                  <a:lnTo>
                    <a:pt x="134609" y="587581"/>
                  </a:lnTo>
                  <a:lnTo>
                    <a:pt x="128275" y="590747"/>
                  </a:lnTo>
                  <a:lnTo>
                    <a:pt x="123517" y="593914"/>
                  </a:lnTo>
                  <a:close/>
                </a:path>
                <a:path w="1243329" h="1235710">
                  <a:moveTo>
                    <a:pt x="123517" y="709523"/>
                  </a:moveTo>
                  <a:lnTo>
                    <a:pt x="117184" y="709523"/>
                  </a:lnTo>
                  <a:lnTo>
                    <a:pt x="110850" y="704765"/>
                  </a:lnTo>
                  <a:lnTo>
                    <a:pt x="110850" y="690523"/>
                  </a:lnTo>
                  <a:lnTo>
                    <a:pt x="117184" y="685765"/>
                  </a:lnTo>
                  <a:lnTo>
                    <a:pt x="128275" y="685765"/>
                  </a:lnTo>
                  <a:lnTo>
                    <a:pt x="134609" y="692098"/>
                  </a:lnTo>
                  <a:lnTo>
                    <a:pt x="134609" y="704765"/>
                  </a:lnTo>
                  <a:lnTo>
                    <a:pt x="128275" y="707932"/>
                  </a:lnTo>
                  <a:lnTo>
                    <a:pt x="123517" y="709523"/>
                  </a:lnTo>
                  <a:close/>
                </a:path>
                <a:path w="1243329" h="1235710">
                  <a:moveTo>
                    <a:pt x="123517" y="826725"/>
                  </a:moveTo>
                  <a:lnTo>
                    <a:pt x="117184" y="826725"/>
                  </a:lnTo>
                  <a:lnTo>
                    <a:pt x="110850" y="820391"/>
                  </a:lnTo>
                  <a:lnTo>
                    <a:pt x="110850" y="806133"/>
                  </a:lnTo>
                  <a:lnTo>
                    <a:pt x="117184" y="802966"/>
                  </a:lnTo>
                  <a:lnTo>
                    <a:pt x="128275" y="802966"/>
                  </a:lnTo>
                  <a:lnTo>
                    <a:pt x="134609" y="809299"/>
                  </a:lnTo>
                  <a:lnTo>
                    <a:pt x="134609" y="820391"/>
                  </a:lnTo>
                  <a:lnTo>
                    <a:pt x="128275" y="825133"/>
                  </a:lnTo>
                  <a:lnTo>
                    <a:pt x="123517" y="826725"/>
                  </a:lnTo>
                  <a:close/>
                </a:path>
                <a:path w="1243329" h="1235710">
                  <a:moveTo>
                    <a:pt x="123517" y="943926"/>
                  </a:moveTo>
                  <a:lnTo>
                    <a:pt x="117184" y="943926"/>
                  </a:lnTo>
                  <a:lnTo>
                    <a:pt x="110850" y="937593"/>
                  </a:lnTo>
                  <a:lnTo>
                    <a:pt x="110850" y="923334"/>
                  </a:lnTo>
                  <a:lnTo>
                    <a:pt x="117184" y="920167"/>
                  </a:lnTo>
                  <a:lnTo>
                    <a:pt x="128275" y="920167"/>
                  </a:lnTo>
                  <a:lnTo>
                    <a:pt x="134609" y="926501"/>
                  </a:lnTo>
                  <a:lnTo>
                    <a:pt x="134609" y="937593"/>
                  </a:lnTo>
                  <a:lnTo>
                    <a:pt x="128275" y="942334"/>
                  </a:lnTo>
                  <a:lnTo>
                    <a:pt x="123517" y="943926"/>
                  </a:lnTo>
                  <a:close/>
                </a:path>
                <a:path w="1243329" h="1235710">
                  <a:moveTo>
                    <a:pt x="93442" y="300903"/>
                  </a:moveTo>
                  <a:lnTo>
                    <a:pt x="93442" y="297736"/>
                  </a:lnTo>
                  <a:lnTo>
                    <a:pt x="91850" y="297736"/>
                  </a:lnTo>
                  <a:lnTo>
                    <a:pt x="93442" y="294569"/>
                  </a:lnTo>
                  <a:lnTo>
                    <a:pt x="95017" y="292994"/>
                  </a:lnTo>
                  <a:lnTo>
                    <a:pt x="96608" y="288236"/>
                  </a:lnTo>
                  <a:lnTo>
                    <a:pt x="96608" y="286661"/>
                  </a:lnTo>
                  <a:lnTo>
                    <a:pt x="99775" y="281902"/>
                  </a:lnTo>
                  <a:lnTo>
                    <a:pt x="101350" y="280327"/>
                  </a:lnTo>
                  <a:lnTo>
                    <a:pt x="102942" y="281902"/>
                  </a:lnTo>
                  <a:lnTo>
                    <a:pt x="104517" y="286661"/>
                  </a:lnTo>
                  <a:lnTo>
                    <a:pt x="104517" y="294569"/>
                  </a:lnTo>
                  <a:lnTo>
                    <a:pt x="99775" y="297736"/>
                  </a:lnTo>
                  <a:lnTo>
                    <a:pt x="93442" y="300903"/>
                  </a:lnTo>
                  <a:close/>
                </a:path>
                <a:path w="1243329" h="1235710">
                  <a:moveTo>
                    <a:pt x="93442" y="416529"/>
                  </a:moveTo>
                  <a:lnTo>
                    <a:pt x="87092" y="416529"/>
                  </a:lnTo>
                  <a:lnTo>
                    <a:pt x="80758" y="411770"/>
                  </a:lnTo>
                  <a:lnTo>
                    <a:pt x="80758" y="397512"/>
                  </a:lnTo>
                  <a:lnTo>
                    <a:pt x="87092" y="392770"/>
                  </a:lnTo>
                  <a:lnTo>
                    <a:pt x="99775" y="392770"/>
                  </a:lnTo>
                  <a:lnTo>
                    <a:pt x="104517" y="399104"/>
                  </a:lnTo>
                  <a:lnTo>
                    <a:pt x="104517" y="411770"/>
                  </a:lnTo>
                  <a:lnTo>
                    <a:pt x="99775" y="414937"/>
                  </a:lnTo>
                  <a:lnTo>
                    <a:pt x="93442" y="416529"/>
                  </a:lnTo>
                  <a:close/>
                </a:path>
                <a:path w="1243329" h="1235710">
                  <a:moveTo>
                    <a:pt x="93442" y="533730"/>
                  </a:moveTo>
                  <a:lnTo>
                    <a:pt x="87092" y="533730"/>
                  </a:lnTo>
                  <a:lnTo>
                    <a:pt x="80758" y="527397"/>
                  </a:lnTo>
                  <a:lnTo>
                    <a:pt x="80758" y="513138"/>
                  </a:lnTo>
                  <a:lnTo>
                    <a:pt x="87092" y="509971"/>
                  </a:lnTo>
                  <a:lnTo>
                    <a:pt x="99775" y="509971"/>
                  </a:lnTo>
                  <a:lnTo>
                    <a:pt x="104517" y="516305"/>
                  </a:lnTo>
                  <a:lnTo>
                    <a:pt x="104517" y="527397"/>
                  </a:lnTo>
                  <a:lnTo>
                    <a:pt x="99775" y="532138"/>
                  </a:lnTo>
                  <a:lnTo>
                    <a:pt x="93442" y="533730"/>
                  </a:lnTo>
                  <a:close/>
                </a:path>
                <a:path w="1243329" h="1235710">
                  <a:moveTo>
                    <a:pt x="99775" y="650931"/>
                  </a:moveTo>
                  <a:lnTo>
                    <a:pt x="87092" y="650931"/>
                  </a:lnTo>
                  <a:lnTo>
                    <a:pt x="80758" y="644581"/>
                  </a:lnTo>
                  <a:lnTo>
                    <a:pt x="80758" y="630339"/>
                  </a:lnTo>
                  <a:lnTo>
                    <a:pt x="87092" y="627173"/>
                  </a:lnTo>
                  <a:lnTo>
                    <a:pt x="99775" y="627173"/>
                  </a:lnTo>
                  <a:lnTo>
                    <a:pt x="104517" y="633506"/>
                  </a:lnTo>
                  <a:lnTo>
                    <a:pt x="104517" y="644581"/>
                  </a:lnTo>
                  <a:lnTo>
                    <a:pt x="99775" y="650931"/>
                  </a:lnTo>
                  <a:close/>
                </a:path>
                <a:path w="1243329" h="1235710">
                  <a:moveTo>
                    <a:pt x="99775" y="768116"/>
                  </a:moveTo>
                  <a:lnTo>
                    <a:pt x="87092" y="768116"/>
                  </a:lnTo>
                  <a:lnTo>
                    <a:pt x="80758" y="761782"/>
                  </a:lnTo>
                  <a:lnTo>
                    <a:pt x="80758" y="747540"/>
                  </a:lnTo>
                  <a:lnTo>
                    <a:pt x="87092" y="742782"/>
                  </a:lnTo>
                  <a:lnTo>
                    <a:pt x="99775" y="742782"/>
                  </a:lnTo>
                  <a:lnTo>
                    <a:pt x="104517" y="749115"/>
                  </a:lnTo>
                  <a:lnTo>
                    <a:pt x="104517" y="761782"/>
                  </a:lnTo>
                  <a:lnTo>
                    <a:pt x="99775" y="768116"/>
                  </a:lnTo>
                  <a:close/>
                </a:path>
                <a:path w="1243329" h="1235710">
                  <a:moveTo>
                    <a:pt x="99775" y="883742"/>
                  </a:moveTo>
                  <a:lnTo>
                    <a:pt x="87092" y="883742"/>
                  </a:lnTo>
                  <a:lnTo>
                    <a:pt x="80758" y="878983"/>
                  </a:lnTo>
                  <a:lnTo>
                    <a:pt x="80758" y="864725"/>
                  </a:lnTo>
                  <a:lnTo>
                    <a:pt x="87092" y="859983"/>
                  </a:lnTo>
                  <a:lnTo>
                    <a:pt x="99775" y="859983"/>
                  </a:lnTo>
                  <a:lnTo>
                    <a:pt x="104517" y="866317"/>
                  </a:lnTo>
                  <a:lnTo>
                    <a:pt x="104517" y="877409"/>
                  </a:lnTo>
                  <a:lnTo>
                    <a:pt x="99775" y="883742"/>
                  </a:lnTo>
                  <a:close/>
                </a:path>
                <a:path w="1243329" h="1235710">
                  <a:moveTo>
                    <a:pt x="71258" y="357920"/>
                  </a:moveTo>
                  <a:lnTo>
                    <a:pt x="64924" y="356345"/>
                  </a:lnTo>
                  <a:lnTo>
                    <a:pt x="63349" y="356345"/>
                  </a:lnTo>
                  <a:lnTo>
                    <a:pt x="61758" y="353178"/>
                  </a:lnTo>
                  <a:lnTo>
                    <a:pt x="60167" y="353178"/>
                  </a:lnTo>
                  <a:lnTo>
                    <a:pt x="61758" y="348420"/>
                  </a:lnTo>
                  <a:lnTo>
                    <a:pt x="63349" y="342086"/>
                  </a:lnTo>
                  <a:lnTo>
                    <a:pt x="68092" y="335753"/>
                  </a:lnTo>
                  <a:lnTo>
                    <a:pt x="71258" y="337345"/>
                  </a:lnTo>
                  <a:lnTo>
                    <a:pt x="76017" y="342086"/>
                  </a:lnTo>
                  <a:lnTo>
                    <a:pt x="76017" y="353178"/>
                  </a:lnTo>
                  <a:lnTo>
                    <a:pt x="71258" y="357920"/>
                  </a:lnTo>
                  <a:close/>
                </a:path>
                <a:path w="1243329" h="1235710">
                  <a:moveTo>
                    <a:pt x="71258" y="475121"/>
                  </a:moveTo>
                  <a:lnTo>
                    <a:pt x="56999" y="475121"/>
                  </a:lnTo>
                  <a:lnTo>
                    <a:pt x="52258" y="468788"/>
                  </a:lnTo>
                  <a:lnTo>
                    <a:pt x="52258" y="454529"/>
                  </a:lnTo>
                  <a:lnTo>
                    <a:pt x="56999" y="449787"/>
                  </a:lnTo>
                  <a:lnTo>
                    <a:pt x="69683" y="449787"/>
                  </a:lnTo>
                  <a:lnTo>
                    <a:pt x="76017" y="456121"/>
                  </a:lnTo>
                  <a:lnTo>
                    <a:pt x="76017" y="470379"/>
                  </a:lnTo>
                  <a:lnTo>
                    <a:pt x="71258" y="475121"/>
                  </a:lnTo>
                  <a:close/>
                </a:path>
                <a:path w="1243329" h="1235710">
                  <a:moveTo>
                    <a:pt x="63349" y="593914"/>
                  </a:moveTo>
                  <a:lnTo>
                    <a:pt x="56999" y="593914"/>
                  </a:lnTo>
                  <a:lnTo>
                    <a:pt x="52258" y="587581"/>
                  </a:lnTo>
                  <a:lnTo>
                    <a:pt x="52258" y="573322"/>
                  </a:lnTo>
                  <a:lnTo>
                    <a:pt x="56999" y="568564"/>
                  </a:lnTo>
                  <a:lnTo>
                    <a:pt x="69683" y="568564"/>
                  </a:lnTo>
                  <a:lnTo>
                    <a:pt x="76017" y="574897"/>
                  </a:lnTo>
                  <a:lnTo>
                    <a:pt x="76017" y="587581"/>
                  </a:lnTo>
                  <a:lnTo>
                    <a:pt x="71258" y="590747"/>
                  </a:lnTo>
                  <a:lnTo>
                    <a:pt x="63349" y="593914"/>
                  </a:lnTo>
                  <a:close/>
                </a:path>
                <a:path w="1243329" h="1235710">
                  <a:moveTo>
                    <a:pt x="63349" y="709523"/>
                  </a:moveTo>
                  <a:lnTo>
                    <a:pt x="56999" y="709523"/>
                  </a:lnTo>
                  <a:lnTo>
                    <a:pt x="52258" y="704765"/>
                  </a:lnTo>
                  <a:lnTo>
                    <a:pt x="52258" y="690523"/>
                  </a:lnTo>
                  <a:lnTo>
                    <a:pt x="56999" y="685765"/>
                  </a:lnTo>
                  <a:lnTo>
                    <a:pt x="69683" y="685765"/>
                  </a:lnTo>
                  <a:lnTo>
                    <a:pt x="76017" y="692098"/>
                  </a:lnTo>
                  <a:lnTo>
                    <a:pt x="76017" y="704765"/>
                  </a:lnTo>
                  <a:lnTo>
                    <a:pt x="71258" y="707932"/>
                  </a:lnTo>
                  <a:lnTo>
                    <a:pt x="63349" y="709523"/>
                  </a:lnTo>
                  <a:close/>
                </a:path>
                <a:path w="1243329" h="1235710">
                  <a:moveTo>
                    <a:pt x="63349" y="826725"/>
                  </a:moveTo>
                  <a:lnTo>
                    <a:pt x="56999" y="826725"/>
                  </a:lnTo>
                  <a:lnTo>
                    <a:pt x="52258" y="820391"/>
                  </a:lnTo>
                  <a:lnTo>
                    <a:pt x="52258" y="806133"/>
                  </a:lnTo>
                  <a:lnTo>
                    <a:pt x="56999" y="802966"/>
                  </a:lnTo>
                  <a:lnTo>
                    <a:pt x="69683" y="802966"/>
                  </a:lnTo>
                  <a:lnTo>
                    <a:pt x="76017" y="809299"/>
                  </a:lnTo>
                  <a:lnTo>
                    <a:pt x="76017" y="820391"/>
                  </a:lnTo>
                  <a:lnTo>
                    <a:pt x="71258" y="825133"/>
                  </a:lnTo>
                  <a:lnTo>
                    <a:pt x="63349" y="826725"/>
                  </a:lnTo>
                  <a:close/>
                </a:path>
                <a:path w="1243329" h="1235710">
                  <a:moveTo>
                    <a:pt x="41166" y="414937"/>
                  </a:moveTo>
                  <a:lnTo>
                    <a:pt x="36424" y="414937"/>
                  </a:lnTo>
                  <a:lnTo>
                    <a:pt x="37999" y="413362"/>
                  </a:lnTo>
                  <a:lnTo>
                    <a:pt x="37999" y="408604"/>
                  </a:lnTo>
                  <a:lnTo>
                    <a:pt x="39591" y="405437"/>
                  </a:lnTo>
                  <a:lnTo>
                    <a:pt x="41166" y="403862"/>
                  </a:lnTo>
                  <a:lnTo>
                    <a:pt x="41166" y="399104"/>
                  </a:lnTo>
                  <a:lnTo>
                    <a:pt x="44333" y="397512"/>
                  </a:lnTo>
                  <a:lnTo>
                    <a:pt x="47499" y="400695"/>
                  </a:lnTo>
                  <a:lnTo>
                    <a:pt x="47499" y="411770"/>
                  </a:lnTo>
                  <a:lnTo>
                    <a:pt x="41166" y="414937"/>
                  </a:lnTo>
                  <a:close/>
                </a:path>
                <a:path w="1243329" h="1235710">
                  <a:moveTo>
                    <a:pt x="36424" y="533730"/>
                  </a:moveTo>
                  <a:lnTo>
                    <a:pt x="30091" y="533730"/>
                  </a:lnTo>
                  <a:lnTo>
                    <a:pt x="23741" y="527397"/>
                  </a:lnTo>
                  <a:lnTo>
                    <a:pt x="23741" y="513138"/>
                  </a:lnTo>
                  <a:lnTo>
                    <a:pt x="30091" y="509971"/>
                  </a:lnTo>
                  <a:lnTo>
                    <a:pt x="41166" y="509971"/>
                  </a:lnTo>
                  <a:lnTo>
                    <a:pt x="47499" y="516305"/>
                  </a:lnTo>
                  <a:lnTo>
                    <a:pt x="47499" y="527397"/>
                  </a:lnTo>
                  <a:lnTo>
                    <a:pt x="41166" y="532138"/>
                  </a:lnTo>
                  <a:lnTo>
                    <a:pt x="36424" y="533730"/>
                  </a:lnTo>
                  <a:close/>
                </a:path>
                <a:path w="1243329" h="1235710">
                  <a:moveTo>
                    <a:pt x="41166" y="650931"/>
                  </a:moveTo>
                  <a:lnTo>
                    <a:pt x="30091" y="650931"/>
                  </a:lnTo>
                  <a:lnTo>
                    <a:pt x="23741" y="644581"/>
                  </a:lnTo>
                  <a:lnTo>
                    <a:pt x="23741" y="630339"/>
                  </a:lnTo>
                  <a:lnTo>
                    <a:pt x="30091" y="627173"/>
                  </a:lnTo>
                  <a:lnTo>
                    <a:pt x="41166" y="627173"/>
                  </a:lnTo>
                  <a:lnTo>
                    <a:pt x="47499" y="633506"/>
                  </a:lnTo>
                  <a:lnTo>
                    <a:pt x="47499" y="644581"/>
                  </a:lnTo>
                  <a:lnTo>
                    <a:pt x="41166" y="650931"/>
                  </a:lnTo>
                  <a:close/>
                </a:path>
                <a:path w="1243329" h="1235710">
                  <a:moveTo>
                    <a:pt x="41166" y="768116"/>
                  </a:moveTo>
                  <a:lnTo>
                    <a:pt x="30091" y="768116"/>
                  </a:lnTo>
                  <a:lnTo>
                    <a:pt x="23741" y="761782"/>
                  </a:lnTo>
                  <a:lnTo>
                    <a:pt x="23741" y="747540"/>
                  </a:lnTo>
                  <a:lnTo>
                    <a:pt x="30091" y="742782"/>
                  </a:lnTo>
                  <a:lnTo>
                    <a:pt x="41166" y="742782"/>
                  </a:lnTo>
                  <a:lnTo>
                    <a:pt x="47499" y="749115"/>
                  </a:lnTo>
                  <a:lnTo>
                    <a:pt x="47499" y="761782"/>
                  </a:lnTo>
                  <a:lnTo>
                    <a:pt x="41166" y="768116"/>
                  </a:lnTo>
                  <a:close/>
                </a:path>
                <a:path w="1243329" h="1235710">
                  <a:moveTo>
                    <a:pt x="12666" y="707932"/>
                  </a:moveTo>
                  <a:lnTo>
                    <a:pt x="4741" y="707932"/>
                  </a:lnTo>
                  <a:lnTo>
                    <a:pt x="4741" y="701598"/>
                  </a:lnTo>
                  <a:lnTo>
                    <a:pt x="1574" y="693690"/>
                  </a:lnTo>
                  <a:lnTo>
                    <a:pt x="1574" y="688931"/>
                  </a:lnTo>
                  <a:lnTo>
                    <a:pt x="4741" y="685765"/>
                  </a:lnTo>
                  <a:lnTo>
                    <a:pt x="12666" y="685765"/>
                  </a:lnTo>
                  <a:lnTo>
                    <a:pt x="17407" y="692098"/>
                  </a:lnTo>
                  <a:lnTo>
                    <a:pt x="17407" y="704765"/>
                  </a:lnTo>
                  <a:lnTo>
                    <a:pt x="12666" y="707932"/>
                  </a:lnTo>
                  <a:close/>
                </a:path>
                <a:path w="1243329" h="1235710">
                  <a:moveTo>
                    <a:pt x="12666" y="590747"/>
                  </a:moveTo>
                  <a:lnTo>
                    <a:pt x="1574" y="590747"/>
                  </a:lnTo>
                  <a:lnTo>
                    <a:pt x="0" y="589156"/>
                  </a:lnTo>
                  <a:lnTo>
                    <a:pt x="0" y="571730"/>
                  </a:lnTo>
                  <a:lnTo>
                    <a:pt x="1574" y="571730"/>
                  </a:lnTo>
                  <a:lnTo>
                    <a:pt x="4741" y="568564"/>
                  </a:lnTo>
                  <a:lnTo>
                    <a:pt x="12666" y="568564"/>
                  </a:lnTo>
                  <a:lnTo>
                    <a:pt x="17407" y="574897"/>
                  </a:lnTo>
                  <a:lnTo>
                    <a:pt x="17407" y="587581"/>
                  </a:lnTo>
                  <a:lnTo>
                    <a:pt x="12666" y="590747"/>
                  </a:lnTo>
                  <a:close/>
                </a:path>
              </a:pathLst>
            </a:custGeom>
            <a:solidFill>
              <a:srgbClr val="003E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220549" y="4321374"/>
              <a:ext cx="2923540" cy="822325"/>
            </a:xfrm>
            <a:custGeom>
              <a:avLst/>
              <a:gdLst/>
              <a:ahLst/>
              <a:cxnLst/>
              <a:rect l="l" t="t" r="r" b="b"/>
              <a:pathLst>
                <a:path w="2923540" h="822325">
                  <a:moveTo>
                    <a:pt x="0" y="822125"/>
                  </a:moveTo>
                  <a:lnTo>
                    <a:pt x="0" y="0"/>
                  </a:lnTo>
                  <a:lnTo>
                    <a:pt x="2923450" y="0"/>
                  </a:lnTo>
                  <a:lnTo>
                    <a:pt x="2923450" y="822125"/>
                  </a:lnTo>
                  <a:lnTo>
                    <a:pt x="0" y="822125"/>
                  </a:lnTo>
                  <a:close/>
                </a:path>
              </a:pathLst>
            </a:custGeom>
            <a:solidFill>
              <a:srgbClr val="9BA0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212542" y="4321896"/>
              <a:ext cx="822960" cy="821690"/>
            </a:xfrm>
            <a:custGeom>
              <a:avLst/>
              <a:gdLst/>
              <a:ahLst/>
              <a:cxnLst/>
              <a:rect l="l" t="t" r="r" b="b"/>
              <a:pathLst>
                <a:path w="822959" h="821689">
                  <a:moveTo>
                    <a:pt x="822683" y="821604"/>
                  </a:moveTo>
                  <a:lnTo>
                    <a:pt x="0" y="821604"/>
                  </a:lnTo>
                  <a:lnTo>
                    <a:pt x="0" y="0"/>
                  </a:lnTo>
                  <a:lnTo>
                    <a:pt x="822683" y="821604"/>
                  </a:lnTo>
                  <a:close/>
                </a:path>
              </a:pathLst>
            </a:custGeom>
            <a:solidFill>
              <a:srgbClr val="003E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383101" y="3089399"/>
              <a:ext cx="817880" cy="817880"/>
            </a:xfrm>
            <a:custGeom>
              <a:avLst/>
              <a:gdLst/>
              <a:ahLst/>
              <a:cxnLst/>
              <a:rect l="l" t="t" r="r" b="b"/>
              <a:pathLst>
                <a:path w="817879" h="817879">
                  <a:moveTo>
                    <a:pt x="408900" y="817799"/>
                  </a:moveTo>
                  <a:lnTo>
                    <a:pt x="361213" y="815049"/>
                  </a:lnTo>
                  <a:lnTo>
                    <a:pt x="315143" y="807000"/>
                  </a:lnTo>
                  <a:lnTo>
                    <a:pt x="270995" y="793961"/>
                  </a:lnTo>
                  <a:lnTo>
                    <a:pt x="229076" y="776238"/>
                  </a:lnTo>
                  <a:lnTo>
                    <a:pt x="189693" y="754139"/>
                  </a:lnTo>
                  <a:lnTo>
                    <a:pt x="153153" y="727969"/>
                  </a:lnTo>
                  <a:lnTo>
                    <a:pt x="119763" y="698035"/>
                  </a:lnTo>
                  <a:lnTo>
                    <a:pt x="89830" y="664646"/>
                  </a:lnTo>
                  <a:lnTo>
                    <a:pt x="63660" y="628106"/>
                  </a:lnTo>
                  <a:lnTo>
                    <a:pt x="41561" y="588723"/>
                  </a:lnTo>
                  <a:lnTo>
                    <a:pt x="23838" y="546805"/>
                  </a:lnTo>
                  <a:lnTo>
                    <a:pt x="10799" y="502657"/>
                  </a:lnTo>
                  <a:lnTo>
                    <a:pt x="2750" y="456586"/>
                  </a:lnTo>
                  <a:lnTo>
                    <a:pt x="0" y="408899"/>
                  </a:lnTo>
                  <a:lnTo>
                    <a:pt x="2750" y="361213"/>
                  </a:lnTo>
                  <a:lnTo>
                    <a:pt x="10799" y="315142"/>
                  </a:lnTo>
                  <a:lnTo>
                    <a:pt x="23838" y="270994"/>
                  </a:lnTo>
                  <a:lnTo>
                    <a:pt x="41561" y="229076"/>
                  </a:lnTo>
                  <a:lnTo>
                    <a:pt x="63660" y="189693"/>
                  </a:lnTo>
                  <a:lnTo>
                    <a:pt x="89830" y="153153"/>
                  </a:lnTo>
                  <a:lnTo>
                    <a:pt x="119763" y="119764"/>
                  </a:lnTo>
                  <a:lnTo>
                    <a:pt x="153153" y="89830"/>
                  </a:lnTo>
                  <a:lnTo>
                    <a:pt x="189693" y="63660"/>
                  </a:lnTo>
                  <a:lnTo>
                    <a:pt x="229076" y="41561"/>
                  </a:lnTo>
                  <a:lnTo>
                    <a:pt x="270995" y="23838"/>
                  </a:lnTo>
                  <a:lnTo>
                    <a:pt x="315143" y="10799"/>
                  </a:lnTo>
                  <a:lnTo>
                    <a:pt x="361213" y="2750"/>
                  </a:lnTo>
                  <a:lnTo>
                    <a:pt x="408900" y="0"/>
                  </a:lnTo>
                  <a:lnTo>
                    <a:pt x="456586" y="2750"/>
                  </a:lnTo>
                  <a:lnTo>
                    <a:pt x="502657" y="10799"/>
                  </a:lnTo>
                  <a:lnTo>
                    <a:pt x="546805" y="23838"/>
                  </a:lnTo>
                  <a:lnTo>
                    <a:pt x="588724" y="41561"/>
                  </a:lnTo>
                  <a:lnTo>
                    <a:pt x="628106" y="63660"/>
                  </a:lnTo>
                  <a:lnTo>
                    <a:pt x="664646" y="89830"/>
                  </a:lnTo>
                  <a:lnTo>
                    <a:pt x="698036" y="119764"/>
                  </a:lnTo>
                  <a:lnTo>
                    <a:pt x="727969" y="153153"/>
                  </a:lnTo>
                  <a:lnTo>
                    <a:pt x="754139" y="189693"/>
                  </a:lnTo>
                  <a:lnTo>
                    <a:pt x="776239" y="229076"/>
                  </a:lnTo>
                  <a:lnTo>
                    <a:pt x="793962" y="270994"/>
                  </a:lnTo>
                  <a:lnTo>
                    <a:pt x="807001" y="315142"/>
                  </a:lnTo>
                  <a:lnTo>
                    <a:pt x="815049" y="361213"/>
                  </a:lnTo>
                  <a:lnTo>
                    <a:pt x="817800" y="408899"/>
                  </a:lnTo>
                  <a:lnTo>
                    <a:pt x="814254" y="462647"/>
                  </a:lnTo>
                  <a:lnTo>
                    <a:pt x="803791" y="515019"/>
                  </a:lnTo>
                  <a:lnTo>
                    <a:pt x="786674" y="565379"/>
                  </a:lnTo>
                  <a:lnTo>
                    <a:pt x="763167" y="613092"/>
                  </a:lnTo>
                  <a:lnTo>
                    <a:pt x="733533" y="657523"/>
                  </a:lnTo>
                  <a:lnTo>
                    <a:pt x="698036" y="698035"/>
                  </a:lnTo>
                  <a:lnTo>
                    <a:pt x="657523" y="733533"/>
                  </a:lnTo>
                  <a:lnTo>
                    <a:pt x="613092" y="763167"/>
                  </a:lnTo>
                  <a:lnTo>
                    <a:pt x="565379" y="786674"/>
                  </a:lnTo>
                  <a:lnTo>
                    <a:pt x="515019" y="803790"/>
                  </a:lnTo>
                  <a:lnTo>
                    <a:pt x="462647" y="814253"/>
                  </a:lnTo>
                  <a:lnTo>
                    <a:pt x="408900" y="817799"/>
                  </a:lnTo>
                  <a:close/>
                </a:path>
              </a:pathLst>
            </a:custGeom>
            <a:solidFill>
              <a:srgbClr val="F45B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58057" y="2571764"/>
              <a:ext cx="1086485" cy="2173605"/>
            </a:xfrm>
            <a:custGeom>
              <a:avLst/>
              <a:gdLst/>
              <a:ahLst/>
              <a:cxnLst/>
              <a:rect l="l" t="t" r="r" b="b"/>
              <a:pathLst>
                <a:path w="1086484" h="2173604">
                  <a:moveTo>
                    <a:pt x="1085941" y="2173232"/>
                  </a:moveTo>
                  <a:lnTo>
                    <a:pt x="1037504" y="2172173"/>
                  </a:lnTo>
                  <a:lnTo>
                    <a:pt x="989617" y="2169025"/>
                  </a:lnTo>
                  <a:lnTo>
                    <a:pt x="942321" y="2163833"/>
                  </a:lnTo>
                  <a:lnTo>
                    <a:pt x="895663" y="2156640"/>
                  </a:lnTo>
                  <a:lnTo>
                    <a:pt x="849685" y="2147491"/>
                  </a:lnTo>
                  <a:lnTo>
                    <a:pt x="804431" y="2136431"/>
                  </a:lnTo>
                  <a:lnTo>
                    <a:pt x="759945" y="2123504"/>
                  </a:lnTo>
                  <a:lnTo>
                    <a:pt x="716272" y="2108754"/>
                  </a:lnTo>
                  <a:lnTo>
                    <a:pt x="673454" y="2092225"/>
                  </a:lnTo>
                  <a:lnTo>
                    <a:pt x="631536" y="2073962"/>
                  </a:lnTo>
                  <a:lnTo>
                    <a:pt x="590561" y="2054010"/>
                  </a:lnTo>
                  <a:lnTo>
                    <a:pt x="550573" y="2032411"/>
                  </a:lnTo>
                  <a:lnTo>
                    <a:pt x="511617" y="2009212"/>
                  </a:lnTo>
                  <a:lnTo>
                    <a:pt x="473736" y="1984455"/>
                  </a:lnTo>
                  <a:lnTo>
                    <a:pt x="436973" y="1958186"/>
                  </a:lnTo>
                  <a:lnTo>
                    <a:pt x="401373" y="1930449"/>
                  </a:lnTo>
                  <a:lnTo>
                    <a:pt x="366980" y="1901287"/>
                  </a:lnTo>
                  <a:lnTo>
                    <a:pt x="333837" y="1870746"/>
                  </a:lnTo>
                  <a:lnTo>
                    <a:pt x="301989" y="1838870"/>
                  </a:lnTo>
                  <a:lnTo>
                    <a:pt x="271478" y="1805703"/>
                  </a:lnTo>
                  <a:lnTo>
                    <a:pt x="242349" y="1771289"/>
                  </a:lnTo>
                  <a:lnTo>
                    <a:pt x="214646" y="1735672"/>
                  </a:lnTo>
                  <a:lnTo>
                    <a:pt x="188413" y="1698898"/>
                  </a:lnTo>
                  <a:lnTo>
                    <a:pt x="163693" y="1661010"/>
                  </a:lnTo>
                  <a:lnTo>
                    <a:pt x="140530" y="1622053"/>
                  </a:lnTo>
                  <a:lnTo>
                    <a:pt x="118968" y="1582071"/>
                  </a:lnTo>
                  <a:lnTo>
                    <a:pt x="99051" y="1541108"/>
                  </a:lnTo>
                  <a:lnTo>
                    <a:pt x="80823" y="1499208"/>
                  </a:lnTo>
                  <a:lnTo>
                    <a:pt x="64328" y="1456417"/>
                  </a:lnTo>
                  <a:lnTo>
                    <a:pt x="49609" y="1412777"/>
                  </a:lnTo>
                  <a:lnTo>
                    <a:pt x="36710" y="1368335"/>
                  </a:lnTo>
                  <a:lnTo>
                    <a:pt x="25676" y="1323133"/>
                  </a:lnTo>
                  <a:lnTo>
                    <a:pt x="16549" y="1277217"/>
                  </a:lnTo>
                  <a:lnTo>
                    <a:pt x="9374" y="1230630"/>
                  </a:lnTo>
                  <a:lnTo>
                    <a:pt x="4195" y="1183417"/>
                  </a:lnTo>
                  <a:lnTo>
                    <a:pt x="1056" y="1135622"/>
                  </a:lnTo>
                  <a:lnTo>
                    <a:pt x="0" y="1087290"/>
                  </a:lnTo>
                  <a:lnTo>
                    <a:pt x="1056" y="1038850"/>
                  </a:lnTo>
                  <a:lnTo>
                    <a:pt x="4195" y="990954"/>
                  </a:lnTo>
                  <a:lnTo>
                    <a:pt x="9374" y="943645"/>
                  </a:lnTo>
                  <a:lnTo>
                    <a:pt x="16549" y="896968"/>
                  </a:lnTo>
                  <a:lnTo>
                    <a:pt x="25676" y="850966"/>
                  </a:lnTo>
                  <a:lnTo>
                    <a:pt x="36710" y="805685"/>
                  </a:lnTo>
                  <a:lnTo>
                    <a:pt x="49609" y="761167"/>
                  </a:lnTo>
                  <a:lnTo>
                    <a:pt x="64328" y="717458"/>
                  </a:lnTo>
                  <a:lnTo>
                    <a:pt x="80823" y="674602"/>
                  </a:lnTo>
                  <a:lnTo>
                    <a:pt x="99051" y="632642"/>
                  </a:lnTo>
                  <a:lnTo>
                    <a:pt x="118968" y="591622"/>
                  </a:lnTo>
                  <a:lnTo>
                    <a:pt x="140530" y="551588"/>
                  </a:lnTo>
                  <a:lnTo>
                    <a:pt x="163693" y="512583"/>
                  </a:lnTo>
                  <a:lnTo>
                    <a:pt x="188413" y="474651"/>
                  </a:lnTo>
                  <a:lnTo>
                    <a:pt x="214646" y="437836"/>
                  </a:lnTo>
                  <a:lnTo>
                    <a:pt x="242349" y="402183"/>
                  </a:lnTo>
                  <a:lnTo>
                    <a:pt x="271478" y="367736"/>
                  </a:lnTo>
                  <a:lnTo>
                    <a:pt x="301989" y="334539"/>
                  </a:lnTo>
                  <a:lnTo>
                    <a:pt x="333837" y="302635"/>
                  </a:lnTo>
                  <a:lnTo>
                    <a:pt x="366980" y="272070"/>
                  </a:lnTo>
                  <a:lnTo>
                    <a:pt x="401373" y="242888"/>
                  </a:lnTo>
                  <a:lnTo>
                    <a:pt x="436973" y="215131"/>
                  </a:lnTo>
                  <a:lnTo>
                    <a:pt x="473736" y="188846"/>
                  </a:lnTo>
                  <a:lnTo>
                    <a:pt x="511617" y="164075"/>
                  </a:lnTo>
                  <a:lnTo>
                    <a:pt x="550573" y="140863"/>
                  </a:lnTo>
                  <a:lnTo>
                    <a:pt x="590561" y="119255"/>
                  </a:lnTo>
                  <a:lnTo>
                    <a:pt x="631536" y="99294"/>
                  </a:lnTo>
                  <a:lnTo>
                    <a:pt x="673454" y="81024"/>
                  </a:lnTo>
                  <a:lnTo>
                    <a:pt x="716272" y="64490"/>
                  </a:lnTo>
                  <a:lnTo>
                    <a:pt x="759945" y="49736"/>
                  </a:lnTo>
                  <a:lnTo>
                    <a:pt x="804431" y="36805"/>
                  </a:lnTo>
                  <a:lnTo>
                    <a:pt x="849685" y="25743"/>
                  </a:lnTo>
                  <a:lnTo>
                    <a:pt x="895663" y="16593"/>
                  </a:lnTo>
                  <a:lnTo>
                    <a:pt x="942321" y="9400"/>
                  </a:lnTo>
                  <a:lnTo>
                    <a:pt x="989617" y="4207"/>
                  </a:lnTo>
                  <a:lnTo>
                    <a:pt x="1037504" y="1059"/>
                  </a:lnTo>
                  <a:lnTo>
                    <a:pt x="1085941" y="0"/>
                  </a:lnTo>
                  <a:lnTo>
                    <a:pt x="1085941" y="2173232"/>
                  </a:lnTo>
                  <a:close/>
                </a:path>
              </a:pathLst>
            </a:custGeom>
            <a:solidFill>
              <a:srgbClr val="003E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053982" y="3715488"/>
              <a:ext cx="1086485" cy="1028700"/>
            </a:xfrm>
            <a:custGeom>
              <a:avLst/>
              <a:gdLst/>
              <a:ahLst/>
              <a:cxnLst/>
              <a:rect l="l" t="t" r="r" b="b"/>
              <a:pathLst>
                <a:path w="1086484" h="1028700">
                  <a:moveTo>
                    <a:pt x="1085941" y="1028083"/>
                  </a:moveTo>
                  <a:lnTo>
                    <a:pt x="1036383" y="1027025"/>
                  </a:lnTo>
                  <a:lnTo>
                    <a:pt x="987388" y="1023879"/>
                  </a:lnTo>
                  <a:lnTo>
                    <a:pt x="939004" y="1018691"/>
                  </a:lnTo>
                  <a:lnTo>
                    <a:pt x="891279" y="1011508"/>
                  </a:lnTo>
                  <a:lnTo>
                    <a:pt x="844261" y="1002373"/>
                  </a:lnTo>
                  <a:lnTo>
                    <a:pt x="797998" y="991334"/>
                  </a:lnTo>
                  <a:lnTo>
                    <a:pt x="752539" y="978435"/>
                  </a:lnTo>
                  <a:lnTo>
                    <a:pt x="707931" y="963722"/>
                  </a:lnTo>
                  <a:lnTo>
                    <a:pt x="664223" y="947241"/>
                  </a:lnTo>
                  <a:lnTo>
                    <a:pt x="621463" y="929036"/>
                  </a:lnTo>
                  <a:lnTo>
                    <a:pt x="579699" y="909154"/>
                  </a:lnTo>
                  <a:lnTo>
                    <a:pt x="538979" y="887640"/>
                  </a:lnTo>
                  <a:lnTo>
                    <a:pt x="499350" y="864539"/>
                  </a:lnTo>
                  <a:lnTo>
                    <a:pt x="460863" y="839898"/>
                  </a:lnTo>
                  <a:lnTo>
                    <a:pt x="423563" y="813760"/>
                  </a:lnTo>
                  <a:lnTo>
                    <a:pt x="387500" y="786173"/>
                  </a:lnTo>
                  <a:lnTo>
                    <a:pt x="352722" y="757181"/>
                  </a:lnTo>
                  <a:lnTo>
                    <a:pt x="319276" y="726830"/>
                  </a:lnTo>
                  <a:lnTo>
                    <a:pt x="287211" y="695166"/>
                  </a:lnTo>
                  <a:lnTo>
                    <a:pt x="256575" y="662233"/>
                  </a:lnTo>
                  <a:lnTo>
                    <a:pt x="227416" y="628078"/>
                  </a:lnTo>
                  <a:lnTo>
                    <a:pt x="199782" y="592747"/>
                  </a:lnTo>
                  <a:lnTo>
                    <a:pt x="173722" y="556283"/>
                  </a:lnTo>
                  <a:lnTo>
                    <a:pt x="149283" y="518734"/>
                  </a:lnTo>
                  <a:lnTo>
                    <a:pt x="126514" y="480144"/>
                  </a:lnTo>
                  <a:lnTo>
                    <a:pt x="105462" y="440559"/>
                  </a:lnTo>
                  <a:lnTo>
                    <a:pt x="86176" y="400025"/>
                  </a:lnTo>
                  <a:lnTo>
                    <a:pt x="68703" y="358587"/>
                  </a:lnTo>
                  <a:lnTo>
                    <a:pt x="53093" y="316290"/>
                  </a:lnTo>
                  <a:lnTo>
                    <a:pt x="39393" y="273181"/>
                  </a:lnTo>
                  <a:lnTo>
                    <a:pt x="27651" y="229303"/>
                  </a:lnTo>
                  <a:lnTo>
                    <a:pt x="17916" y="184705"/>
                  </a:lnTo>
                  <a:lnTo>
                    <a:pt x="10235" y="139429"/>
                  </a:lnTo>
                  <a:lnTo>
                    <a:pt x="4656" y="93523"/>
                  </a:lnTo>
                  <a:lnTo>
                    <a:pt x="1228" y="47031"/>
                  </a:lnTo>
                  <a:lnTo>
                    <a:pt x="0" y="0"/>
                  </a:lnTo>
                  <a:lnTo>
                    <a:pt x="1085941" y="0"/>
                  </a:lnTo>
                  <a:lnTo>
                    <a:pt x="1085941" y="1028083"/>
                  </a:lnTo>
                  <a:close/>
                </a:path>
              </a:pathLst>
            </a:custGeom>
            <a:solidFill>
              <a:srgbClr val="9DD7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755903" y="1426483"/>
            <a:ext cx="3996054" cy="2159000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0" marR="5080" indent="874394">
              <a:lnSpc>
                <a:spcPts val="5400"/>
              </a:lnSpc>
              <a:spcBef>
                <a:spcPts val="780"/>
              </a:spcBef>
            </a:pPr>
            <a:r>
              <a:rPr spc="-355" dirty="0"/>
              <a:t>3.</a:t>
            </a:r>
            <a:r>
              <a:rPr spc="190" dirty="0"/>
              <a:t> </a:t>
            </a:r>
            <a:r>
              <a:rPr spc="-20" dirty="0"/>
              <a:t>Siswa </a:t>
            </a:r>
            <a:r>
              <a:rPr spc="-10" dirty="0"/>
              <a:t>Berkebutuhan</a:t>
            </a:r>
          </a:p>
          <a:p>
            <a:pPr marL="1000760">
              <a:lnSpc>
                <a:spcPts val="5320"/>
              </a:lnSpc>
            </a:pPr>
            <a:r>
              <a:rPr spc="-10" dirty="0"/>
              <a:t>Khusus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52944" y="4764558"/>
            <a:ext cx="466534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800" i="1" spc="-30" dirty="0">
                <a:solidFill>
                  <a:srgbClr val="003E4F"/>
                </a:solidFill>
                <a:latin typeface="Roboto"/>
                <a:cs typeface="Roboto"/>
              </a:rPr>
              <a:t>https://edukasi.kompas.com/read/2019/11/25/20165221/nadiem-guru-harus-tahu-prinsip-pendidikan-</a:t>
            </a:r>
            <a:r>
              <a:rPr sz="800" i="1" spc="-25" dirty="0">
                <a:solidFill>
                  <a:srgbClr val="003E4F"/>
                </a:solidFill>
                <a:latin typeface="Roboto"/>
                <a:cs typeface="Roboto"/>
              </a:rPr>
              <a:t>un</a:t>
            </a:r>
            <a:r>
              <a:rPr sz="800" i="1" spc="500" dirty="0">
                <a:solidFill>
                  <a:srgbClr val="003E4F"/>
                </a:solidFill>
                <a:latin typeface="Roboto"/>
                <a:cs typeface="Roboto"/>
              </a:rPr>
              <a:t> </a:t>
            </a:r>
            <a:r>
              <a:rPr sz="800" i="1" spc="-30" dirty="0">
                <a:solidFill>
                  <a:srgbClr val="003E4F"/>
                </a:solidFill>
                <a:latin typeface="Roboto"/>
                <a:cs typeface="Roboto"/>
              </a:rPr>
              <a:t>tuk-</a:t>
            </a:r>
            <a:r>
              <a:rPr sz="800" i="1" spc="-10" dirty="0">
                <a:solidFill>
                  <a:srgbClr val="003E4F"/>
                </a:solidFill>
                <a:latin typeface="Roboto"/>
                <a:cs typeface="Roboto"/>
              </a:rPr>
              <a:t>disabilitas?page=all</a:t>
            </a:r>
            <a:endParaRPr sz="800">
              <a:latin typeface="Roboto"/>
              <a:cs typeface="Roboto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2664" y="1442132"/>
            <a:ext cx="5040351" cy="317822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00722" y="541699"/>
            <a:ext cx="6824545" cy="82518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252198" y="1594623"/>
            <a:ext cx="3300812" cy="2200541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738259" rIns="0" bIns="0" rtlCol="0">
            <a:spAutoFit/>
          </a:bodyPr>
          <a:lstStyle/>
          <a:p>
            <a:pPr marL="215900" marR="5080" indent="-202565">
              <a:lnSpc>
                <a:spcPts val="5400"/>
              </a:lnSpc>
              <a:spcBef>
                <a:spcPts val="780"/>
              </a:spcBef>
            </a:pPr>
            <a:r>
              <a:rPr spc="-185" dirty="0"/>
              <a:t>Intellectual </a:t>
            </a:r>
            <a:r>
              <a:rPr spc="-50" dirty="0"/>
              <a:t>Disability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07400" y="3233320"/>
            <a:ext cx="199771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10" dirty="0">
                <a:solidFill>
                  <a:srgbClr val="FFFFFF"/>
                </a:solidFill>
                <a:latin typeface="Candara"/>
                <a:cs typeface="Candara"/>
              </a:rPr>
              <a:t>(Disabilitas</a:t>
            </a:r>
            <a:r>
              <a:rPr sz="1600" spc="-1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ndara"/>
                <a:cs typeface="Candara"/>
              </a:rPr>
              <a:t>Intelektual)</a:t>
            </a:r>
            <a:endParaRPr sz="1600">
              <a:latin typeface="Candara"/>
              <a:cs typeface="Candar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94674" y="4710332"/>
            <a:ext cx="13804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spc="-10" dirty="0">
                <a:solidFill>
                  <a:srgbClr val="FFFFFF"/>
                </a:solidFill>
                <a:latin typeface="Candara"/>
                <a:cs typeface="Candara"/>
              </a:rPr>
              <a:t>(Santrock,</a:t>
            </a:r>
            <a:r>
              <a:rPr sz="1200" i="1" spc="-1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200" i="1" dirty="0">
                <a:solidFill>
                  <a:srgbClr val="FFFFFF"/>
                </a:solidFill>
                <a:latin typeface="Candara"/>
                <a:cs typeface="Candara"/>
              </a:rPr>
              <a:t>2018,</a:t>
            </a:r>
            <a:r>
              <a:rPr sz="1200" i="1" spc="-1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200" i="1" spc="-10" dirty="0">
                <a:solidFill>
                  <a:srgbClr val="FFFFFF"/>
                </a:solidFill>
                <a:latin typeface="Candara"/>
                <a:cs typeface="Candara"/>
              </a:rPr>
              <a:t>Ch.6)</a:t>
            </a:r>
            <a:endParaRPr sz="1200">
              <a:latin typeface="Candara"/>
              <a:cs typeface="Candar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507554" y="0"/>
            <a:ext cx="1637030" cy="1645920"/>
            <a:chOff x="7507554" y="0"/>
            <a:chExt cx="1637030" cy="1645920"/>
          </a:xfrm>
        </p:grpSpPr>
        <p:sp>
          <p:nvSpPr>
            <p:cNvPr id="3" name="object 3"/>
            <p:cNvSpPr/>
            <p:nvPr/>
          </p:nvSpPr>
          <p:spPr>
            <a:xfrm>
              <a:off x="8322154" y="0"/>
              <a:ext cx="822325" cy="1645920"/>
            </a:xfrm>
            <a:custGeom>
              <a:avLst/>
              <a:gdLst/>
              <a:ahLst/>
              <a:cxnLst/>
              <a:rect l="l" t="t" r="r" b="b"/>
              <a:pathLst>
                <a:path w="822325" h="1645920">
                  <a:moveTo>
                    <a:pt x="821845" y="1645799"/>
                  </a:moveTo>
                  <a:lnTo>
                    <a:pt x="0" y="1645799"/>
                  </a:lnTo>
                  <a:lnTo>
                    <a:pt x="0" y="0"/>
                  </a:lnTo>
                  <a:lnTo>
                    <a:pt x="821845" y="0"/>
                  </a:lnTo>
                  <a:lnTo>
                    <a:pt x="821845" y="1645799"/>
                  </a:lnTo>
                  <a:close/>
                </a:path>
              </a:pathLst>
            </a:custGeom>
            <a:solidFill>
              <a:srgbClr val="F493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507554" y="0"/>
              <a:ext cx="1637030" cy="829944"/>
            </a:xfrm>
            <a:custGeom>
              <a:avLst/>
              <a:gdLst/>
              <a:ahLst/>
              <a:cxnLst/>
              <a:rect l="l" t="t" r="r" b="b"/>
              <a:pathLst>
                <a:path w="1637029" h="829944">
                  <a:moveTo>
                    <a:pt x="813065" y="829445"/>
                  </a:moveTo>
                  <a:lnTo>
                    <a:pt x="764921" y="827790"/>
                  </a:lnTo>
                  <a:lnTo>
                    <a:pt x="717558" y="823475"/>
                  </a:lnTo>
                  <a:lnTo>
                    <a:pt x="671048" y="816578"/>
                  </a:lnTo>
                  <a:lnTo>
                    <a:pt x="625466" y="807172"/>
                  </a:lnTo>
                  <a:lnTo>
                    <a:pt x="580884" y="795335"/>
                  </a:lnTo>
                  <a:lnTo>
                    <a:pt x="537376" y="781141"/>
                  </a:lnTo>
                  <a:lnTo>
                    <a:pt x="495014" y="764667"/>
                  </a:lnTo>
                  <a:lnTo>
                    <a:pt x="453873" y="745987"/>
                  </a:lnTo>
                  <a:lnTo>
                    <a:pt x="414025" y="725179"/>
                  </a:lnTo>
                  <a:lnTo>
                    <a:pt x="375543" y="702317"/>
                  </a:lnTo>
                  <a:lnTo>
                    <a:pt x="338502" y="677477"/>
                  </a:lnTo>
                  <a:lnTo>
                    <a:pt x="302973" y="650736"/>
                  </a:lnTo>
                  <a:lnTo>
                    <a:pt x="269030" y="622168"/>
                  </a:lnTo>
                  <a:lnTo>
                    <a:pt x="236746" y="591849"/>
                  </a:lnTo>
                  <a:lnTo>
                    <a:pt x="206195" y="559855"/>
                  </a:lnTo>
                  <a:lnTo>
                    <a:pt x="177450" y="526263"/>
                  </a:lnTo>
                  <a:lnTo>
                    <a:pt x="150583" y="491146"/>
                  </a:lnTo>
                  <a:lnTo>
                    <a:pt x="125669" y="454583"/>
                  </a:lnTo>
                  <a:lnTo>
                    <a:pt x="102780" y="416646"/>
                  </a:lnTo>
                  <a:lnTo>
                    <a:pt x="81990" y="377414"/>
                  </a:lnTo>
                  <a:lnTo>
                    <a:pt x="63371" y="336961"/>
                  </a:lnTo>
                  <a:lnTo>
                    <a:pt x="46998" y="295363"/>
                  </a:lnTo>
                  <a:lnTo>
                    <a:pt x="32942" y="252696"/>
                  </a:lnTo>
                  <a:lnTo>
                    <a:pt x="21278" y="209036"/>
                  </a:lnTo>
                  <a:lnTo>
                    <a:pt x="12078" y="164457"/>
                  </a:lnTo>
                  <a:lnTo>
                    <a:pt x="5417" y="119037"/>
                  </a:lnTo>
                  <a:lnTo>
                    <a:pt x="1366" y="72850"/>
                  </a:lnTo>
                  <a:lnTo>
                    <a:pt x="0" y="25973"/>
                  </a:lnTo>
                  <a:lnTo>
                    <a:pt x="14" y="20738"/>
                  </a:lnTo>
                  <a:lnTo>
                    <a:pt x="463" y="11297"/>
                  </a:lnTo>
                  <a:lnTo>
                    <a:pt x="1665" y="0"/>
                  </a:lnTo>
                  <a:lnTo>
                    <a:pt x="1636445" y="0"/>
                  </a:lnTo>
                  <a:lnTo>
                    <a:pt x="1636445" y="105044"/>
                  </a:lnTo>
                  <a:lnTo>
                    <a:pt x="1626778" y="175174"/>
                  </a:lnTo>
                  <a:lnTo>
                    <a:pt x="1616967" y="219837"/>
                  </a:lnTo>
                  <a:lnTo>
                    <a:pt x="1604661" y="263534"/>
                  </a:lnTo>
                  <a:lnTo>
                    <a:pt x="1589937" y="306191"/>
                  </a:lnTo>
                  <a:lnTo>
                    <a:pt x="1572874" y="347733"/>
                  </a:lnTo>
                  <a:lnTo>
                    <a:pt x="1553550" y="388084"/>
                  </a:lnTo>
                  <a:lnTo>
                    <a:pt x="1532045" y="427169"/>
                  </a:lnTo>
                  <a:lnTo>
                    <a:pt x="1508435" y="464914"/>
                  </a:lnTo>
                  <a:lnTo>
                    <a:pt x="1482800" y="501243"/>
                  </a:lnTo>
                  <a:lnTo>
                    <a:pt x="1455218" y="536080"/>
                  </a:lnTo>
                  <a:lnTo>
                    <a:pt x="1425767" y="569352"/>
                  </a:lnTo>
                  <a:lnTo>
                    <a:pt x="1394526" y="600983"/>
                  </a:lnTo>
                  <a:lnTo>
                    <a:pt x="1361573" y="630897"/>
                  </a:lnTo>
                  <a:lnTo>
                    <a:pt x="1326986" y="659020"/>
                  </a:lnTo>
                  <a:lnTo>
                    <a:pt x="1290845" y="685277"/>
                  </a:lnTo>
                  <a:lnTo>
                    <a:pt x="1253226" y="709592"/>
                  </a:lnTo>
                  <a:lnTo>
                    <a:pt x="1214209" y="731891"/>
                  </a:lnTo>
                  <a:lnTo>
                    <a:pt x="1173873" y="752098"/>
                  </a:lnTo>
                  <a:lnTo>
                    <a:pt x="1132294" y="770138"/>
                  </a:lnTo>
                  <a:lnTo>
                    <a:pt x="1089553" y="785937"/>
                  </a:lnTo>
                  <a:lnTo>
                    <a:pt x="1045726" y="799419"/>
                  </a:lnTo>
                  <a:lnTo>
                    <a:pt x="1000893" y="810508"/>
                  </a:lnTo>
                  <a:lnTo>
                    <a:pt x="955132" y="819131"/>
                  </a:lnTo>
                  <a:lnTo>
                    <a:pt x="908522" y="825211"/>
                  </a:lnTo>
                  <a:lnTo>
                    <a:pt x="861140" y="828674"/>
                  </a:lnTo>
                  <a:lnTo>
                    <a:pt x="813065" y="829445"/>
                  </a:lnTo>
                  <a:close/>
                </a:path>
              </a:pathLst>
            </a:custGeom>
            <a:solidFill>
              <a:srgbClr val="9DD7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68" y="4318063"/>
            <a:ext cx="826135" cy="824865"/>
          </a:xfrm>
          <a:custGeom>
            <a:avLst/>
            <a:gdLst/>
            <a:ahLst/>
            <a:cxnLst/>
            <a:rect l="l" t="t" r="r" b="b"/>
            <a:pathLst>
              <a:path w="826135" h="824864">
                <a:moveTo>
                  <a:pt x="825945" y="824861"/>
                </a:moveTo>
                <a:lnTo>
                  <a:pt x="0" y="824861"/>
                </a:lnTo>
                <a:lnTo>
                  <a:pt x="0" y="0"/>
                </a:lnTo>
                <a:lnTo>
                  <a:pt x="825945" y="824861"/>
                </a:lnTo>
                <a:close/>
              </a:path>
            </a:pathLst>
          </a:custGeom>
          <a:solidFill>
            <a:srgbClr val="9BA0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" y="395908"/>
            <a:ext cx="1640205" cy="69850"/>
          </a:xfrm>
          <a:custGeom>
            <a:avLst/>
            <a:gdLst/>
            <a:ahLst/>
            <a:cxnLst/>
            <a:rect l="l" t="t" r="r" b="b"/>
            <a:pathLst>
              <a:path w="1640205" h="69850">
                <a:moveTo>
                  <a:pt x="1639850" y="0"/>
                </a:moveTo>
                <a:lnTo>
                  <a:pt x="1639850" y="69312"/>
                </a:lnTo>
                <a:lnTo>
                  <a:pt x="0" y="69312"/>
                </a:lnTo>
                <a:lnTo>
                  <a:pt x="0" y="0"/>
                </a:lnTo>
                <a:lnTo>
                  <a:pt x="1639850" y="0"/>
                </a:lnTo>
                <a:close/>
              </a:path>
            </a:pathLst>
          </a:custGeom>
          <a:ln w="9524">
            <a:solidFill>
              <a:srgbClr val="003E4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3" y="577110"/>
            <a:ext cx="1640205" cy="69850"/>
          </a:xfrm>
          <a:custGeom>
            <a:avLst/>
            <a:gdLst/>
            <a:ahLst/>
            <a:cxnLst/>
            <a:rect l="l" t="t" r="r" b="b"/>
            <a:pathLst>
              <a:path w="1640205" h="69850">
                <a:moveTo>
                  <a:pt x="1639850" y="0"/>
                </a:moveTo>
                <a:lnTo>
                  <a:pt x="1639850" y="69312"/>
                </a:lnTo>
                <a:lnTo>
                  <a:pt x="0" y="69312"/>
                </a:lnTo>
                <a:lnTo>
                  <a:pt x="0" y="0"/>
                </a:lnTo>
                <a:lnTo>
                  <a:pt x="1639850" y="0"/>
                </a:lnTo>
                <a:close/>
              </a:path>
            </a:pathLst>
          </a:custGeom>
          <a:ln w="9524">
            <a:solidFill>
              <a:srgbClr val="003E4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" y="758310"/>
            <a:ext cx="1640205" cy="69850"/>
          </a:xfrm>
          <a:custGeom>
            <a:avLst/>
            <a:gdLst/>
            <a:ahLst/>
            <a:cxnLst/>
            <a:rect l="l" t="t" r="r" b="b"/>
            <a:pathLst>
              <a:path w="1640205" h="69850">
                <a:moveTo>
                  <a:pt x="1639850" y="0"/>
                </a:moveTo>
                <a:lnTo>
                  <a:pt x="1639850" y="69312"/>
                </a:lnTo>
                <a:lnTo>
                  <a:pt x="0" y="69312"/>
                </a:lnTo>
                <a:lnTo>
                  <a:pt x="0" y="0"/>
                </a:lnTo>
                <a:lnTo>
                  <a:pt x="1639850" y="0"/>
                </a:lnTo>
                <a:close/>
              </a:path>
            </a:pathLst>
          </a:custGeom>
          <a:ln w="9524">
            <a:solidFill>
              <a:srgbClr val="003E4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21571" y="4318103"/>
            <a:ext cx="822429" cy="825396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3186994" y="686870"/>
            <a:ext cx="2771140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00" spc="-310" dirty="0">
                <a:solidFill>
                  <a:srgbClr val="5A9E91"/>
                </a:solidFill>
              </a:rPr>
              <a:t>Pokok</a:t>
            </a:r>
            <a:r>
              <a:rPr sz="3500" spc="95" dirty="0">
                <a:solidFill>
                  <a:srgbClr val="5A9E91"/>
                </a:solidFill>
              </a:rPr>
              <a:t> </a:t>
            </a:r>
            <a:r>
              <a:rPr sz="3500" spc="-210" dirty="0">
                <a:solidFill>
                  <a:srgbClr val="5A9E91"/>
                </a:solidFill>
              </a:rPr>
              <a:t>Bahasan</a:t>
            </a:r>
            <a:endParaRPr sz="3500"/>
          </a:p>
        </p:txBody>
      </p:sp>
      <p:sp>
        <p:nvSpPr>
          <p:cNvPr id="11" name="object 11"/>
          <p:cNvSpPr txBox="1"/>
          <p:nvPr/>
        </p:nvSpPr>
        <p:spPr>
          <a:xfrm>
            <a:off x="4836862" y="3183423"/>
            <a:ext cx="3255010" cy="631190"/>
          </a:xfrm>
          <a:prstGeom prst="rect">
            <a:avLst/>
          </a:prstGeom>
          <a:solidFill>
            <a:srgbClr val="A5A5A5"/>
          </a:solidFill>
        </p:spPr>
        <p:txBody>
          <a:bodyPr vert="horz" wrap="square" lIns="0" tIns="0" rIns="0" bIns="0" rtlCol="0">
            <a:spAutoFit/>
          </a:bodyPr>
          <a:lstStyle/>
          <a:p>
            <a:pPr marL="85725">
              <a:lnSpc>
                <a:spcPts val="1585"/>
              </a:lnSpc>
            </a:pP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Disabilitas</a:t>
            </a:r>
            <a:r>
              <a:rPr sz="1400" spc="-50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Intelektual,</a:t>
            </a:r>
            <a:r>
              <a:rPr sz="1400" spc="-45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ADHD,</a:t>
            </a:r>
            <a:r>
              <a:rPr sz="1400" spc="-45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3E4F"/>
                </a:solidFill>
                <a:latin typeface="Candara"/>
                <a:cs typeface="Candara"/>
              </a:rPr>
              <a:t>Autisme,</a:t>
            </a:r>
            <a:endParaRPr sz="1400">
              <a:latin typeface="Candara"/>
              <a:cs typeface="Candara"/>
            </a:endParaRPr>
          </a:p>
          <a:p>
            <a:pPr marL="85725" marR="481330">
              <a:lnSpc>
                <a:spcPct val="100000"/>
              </a:lnSpc>
            </a:pPr>
            <a:r>
              <a:rPr sz="1400" spc="-10" dirty="0">
                <a:solidFill>
                  <a:srgbClr val="003E4F"/>
                </a:solidFill>
                <a:latin typeface="Candara"/>
                <a:cs typeface="Candara"/>
              </a:rPr>
              <a:t>Gangguan</a:t>
            </a:r>
            <a:r>
              <a:rPr sz="1400" spc="-15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3E4F"/>
                </a:solidFill>
                <a:latin typeface="Candara"/>
                <a:cs typeface="Candara"/>
              </a:rPr>
              <a:t>Belajar/LD,</a:t>
            </a:r>
            <a:r>
              <a:rPr sz="1400" spc="-15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3E4F"/>
                </a:solidFill>
                <a:latin typeface="Candara"/>
                <a:cs typeface="Candara"/>
              </a:rPr>
              <a:t>Gangguan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Emosional</a:t>
            </a:r>
            <a:r>
              <a:rPr sz="1400" spc="-45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dan</a:t>
            </a:r>
            <a:r>
              <a:rPr sz="1400" spc="-45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Perilaku,</a:t>
            </a:r>
            <a:r>
              <a:rPr sz="1400" spc="-40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dan</a:t>
            </a:r>
            <a:r>
              <a:rPr sz="1400" spc="-45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Gifted</a:t>
            </a:r>
            <a:r>
              <a:rPr sz="1400" spc="-45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spc="-50" dirty="0">
                <a:solidFill>
                  <a:srgbClr val="003E4F"/>
                </a:solidFill>
                <a:latin typeface="Candara"/>
                <a:cs typeface="Candara"/>
              </a:rPr>
              <a:t>.</a:t>
            </a:r>
            <a:endParaRPr sz="1400">
              <a:latin typeface="Candara"/>
              <a:cs typeface="Candar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836862" y="2325749"/>
            <a:ext cx="3255010" cy="631190"/>
          </a:xfrm>
          <a:prstGeom prst="rect">
            <a:avLst/>
          </a:prstGeom>
          <a:solidFill>
            <a:srgbClr val="A5A5A5"/>
          </a:solidFill>
        </p:spPr>
        <p:txBody>
          <a:bodyPr vert="horz" wrap="square" lIns="0" tIns="94615" rIns="0" bIns="0" rtlCol="0">
            <a:spAutoFit/>
          </a:bodyPr>
          <a:lstStyle/>
          <a:p>
            <a:pPr marL="85725" marR="653415">
              <a:lnSpc>
                <a:spcPct val="100000"/>
              </a:lnSpc>
              <a:spcBef>
                <a:spcPts val="745"/>
              </a:spcBef>
            </a:pP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Slow</a:t>
            </a:r>
            <a:r>
              <a:rPr sz="1400" spc="-45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Learner,</a:t>
            </a:r>
            <a:r>
              <a:rPr sz="1400" spc="-45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Low</a:t>
            </a:r>
            <a:r>
              <a:rPr sz="1400" spc="-40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3E4F"/>
                </a:solidFill>
                <a:latin typeface="Candara"/>
                <a:cs typeface="Candara"/>
              </a:rPr>
              <a:t>Motivation,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Underachiever,</a:t>
            </a:r>
            <a:r>
              <a:rPr sz="1400" spc="-35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&amp;</a:t>
            </a:r>
            <a:r>
              <a:rPr sz="1400" spc="-35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Stres</a:t>
            </a:r>
            <a:r>
              <a:rPr sz="1400" spc="-30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3E4F"/>
                </a:solidFill>
                <a:latin typeface="Candara"/>
                <a:cs typeface="Candara"/>
              </a:rPr>
              <a:t>Akademik</a:t>
            </a:r>
            <a:endParaRPr sz="1400">
              <a:latin typeface="Candara"/>
              <a:cs typeface="Candar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231211" y="2441550"/>
            <a:ext cx="608965" cy="598170"/>
          </a:xfrm>
          <a:prstGeom prst="rect">
            <a:avLst/>
          </a:prstGeom>
          <a:solidFill>
            <a:srgbClr val="9DD7CE"/>
          </a:solidFill>
        </p:spPr>
        <p:txBody>
          <a:bodyPr vert="horz" wrap="square" lIns="0" tIns="0" rIns="0" bIns="0" rtlCol="0">
            <a:spAutoFit/>
          </a:bodyPr>
          <a:lstStyle/>
          <a:p>
            <a:pPr marL="177800">
              <a:lnSpc>
                <a:spcPts val="4595"/>
              </a:lnSpc>
            </a:pPr>
            <a:r>
              <a:rPr sz="4000" spc="-50" dirty="0">
                <a:solidFill>
                  <a:srgbClr val="003E4F"/>
                </a:solidFill>
                <a:latin typeface="Arial MT"/>
                <a:cs typeface="Arial MT"/>
              </a:rPr>
              <a:t>2</a:t>
            </a:r>
            <a:endParaRPr sz="4000">
              <a:latin typeface="Arial MT"/>
              <a:cs typeface="Arial M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231211" y="3183423"/>
            <a:ext cx="608965" cy="598170"/>
          </a:xfrm>
          <a:prstGeom prst="rect">
            <a:avLst/>
          </a:prstGeom>
          <a:solidFill>
            <a:srgbClr val="9BA0C4"/>
          </a:solidFill>
        </p:spPr>
        <p:txBody>
          <a:bodyPr vert="horz" wrap="square" lIns="0" tIns="0" rIns="0" bIns="0" rtlCol="0">
            <a:spAutoFit/>
          </a:bodyPr>
          <a:lstStyle/>
          <a:p>
            <a:pPr marL="172720">
              <a:lnSpc>
                <a:spcPts val="4595"/>
              </a:lnSpc>
            </a:pPr>
            <a:r>
              <a:rPr sz="4000" spc="-50" dirty="0">
                <a:solidFill>
                  <a:srgbClr val="003E4F"/>
                </a:solidFill>
                <a:latin typeface="Arial MT"/>
                <a:cs typeface="Arial MT"/>
              </a:rPr>
              <a:t>3</a:t>
            </a:r>
            <a:endParaRPr sz="4000">
              <a:latin typeface="Arial MT"/>
              <a:cs typeface="Arial M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231211" y="1688424"/>
            <a:ext cx="608965" cy="598170"/>
          </a:xfrm>
          <a:prstGeom prst="rect">
            <a:avLst/>
          </a:prstGeom>
          <a:solidFill>
            <a:srgbClr val="F49394"/>
          </a:solidFill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4595"/>
              </a:lnSpc>
            </a:pPr>
            <a:r>
              <a:rPr sz="4000" spc="-1055" dirty="0">
                <a:solidFill>
                  <a:srgbClr val="003E4F"/>
                </a:solidFill>
                <a:latin typeface="Arial MT"/>
                <a:cs typeface="Arial MT"/>
              </a:rPr>
              <a:t>1</a:t>
            </a:r>
            <a:endParaRPr sz="4000">
              <a:latin typeface="Arial MT"/>
              <a:cs typeface="Arial M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397922" y="1771475"/>
            <a:ext cx="1957705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spc="-140" dirty="0">
                <a:solidFill>
                  <a:srgbClr val="5A9E91"/>
                </a:solidFill>
                <a:latin typeface="Arial MT"/>
                <a:cs typeface="Arial MT"/>
              </a:rPr>
              <a:t>Urgensi</a:t>
            </a:r>
            <a:r>
              <a:rPr sz="2500" spc="-5" dirty="0">
                <a:solidFill>
                  <a:srgbClr val="5A9E91"/>
                </a:solidFill>
                <a:latin typeface="Arial MT"/>
                <a:cs typeface="Arial MT"/>
              </a:rPr>
              <a:t> </a:t>
            </a:r>
            <a:r>
              <a:rPr sz="2500" spc="-10" dirty="0">
                <a:solidFill>
                  <a:srgbClr val="5A9E91"/>
                </a:solidFill>
                <a:latin typeface="Arial MT"/>
                <a:cs typeface="Arial MT"/>
              </a:rPr>
              <a:t>Materi</a:t>
            </a:r>
            <a:endParaRPr sz="2500">
              <a:latin typeface="Arial MT"/>
              <a:cs typeface="Arial M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924817" y="2365595"/>
            <a:ext cx="2905125" cy="1468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2300" spc="-145" dirty="0">
                <a:solidFill>
                  <a:srgbClr val="5A9E91"/>
                </a:solidFill>
                <a:latin typeface="Arial MT"/>
                <a:cs typeface="Arial MT"/>
              </a:rPr>
              <a:t>Kesukaran</a:t>
            </a:r>
            <a:r>
              <a:rPr sz="2300" dirty="0">
                <a:solidFill>
                  <a:srgbClr val="5A9E91"/>
                </a:solidFill>
                <a:latin typeface="Arial MT"/>
                <a:cs typeface="Arial MT"/>
              </a:rPr>
              <a:t> </a:t>
            </a:r>
            <a:r>
              <a:rPr sz="2300" spc="-70" dirty="0">
                <a:solidFill>
                  <a:srgbClr val="5A9E91"/>
                </a:solidFill>
                <a:latin typeface="Arial MT"/>
                <a:cs typeface="Arial MT"/>
              </a:rPr>
              <a:t>Belajar</a:t>
            </a:r>
            <a:r>
              <a:rPr sz="2300" spc="5" dirty="0">
                <a:solidFill>
                  <a:srgbClr val="5A9E91"/>
                </a:solidFill>
                <a:latin typeface="Arial MT"/>
                <a:cs typeface="Arial MT"/>
              </a:rPr>
              <a:t> </a:t>
            </a:r>
            <a:r>
              <a:rPr sz="2300" spc="-25" dirty="0">
                <a:solidFill>
                  <a:srgbClr val="5A9E91"/>
                </a:solidFill>
                <a:latin typeface="Arial MT"/>
                <a:cs typeface="Arial MT"/>
              </a:rPr>
              <a:t>pada </a:t>
            </a:r>
            <a:r>
              <a:rPr sz="2300" spc="-180" dirty="0">
                <a:solidFill>
                  <a:srgbClr val="5A9E91"/>
                </a:solidFill>
                <a:latin typeface="Arial MT"/>
                <a:cs typeface="Arial MT"/>
              </a:rPr>
              <a:t>Siswa</a:t>
            </a:r>
            <a:r>
              <a:rPr sz="2300" spc="95" dirty="0">
                <a:solidFill>
                  <a:srgbClr val="5A9E91"/>
                </a:solidFill>
                <a:latin typeface="Arial MT"/>
                <a:cs typeface="Arial MT"/>
              </a:rPr>
              <a:t> </a:t>
            </a:r>
            <a:r>
              <a:rPr sz="2300" spc="-50" dirty="0">
                <a:solidFill>
                  <a:srgbClr val="5A9E91"/>
                </a:solidFill>
                <a:latin typeface="Arial MT"/>
                <a:cs typeface="Arial MT"/>
              </a:rPr>
              <a:t>(non-</a:t>
            </a:r>
            <a:r>
              <a:rPr sz="2300" spc="-20" dirty="0">
                <a:solidFill>
                  <a:srgbClr val="5A9E91"/>
                </a:solidFill>
                <a:latin typeface="Arial MT"/>
                <a:cs typeface="Arial MT"/>
              </a:rPr>
              <a:t>ABK)</a:t>
            </a:r>
            <a:endParaRPr sz="2300">
              <a:latin typeface="Arial MT"/>
              <a:cs typeface="Arial MT"/>
            </a:endParaRPr>
          </a:p>
          <a:p>
            <a:pPr marL="260350" marR="252729" algn="ctr">
              <a:lnSpc>
                <a:spcPct val="100000"/>
              </a:lnSpc>
              <a:spcBef>
                <a:spcPts val="320"/>
              </a:spcBef>
            </a:pPr>
            <a:r>
              <a:rPr sz="2300" spc="-180" dirty="0">
                <a:solidFill>
                  <a:srgbClr val="5A9E91"/>
                </a:solidFill>
                <a:latin typeface="Arial MT"/>
                <a:cs typeface="Arial MT"/>
              </a:rPr>
              <a:t>Siswa</a:t>
            </a:r>
            <a:r>
              <a:rPr sz="2300" spc="60" dirty="0">
                <a:solidFill>
                  <a:srgbClr val="5A9E91"/>
                </a:solidFill>
                <a:latin typeface="Arial MT"/>
                <a:cs typeface="Arial MT"/>
              </a:rPr>
              <a:t> </a:t>
            </a:r>
            <a:r>
              <a:rPr sz="2300" spc="-130" dirty="0">
                <a:solidFill>
                  <a:srgbClr val="5A9E91"/>
                </a:solidFill>
                <a:latin typeface="Arial MT"/>
                <a:cs typeface="Arial MT"/>
              </a:rPr>
              <a:t>Berkebutuhan </a:t>
            </a:r>
            <a:r>
              <a:rPr sz="2300" spc="-55" dirty="0">
                <a:solidFill>
                  <a:srgbClr val="5A9E91"/>
                </a:solidFill>
                <a:latin typeface="Arial MT"/>
                <a:cs typeface="Arial MT"/>
              </a:rPr>
              <a:t>Khusus</a:t>
            </a:r>
            <a:endParaRPr sz="2300">
              <a:latin typeface="Arial MT"/>
              <a:cs typeface="Arial M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231211" y="3925298"/>
            <a:ext cx="608965" cy="598170"/>
          </a:xfrm>
          <a:prstGeom prst="rect">
            <a:avLst/>
          </a:prstGeom>
          <a:solidFill>
            <a:srgbClr val="F45B6A"/>
          </a:solidFill>
        </p:spPr>
        <p:txBody>
          <a:bodyPr vert="horz" wrap="square" lIns="0" tIns="0" rIns="0" bIns="0" rtlCol="0">
            <a:spAutoFit/>
          </a:bodyPr>
          <a:lstStyle/>
          <a:p>
            <a:pPr marL="175260">
              <a:lnSpc>
                <a:spcPts val="4595"/>
              </a:lnSpc>
            </a:pPr>
            <a:r>
              <a:rPr sz="4000" spc="-50" dirty="0">
                <a:solidFill>
                  <a:srgbClr val="003E4F"/>
                </a:solidFill>
                <a:latin typeface="Arial MT"/>
                <a:cs typeface="Arial MT"/>
              </a:rPr>
              <a:t>4</a:t>
            </a:r>
            <a:endParaRPr sz="4000">
              <a:latin typeface="Arial MT"/>
              <a:cs typeface="Arial MT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322778" y="4024606"/>
            <a:ext cx="2108835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spc="-130" dirty="0">
                <a:solidFill>
                  <a:srgbClr val="5A9E91"/>
                </a:solidFill>
                <a:latin typeface="Arial MT"/>
                <a:cs typeface="Arial MT"/>
              </a:rPr>
              <a:t>Pendidikan</a:t>
            </a:r>
            <a:r>
              <a:rPr sz="2300" spc="30" dirty="0">
                <a:solidFill>
                  <a:srgbClr val="5A9E91"/>
                </a:solidFill>
                <a:latin typeface="Arial MT"/>
                <a:cs typeface="Arial MT"/>
              </a:rPr>
              <a:t> </a:t>
            </a:r>
            <a:r>
              <a:rPr sz="2300" spc="-120" dirty="0">
                <a:solidFill>
                  <a:srgbClr val="5A9E91"/>
                </a:solidFill>
                <a:latin typeface="Arial MT"/>
                <a:cs typeface="Arial MT"/>
              </a:rPr>
              <a:t>Inklusi</a:t>
            </a:r>
            <a:endParaRPr sz="23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091500" y="10"/>
            <a:ext cx="1642745" cy="821055"/>
          </a:xfrm>
          <a:custGeom>
            <a:avLst/>
            <a:gdLst/>
            <a:ahLst/>
            <a:cxnLst/>
            <a:rect l="l" t="t" r="r" b="b"/>
            <a:pathLst>
              <a:path w="1642745" h="821055">
                <a:moveTo>
                  <a:pt x="820747" y="820736"/>
                </a:moveTo>
                <a:lnTo>
                  <a:pt x="0" y="0"/>
                </a:lnTo>
                <a:lnTo>
                  <a:pt x="1642572" y="0"/>
                </a:lnTo>
                <a:lnTo>
                  <a:pt x="820747" y="820736"/>
                </a:lnTo>
                <a:close/>
              </a:path>
            </a:pathLst>
          </a:custGeom>
          <a:solidFill>
            <a:srgbClr val="F4939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44299" y="3907201"/>
            <a:ext cx="2399699" cy="1236298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8735400" y="411707"/>
            <a:ext cx="408940" cy="831850"/>
          </a:xfrm>
          <a:custGeom>
            <a:avLst/>
            <a:gdLst/>
            <a:ahLst/>
            <a:cxnLst/>
            <a:rect l="l" t="t" r="r" b="b"/>
            <a:pathLst>
              <a:path w="408940" h="831850">
                <a:moveTo>
                  <a:pt x="408600" y="831334"/>
                </a:moveTo>
                <a:lnTo>
                  <a:pt x="367573" y="828967"/>
                </a:lnTo>
                <a:lnTo>
                  <a:pt x="320692" y="820777"/>
                </a:lnTo>
                <a:lnTo>
                  <a:pt x="275766" y="807509"/>
                </a:lnTo>
                <a:lnTo>
                  <a:pt x="233109" y="789474"/>
                </a:lnTo>
                <a:lnTo>
                  <a:pt x="193033" y="766985"/>
                </a:lnTo>
                <a:lnTo>
                  <a:pt x="155850" y="740354"/>
                </a:lnTo>
                <a:lnTo>
                  <a:pt x="121872" y="709894"/>
                </a:lnTo>
                <a:lnTo>
                  <a:pt x="91412" y="675916"/>
                </a:lnTo>
                <a:lnTo>
                  <a:pt x="64781" y="638733"/>
                </a:lnTo>
                <a:lnTo>
                  <a:pt x="42292" y="598657"/>
                </a:lnTo>
                <a:lnTo>
                  <a:pt x="24258" y="556000"/>
                </a:lnTo>
                <a:lnTo>
                  <a:pt x="10989" y="511075"/>
                </a:lnTo>
                <a:lnTo>
                  <a:pt x="2799" y="464193"/>
                </a:lnTo>
                <a:lnTo>
                  <a:pt x="0" y="415667"/>
                </a:lnTo>
                <a:lnTo>
                  <a:pt x="2799" y="367141"/>
                </a:lnTo>
                <a:lnTo>
                  <a:pt x="10989" y="320259"/>
                </a:lnTo>
                <a:lnTo>
                  <a:pt x="24258" y="275333"/>
                </a:lnTo>
                <a:lnTo>
                  <a:pt x="42292" y="232677"/>
                </a:lnTo>
                <a:lnTo>
                  <a:pt x="64781" y="192601"/>
                </a:lnTo>
                <a:lnTo>
                  <a:pt x="91412" y="155418"/>
                </a:lnTo>
                <a:lnTo>
                  <a:pt x="121872" y="121440"/>
                </a:lnTo>
                <a:lnTo>
                  <a:pt x="155850" y="90979"/>
                </a:lnTo>
                <a:lnTo>
                  <a:pt x="193033" y="64349"/>
                </a:lnTo>
                <a:lnTo>
                  <a:pt x="233109" y="41860"/>
                </a:lnTo>
                <a:lnTo>
                  <a:pt x="275766" y="23825"/>
                </a:lnTo>
                <a:lnTo>
                  <a:pt x="320692" y="10556"/>
                </a:lnTo>
                <a:lnTo>
                  <a:pt x="367573" y="2366"/>
                </a:lnTo>
                <a:lnTo>
                  <a:pt x="408600" y="0"/>
                </a:lnTo>
                <a:lnTo>
                  <a:pt x="408600" y="831334"/>
                </a:lnTo>
                <a:close/>
              </a:path>
            </a:pathLst>
          </a:custGeom>
          <a:solidFill>
            <a:srgbClr val="9DD7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186881" y="28922"/>
            <a:ext cx="4485005" cy="1122680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12700" marR="5080" indent="36830">
              <a:lnSpc>
                <a:spcPct val="80000"/>
              </a:lnSpc>
              <a:spcBef>
                <a:spcPts val="1060"/>
              </a:spcBef>
            </a:pPr>
            <a:r>
              <a:rPr sz="4000" spc="-135" dirty="0">
                <a:solidFill>
                  <a:srgbClr val="5A9E91"/>
                </a:solidFill>
              </a:rPr>
              <a:t>Disabilitas</a:t>
            </a:r>
            <a:r>
              <a:rPr sz="4000" spc="-70" dirty="0">
                <a:solidFill>
                  <a:srgbClr val="5A9E91"/>
                </a:solidFill>
              </a:rPr>
              <a:t> </a:t>
            </a:r>
            <a:r>
              <a:rPr sz="4000" spc="-120" dirty="0">
                <a:solidFill>
                  <a:srgbClr val="5A9E91"/>
                </a:solidFill>
              </a:rPr>
              <a:t>Intelektual </a:t>
            </a:r>
            <a:r>
              <a:rPr sz="4000" spc="-114" dirty="0">
                <a:solidFill>
                  <a:srgbClr val="5A9E91"/>
                </a:solidFill>
              </a:rPr>
              <a:t>(Intellectual</a:t>
            </a:r>
            <a:r>
              <a:rPr sz="4000" spc="-55" dirty="0">
                <a:solidFill>
                  <a:srgbClr val="5A9E91"/>
                </a:solidFill>
              </a:rPr>
              <a:t> </a:t>
            </a:r>
            <a:r>
              <a:rPr sz="4000" spc="-105" dirty="0">
                <a:solidFill>
                  <a:srgbClr val="5A9E91"/>
                </a:solidFill>
              </a:rPr>
              <a:t>Disability</a:t>
            </a:r>
            <a:endParaRPr sz="4000"/>
          </a:p>
        </p:txBody>
      </p:sp>
      <p:sp>
        <p:nvSpPr>
          <p:cNvPr id="6" name="object 6"/>
          <p:cNvSpPr txBox="1"/>
          <p:nvPr/>
        </p:nvSpPr>
        <p:spPr>
          <a:xfrm>
            <a:off x="409199" y="1901774"/>
            <a:ext cx="4163060" cy="1378585"/>
          </a:xfrm>
          <a:prstGeom prst="rect">
            <a:avLst/>
          </a:prstGeom>
          <a:solidFill>
            <a:srgbClr val="A5A5A5"/>
          </a:solidFill>
        </p:spPr>
        <p:txBody>
          <a:bodyPr vert="horz" wrap="square" lIns="0" tIns="88900" rIns="0" bIns="0" rtlCol="0">
            <a:spAutoFit/>
          </a:bodyPr>
          <a:lstStyle/>
          <a:p>
            <a:pPr marL="320675" marR="189230">
              <a:lnSpc>
                <a:spcPct val="100000"/>
              </a:lnSpc>
              <a:spcBef>
                <a:spcPts val="700"/>
              </a:spcBef>
            </a:pPr>
            <a:r>
              <a:rPr sz="1400" spc="-10" dirty="0">
                <a:solidFill>
                  <a:srgbClr val="003E4F"/>
                </a:solidFill>
                <a:latin typeface="Candara"/>
                <a:cs typeface="Candara"/>
              </a:rPr>
              <a:t>kondisi</a:t>
            </a:r>
            <a:r>
              <a:rPr sz="1400" spc="-40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dengan</a:t>
            </a:r>
            <a:r>
              <a:rPr sz="1400" spc="-35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onset</a:t>
            </a:r>
            <a:r>
              <a:rPr sz="1400" spc="-35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sebelum</a:t>
            </a:r>
            <a:r>
              <a:rPr sz="1400" spc="-40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usia</a:t>
            </a:r>
            <a:r>
              <a:rPr sz="1400" spc="-35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18</a:t>
            </a:r>
            <a:r>
              <a:rPr sz="1400" spc="-35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spc="-20" dirty="0">
                <a:solidFill>
                  <a:srgbClr val="003E4F"/>
                </a:solidFill>
                <a:latin typeface="Candara"/>
                <a:cs typeface="Candara"/>
              </a:rPr>
              <a:t>yang </a:t>
            </a:r>
            <a:r>
              <a:rPr sz="1400" spc="-10" dirty="0">
                <a:solidFill>
                  <a:srgbClr val="003E4F"/>
                </a:solidFill>
                <a:latin typeface="Candara"/>
                <a:cs typeface="Candara"/>
              </a:rPr>
              <a:t>melibatkan</a:t>
            </a:r>
            <a:r>
              <a:rPr sz="1400" spc="-30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3E4F"/>
                </a:solidFill>
                <a:latin typeface="Candara"/>
                <a:cs typeface="Candara"/>
              </a:rPr>
              <a:t>kecerdasan</a:t>
            </a:r>
            <a:r>
              <a:rPr sz="1400" spc="-30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rendah</a:t>
            </a:r>
            <a:r>
              <a:rPr sz="1400" spc="-30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3E4F"/>
                </a:solidFill>
                <a:latin typeface="Candara"/>
                <a:cs typeface="Candara"/>
              </a:rPr>
              <a:t>(biasanya</a:t>
            </a:r>
            <a:r>
              <a:rPr sz="1400" spc="-30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spc="-25" dirty="0">
                <a:solidFill>
                  <a:srgbClr val="003E4F"/>
                </a:solidFill>
                <a:latin typeface="Candara"/>
                <a:cs typeface="Candara"/>
              </a:rPr>
              <a:t>di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bawah</a:t>
            </a:r>
            <a:r>
              <a:rPr sz="1400" spc="-45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70,</a:t>
            </a:r>
            <a:r>
              <a:rPr sz="1400" spc="-45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dengan</a:t>
            </a:r>
            <a:r>
              <a:rPr sz="1400" spc="-45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3E4F"/>
                </a:solidFill>
                <a:latin typeface="Candara"/>
                <a:cs typeface="Candara"/>
              </a:rPr>
              <a:t>menggunakan</a:t>
            </a:r>
            <a:r>
              <a:rPr sz="1400" spc="-40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tes</a:t>
            </a:r>
            <a:r>
              <a:rPr sz="1400" spc="-45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3E4F"/>
                </a:solidFill>
                <a:latin typeface="Candara"/>
                <a:cs typeface="Candara"/>
              </a:rPr>
              <a:t>kecerdasan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individual)</a:t>
            </a:r>
            <a:r>
              <a:rPr sz="1400" spc="-45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dan</a:t>
            </a:r>
            <a:r>
              <a:rPr sz="1400" spc="-45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3E4F"/>
                </a:solidFill>
                <a:latin typeface="Candara"/>
                <a:cs typeface="Candara"/>
              </a:rPr>
              <a:t>kesulitan</a:t>
            </a:r>
            <a:r>
              <a:rPr sz="1400" spc="-40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dalam</a:t>
            </a:r>
            <a:r>
              <a:rPr sz="1400" spc="-45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3E4F"/>
                </a:solidFill>
                <a:latin typeface="Candara"/>
                <a:cs typeface="Candara"/>
              </a:rPr>
              <a:t>beradaptasi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dengan</a:t>
            </a:r>
            <a:r>
              <a:rPr sz="1400" spc="-30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3E4F"/>
                </a:solidFill>
                <a:latin typeface="Candara"/>
                <a:cs typeface="Candara"/>
              </a:rPr>
              <a:t>kehidupan</a:t>
            </a:r>
            <a:r>
              <a:rPr sz="1400" spc="-30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3E4F"/>
                </a:solidFill>
                <a:latin typeface="Candara"/>
                <a:cs typeface="Candara"/>
              </a:rPr>
              <a:t>sehari-</a:t>
            </a:r>
            <a:r>
              <a:rPr sz="1400" spc="-20" dirty="0">
                <a:solidFill>
                  <a:srgbClr val="003E4F"/>
                </a:solidFill>
                <a:latin typeface="Candara"/>
                <a:cs typeface="Candara"/>
              </a:rPr>
              <a:t>hari</a:t>
            </a:r>
            <a:endParaRPr sz="1400">
              <a:latin typeface="Candara"/>
              <a:cs typeface="Candar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1224280" cy="1222375"/>
          </a:xfrm>
          <a:custGeom>
            <a:avLst/>
            <a:gdLst/>
            <a:ahLst/>
            <a:cxnLst/>
            <a:rect l="l" t="t" r="r" b="b"/>
            <a:pathLst>
              <a:path w="1224280" h="1222375">
                <a:moveTo>
                  <a:pt x="0" y="1222231"/>
                </a:moveTo>
                <a:lnTo>
                  <a:pt x="1588" y="0"/>
                </a:lnTo>
                <a:lnTo>
                  <a:pt x="1223864" y="0"/>
                </a:lnTo>
                <a:lnTo>
                  <a:pt x="0" y="1222231"/>
                </a:lnTo>
                <a:close/>
              </a:path>
            </a:pathLst>
          </a:custGeom>
          <a:solidFill>
            <a:srgbClr val="003E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09199" y="1593996"/>
            <a:ext cx="1230630" cy="307975"/>
          </a:xfrm>
          <a:prstGeom prst="rect">
            <a:avLst/>
          </a:prstGeom>
          <a:solidFill>
            <a:srgbClr val="F49394"/>
          </a:solidFill>
        </p:spPr>
        <p:txBody>
          <a:bodyPr vert="horz" wrap="square" lIns="0" tIns="30480" rIns="0" bIns="0" rtlCol="0">
            <a:spAutoFit/>
          </a:bodyPr>
          <a:lstStyle/>
          <a:p>
            <a:pPr marL="85725">
              <a:lnSpc>
                <a:spcPct val="100000"/>
              </a:lnSpc>
              <a:spcBef>
                <a:spcPts val="240"/>
              </a:spcBef>
            </a:pPr>
            <a:r>
              <a:rPr sz="1400" b="1" spc="-10" dirty="0">
                <a:latin typeface="Candara"/>
                <a:cs typeface="Candara"/>
              </a:rPr>
              <a:t>Deksipsi</a:t>
            </a:r>
            <a:endParaRPr sz="1400">
              <a:latin typeface="Candara"/>
              <a:cs typeface="Candara"/>
            </a:endParaRP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59964" y="1873793"/>
            <a:ext cx="1990494" cy="2754159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6240059" y="1556561"/>
            <a:ext cx="1230630" cy="307975"/>
          </a:xfrm>
          <a:prstGeom prst="rect">
            <a:avLst/>
          </a:prstGeom>
          <a:solidFill>
            <a:srgbClr val="F49394"/>
          </a:solidFill>
        </p:spPr>
        <p:txBody>
          <a:bodyPr vert="horz" wrap="square" lIns="0" tIns="31114" rIns="0" bIns="0" rtlCol="0">
            <a:spAutoFit/>
          </a:bodyPr>
          <a:lstStyle/>
          <a:p>
            <a:pPr marL="236220">
              <a:lnSpc>
                <a:spcPct val="100000"/>
              </a:lnSpc>
              <a:spcBef>
                <a:spcPts val="244"/>
              </a:spcBef>
            </a:pPr>
            <a:r>
              <a:rPr sz="1400" b="1" spc="-10" dirty="0">
                <a:latin typeface="Candara"/>
                <a:cs typeface="Candara"/>
              </a:rPr>
              <a:t>Klasifikasi</a:t>
            </a:r>
            <a:endParaRPr sz="1400">
              <a:latin typeface="Candara"/>
              <a:cs typeface="Candar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42926" y="3535534"/>
            <a:ext cx="1230630" cy="307975"/>
          </a:xfrm>
          <a:prstGeom prst="rect">
            <a:avLst/>
          </a:prstGeom>
          <a:solidFill>
            <a:srgbClr val="F49394"/>
          </a:solidFill>
        </p:spPr>
        <p:txBody>
          <a:bodyPr vert="horz" wrap="square" lIns="0" tIns="31114" rIns="0" bIns="0" rtlCol="0">
            <a:spAutoFit/>
          </a:bodyPr>
          <a:lstStyle/>
          <a:p>
            <a:pPr marL="85725">
              <a:lnSpc>
                <a:spcPct val="100000"/>
              </a:lnSpc>
              <a:spcBef>
                <a:spcPts val="244"/>
              </a:spcBef>
            </a:pPr>
            <a:r>
              <a:rPr sz="1400" b="1" spc="-10" dirty="0">
                <a:latin typeface="Candara"/>
                <a:cs typeface="Candara"/>
              </a:rPr>
              <a:t>Ciri-</a:t>
            </a:r>
            <a:r>
              <a:rPr sz="1400" b="1" spc="-20" dirty="0">
                <a:latin typeface="Candara"/>
                <a:cs typeface="Candara"/>
              </a:rPr>
              <a:t>ciri</a:t>
            </a:r>
            <a:endParaRPr sz="1400">
              <a:latin typeface="Candara"/>
              <a:cs typeface="Candar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42926" y="3843311"/>
            <a:ext cx="4631055" cy="1208405"/>
          </a:xfrm>
          <a:prstGeom prst="rect">
            <a:avLst/>
          </a:prstGeom>
          <a:solidFill>
            <a:srgbClr val="A5A5A5"/>
          </a:solidFill>
        </p:spPr>
        <p:txBody>
          <a:bodyPr vert="horz" wrap="square" lIns="0" tIns="125730" rIns="0" bIns="0" rtlCol="0">
            <a:spAutoFit/>
          </a:bodyPr>
          <a:lstStyle/>
          <a:p>
            <a:pPr marL="320675">
              <a:lnSpc>
                <a:spcPct val="100000"/>
              </a:lnSpc>
              <a:spcBef>
                <a:spcPts val="990"/>
              </a:spcBef>
            </a:pP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Keterlambatan</a:t>
            </a:r>
            <a:r>
              <a:rPr sz="1400" spc="-65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3E4F"/>
                </a:solidFill>
                <a:latin typeface="Candara"/>
                <a:cs typeface="Candara"/>
              </a:rPr>
              <a:t>perkembangan</a:t>
            </a:r>
            <a:endParaRPr sz="1400">
              <a:latin typeface="Candara"/>
              <a:cs typeface="Candara"/>
            </a:endParaRPr>
          </a:p>
          <a:p>
            <a:pPr marL="320675" marR="629920">
              <a:lnSpc>
                <a:spcPct val="100000"/>
              </a:lnSpc>
            </a:pPr>
            <a:r>
              <a:rPr sz="1400" spc="-10" dirty="0">
                <a:solidFill>
                  <a:srgbClr val="003E4F"/>
                </a:solidFill>
                <a:latin typeface="Candara"/>
                <a:cs typeface="Candara"/>
              </a:rPr>
              <a:t>Gangguan</a:t>
            </a:r>
            <a:r>
              <a:rPr sz="1400" spc="-40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dalam</a:t>
            </a:r>
            <a:r>
              <a:rPr sz="1400" spc="-40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fungsi</a:t>
            </a:r>
            <a:r>
              <a:rPr sz="1400" spc="-35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kognitif,</a:t>
            </a:r>
            <a:r>
              <a:rPr sz="1400" spc="-40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seperti</a:t>
            </a:r>
            <a:r>
              <a:rPr sz="1400" spc="-40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3E4F"/>
                </a:solidFill>
                <a:latin typeface="Candara"/>
                <a:cs typeface="Candara"/>
              </a:rPr>
              <a:t>menalar, memecahkan</a:t>
            </a:r>
            <a:r>
              <a:rPr sz="1400" spc="-25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3E4F"/>
                </a:solidFill>
                <a:latin typeface="Candara"/>
                <a:cs typeface="Candara"/>
              </a:rPr>
              <a:t>masalah,</a:t>
            </a:r>
            <a:r>
              <a:rPr sz="1400" spc="-20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spc="-25" dirty="0">
                <a:solidFill>
                  <a:srgbClr val="003E4F"/>
                </a:solidFill>
                <a:latin typeface="Candara"/>
                <a:cs typeface="Candara"/>
              </a:rPr>
              <a:t>dst</a:t>
            </a:r>
            <a:endParaRPr sz="1400">
              <a:latin typeface="Candara"/>
              <a:cs typeface="Candara"/>
            </a:endParaRPr>
          </a:p>
          <a:p>
            <a:pPr marL="320675" marR="211454">
              <a:lnSpc>
                <a:spcPct val="100000"/>
              </a:lnSpc>
            </a:pP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Kesulitan</a:t>
            </a:r>
            <a:r>
              <a:rPr sz="1400" spc="-45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dalam</a:t>
            </a:r>
            <a:r>
              <a:rPr sz="1400" spc="-40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fungsi</a:t>
            </a:r>
            <a:r>
              <a:rPr sz="1400" spc="-45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adaptif,</a:t>
            </a:r>
            <a:r>
              <a:rPr sz="1400" spc="-40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seperti</a:t>
            </a:r>
            <a:r>
              <a:rPr sz="1400" spc="-45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3E4F"/>
                </a:solidFill>
                <a:latin typeface="Candara"/>
                <a:cs typeface="Candara"/>
              </a:rPr>
              <a:t>memahami aturan, mengarahkan tugas-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tugas</a:t>
            </a:r>
            <a:r>
              <a:rPr sz="1400" spc="-10" dirty="0">
                <a:solidFill>
                  <a:srgbClr val="003E4F"/>
                </a:solidFill>
                <a:latin typeface="Candara"/>
                <a:cs typeface="Candara"/>
              </a:rPr>
              <a:t> harian,</a:t>
            </a:r>
            <a:r>
              <a:rPr sz="1400" spc="-5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3E4F"/>
                </a:solidFill>
                <a:latin typeface="Candara"/>
                <a:cs typeface="Candara"/>
              </a:rPr>
              <a:t>bersosialisasi</a:t>
            </a:r>
            <a:endParaRPr sz="1400">
              <a:latin typeface="Candara"/>
              <a:cs typeface="Candar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-4762"/>
            <a:ext cx="9149080" cy="5153025"/>
            <a:chOff x="0" y="-4762"/>
            <a:chExt cx="9149080" cy="5153025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5391150" cy="5143500"/>
            </a:xfrm>
            <a:custGeom>
              <a:avLst/>
              <a:gdLst/>
              <a:ahLst/>
              <a:cxnLst/>
              <a:rect l="l" t="t" r="r" b="b"/>
              <a:pathLst>
                <a:path w="5391150" h="5143500">
                  <a:moveTo>
                    <a:pt x="0" y="5143499"/>
                  </a:moveTo>
                  <a:lnTo>
                    <a:pt x="5391099" y="5143499"/>
                  </a:lnTo>
                  <a:lnTo>
                    <a:pt x="5391099" y="0"/>
                  </a:lnTo>
                  <a:lnTo>
                    <a:pt x="0" y="0"/>
                  </a:lnTo>
                  <a:lnTo>
                    <a:pt x="0" y="5143499"/>
                  </a:lnTo>
                  <a:close/>
                </a:path>
              </a:pathLst>
            </a:custGeom>
            <a:solidFill>
              <a:srgbClr val="9DD7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391100" y="0"/>
              <a:ext cx="3753485" cy="5143500"/>
            </a:xfrm>
            <a:custGeom>
              <a:avLst/>
              <a:gdLst/>
              <a:ahLst/>
              <a:cxnLst/>
              <a:rect l="l" t="t" r="r" b="b"/>
              <a:pathLst>
                <a:path w="3753484" h="5143500">
                  <a:moveTo>
                    <a:pt x="3752999" y="5143499"/>
                  </a:moveTo>
                  <a:lnTo>
                    <a:pt x="0" y="5143499"/>
                  </a:lnTo>
                  <a:lnTo>
                    <a:pt x="0" y="0"/>
                  </a:lnTo>
                  <a:lnTo>
                    <a:pt x="3752999" y="0"/>
                  </a:lnTo>
                  <a:lnTo>
                    <a:pt x="3752999" y="51434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391100" y="0"/>
              <a:ext cx="3753485" cy="5143500"/>
            </a:xfrm>
            <a:custGeom>
              <a:avLst/>
              <a:gdLst/>
              <a:ahLst/>
              <a:cxnLst/>
              <a:rect l="l" t="t" r="r" b="b"/>
              <a:pathLst>
                <a:path w="3753484" h="5143500">
                  <a:moveTo>
                    <a:pt x="0" y="0"/>
                  </a:moveTo>
                  <a:lnTo>
                    <a:pt x="3752999" y="0"/>
                  </a:lnTo>
                  <a:lnTo>
                    <a:pt x="3752999" y="5143499"/>
                  </a:lnTo>
                  <a:lnTo>
                    <a:pt x="0" y="51434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324716" y="2056082"/>
              <a:ext cx="821690" cy="3074670"/>
            </a:xfrm>
            <a:custGeom>
              <a:avLst/>
              <a:gdLst/>
              <a:ahLst/>
              <a:cxnLst/>
              <a:rect l="l" t="t" r="r" b="b"/>
              <a:pathLst>
                <a:path w="821690" h="3074670">
                  <a:moveTo>
                    <a:pt x="821408" y="3074491"/>
                  </a:moveTo>
                  <a:lnTo>
                    <a:pt x="0" y="3074491"/>
                  </a:lnTo>
                  <a:lnTo>
                    <a:pt x="0" y="0"/>
                  </a:lnTo>
                  <a:lnTo>
                    <a:pt x="821408" y="0"/>
                  </a:lnTo>
                  <a:lnTo>
                    <a:pt x="821408" y="3074491"/>
                  </a:lnTo>
                  <a:close/>
                </a:path>
              </a:pathLst>
            </a:custGeom>
            <a:solidFill>
              <a:srgbClr val="9DD7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204065" y="3381087"/>
              <a:ext cx="2131695" cy="642620"/>
            </a:xfrm>
            <a:custGeom>
              <a:avLst/>
              <a:gdLst/>
              <a:ahLst/>
              <a:cxnLst/>
              <a:rect l="l" t="t" r="r" b="b"/>
              <a:pathLst>
                <a:path w="2131695" h="642620">
                  <a:moveTo>
                    <a:pt x="2131510" y="0"/>
                  </a:moveTo>
                  <a:lnTo>
                    <a:pt x="2131510" y="72606"/>
                  </a:lnTo>
                  <a:lnTo>
                    <a:pt x="0" y="72606"/>
                  </a:lnTo>
                  <a:lnTo>
                    <a:pt x="0" y="0"/>
                  </a:lnTo>
                  <a:lnTo>
                    <a:pt x="2131510" y="0"/>
                  </a:lnTo>
                  <a:close/>
                </a:path>
                <a:path w="2131695" h="642620">
                  <a:moveTo>
                    <a:pt x="2131510" y="189813"/>
                  </a:moveTo>
                  <a:lnTo>
                    <a:pt x="2131510" y="262420"/>
                  </a:lnTo>
                  <a:lnTo>
                    <a:pt x="0" y="262420"/>
                  </a:lnTo>
                  <a:lnTo>
                    <a:pt x="0" y="189813"/>
                  </a:lnTo>
                  <a:lnTo>
                    <a:pt x="2131510" y="189813"/>
                  </a:lnTo>
                  <a:close/>
                </a:path>
                <a:path w="2131695" h="642620">
                  <a:moveTo>
                    <a:pt x="2131510" y="379627"/>
                  </a:moveTo>
                  <a:lnTo>
                    <a:pt x="2131510" y="452233"/>
                  </a:lnTo>
                  <a:lnTo>
                    <a:pt x="0" y="452233"/>
                  </a:lnTo>
                  <a:lnTo>
                    <a:pt x="0" y="379627"/>
                  </a:lnTo>
                  <a:lnTo>
                    <a:pt x="2131510" y="379627"/>
                  </a:lnTo>
                  <a:close/>
                </a:path>
                <a:path w="2131695" h="642620">
                  <a:moveTo>
                    <a:pt x="2131510" y="569441"/>
                  </a:moveTo>
                  <a:lnTo>
                    <a:pt x="2131510" y="642047"/>
                  </a:lnTo>
                  <a:lnTo>
                    <a:pt x="0" y="642047"/>
                  </a:lnTo>
                  <a:lnTo>
                    <a:pt x="0" y="569441"/>
                  </a:lnTo>
                  <a:lnTo>
                    <a:pt x="2131510" y="569441"/>
                  </a:lnTo>
                  <a:close/>
                </a:path>
              </a:pathLst>
            </a:custGeom>
            <a:ln w="9524">
              <a:solidFill>
                <a:srgbClr val="003E4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211675" y="4736905"/>
              <a:ext cx="1703070" cy="405765"/>
            </a:xfrm>
            <a:custGeom>
              <a:avLst/>
              <a:gdLst/>
              <a:ahLst/>
              <a:cxnLst/>
              <a:rect l="l" t="t" r="r" b="b"/>
              <a:pathLst>
                <a:path w="1703070" h="405764">
                  <a:moveTo>
                    <a:pt x="1702799" y="405599"/>
                  </a:moveTo>
                  <a:lnTo>
                    <a:pt x="0" y="405599"/>
                  </a:lnTo>
                  <a:lnTo>
                    <a:pt x="0" y="0"/>
                  </a:lnTo>
                  <a:lnTo>
                    <a:pt x="1702799" y="0"/>
                  </a:lnTo>
                  <a:lnTo>
                    <a:pt x="1702799" y="405599"/>
                  </a:lnTo>
                  <a:close/>
                </a:path>
              </a:pathLst>
            </a:custGeom>
            <a:solidFill>
              <a:srgbClr val="9BA0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212662" y="0"/>
              <a:ext cx="2933065" cy="5143500"/>
            </a:xfrm>
            <a:custGeom>
              <a:avLst/>
              <a:gdLst/>
              <a:ahLst/>
              <a:cxnLst/>
              <a:rect l="l" t="t" r="r" b="b"/>
              <a:pathLst>
                <a:path w="2933065" h="5143500">
                  <a:moveTo>
                    <a:pt x="2523947" y="0"/>
                  </a:moveTo>
                  <a:lnTo>
                    <a:pt x="0" y="0"/>
                  </a:lnTo>
                  <a:lnTo>
                    <a:pt x="800" y="41313"/>
                  </a:lnTo>
                  <a:lnTo>
                    <a:pt x="3517" y="88239"/>
                  </a:lnTo>
                  <a:lnTo>
                    <a:pt x="8001" y="134670"/>
                  </a:lnTo>
                  <a:lnTo>
                    <a:pt x="14211" y="180581"/>
                  </a:lnTo>
                  <a:lnTo>
                    <a:pt x="22136" y="225933"/>
                  </a:lnTo>
                  <a:lnTo>
                    <a:pt x="31724" y="270713"/>
                  </a:lnTo>
                  <a:lnTo>
                    <a:pt x="42964" y="314883"/>
                  </a:lnTo>
                  <a:lnTo>
                    <a:pt x="55803" y="358394"/>
                  </a:lnTo>
                  <a:lnTo>
                    <a:pt x="70205" y="401231"/>
                  </a:lnTo>
                  <a:lnTo>
                    <a:pt x="86156" y="443357"/>
                  </a:lnTo>
                  <a:lnTo>
                    <a:pt x="103619" y="484746"/>
                  </a:lnTo>
                  <a:lnTo>
                    <a:pt x="122555" y="525348"/>
                  </a:lnTo>
                  <a:lnTo>
                    <a:pt x="142925" y="565162"/>
                  </a:lnTo>
                  <a:lnTo>
                    <a:pt x="164719" y="604126"/>
                  </a:lnTo>
                  <a:lnTo>
                    <a:pt x="187871" y="642226"/>
                  </a:lnTo>
                  <a:lnTo>
                    <a:pt x="212382" y="679424"/>
                  </a:lnTo>
                  <a:lnTo>
                    <a:pt x="238201" y="715683"/>
                  </a:lnTo>
                  <a:lnTo>
                    <a:pt x="265290" y="750989"/>
                  </a:lnTo>
                  <a:lnTo>
                    <a:pt x="293636" y="785291"/>
                  </a:lnTo>
                  <a:lnTo>
                    <a:pt x="323189" y="818578"/>
                  </a:lnTo>
                  <a:lnTo>
                    <a:pt x="353936" y="850798"/>
                  </a:lnTo>
                  <a:lnTo>
                    <a:pt x="385813" y="881926"/>
                  </a:lnTo>
                  <a:lnTo>
                    <a:pt x="418820" y="911923"/>
                  </a:lnTo>
                  <a:lnTo>
                    <a:pt x="452894" y="940777"/>
                  </a:lnTo>
                  <a:lnTo>
                    <a:pt x="488035" y="968451"/>
                  </a:lnTo>
                  <a:lnTo>
                    <a:pt x="524179" y="994892"/>
                  </a:lnTo>
                  <a:lnTo>
                    <a:pt x="561327" y="1020089"/>
                  </a:lnTo>
                  <a:lnTo>
                    <a:pt x="599414" y="1044003"/>
                  </a:lnTo>
                  <a:lnTo>
                    <a:pt x="638416" y="1066609"/>
                  </a:lnTo>
                  <a:lnTo>
                    <a:pt x="678307" y="1087869"/>
                  </a:lnTo>
                  <a:lnTo>
                    <a:pt x="719061" y="1107744"/>
                  </a:lnTo>
                  <a:lnTo>
                    <a:pt x="760628" y="1126223"/>
                  </a:lnTo>
                  <a:lnTo>
                    <a:pt x="802982" y="1143254"/>
                  </a:lnTo>
                  <a:lnTo>
                    <a:pt x="846099" y="1158824"/>
                  </a:lnTo>
                  <a:lnTo>
                    <a:pt x="889939" y="1172883"/>
                  </a:lnTo>
                  <a:lnTo>
                    <a:pt x="934466" y="1185405"/>
                  </a:lnTo>
                  <a:lnTo>
                    <a:pt x="979652" y="1196352"/>
                  </a:lnTo>
                  <a:lnTo>
                    <a:pt x="1025461" y="1205712"/>
                  </a:lnTo>
                  <a:lnTo>
                    <a:pt x="1071867" y="1213446"/>
                  </a:lnTo>
                  <a:lnTo>
                    <a:pt x="1118831" y="1219504"/>
                  </a:lnTo>
                  <a:lnTo>
                    <a:pt x="1166329" y="1223886"/>
                  </a:lnTo>
                  <a:lnTo>
                    <a:pt x="1214310" y="1226527"/>
                  </a:lnTo>
                  <a:lnTo>
                    <a:pt x="1262761" y="1227416"/>
                  </a:lnTo>
                  <a:lnTo>
                    <a:pt x="1311097" y="1226527"/>
                  </a:lnTo>
                  <a:lnTo>
                    <a:pt x="1358988" y="1223886"/>
                  </a:lnTo>
                  <a:lnTo>
                    <a:pt x="1406372" y="1219504"/>
                  </a:lnTo>
                  <a:lnTo>
                    <a:pt x="1453248" y="1213446"/>
                  </a:lnTo>
                  <a:lnTo>
                    <a:pt x="1499565" y="1205712"/>
                  </a:lnTo>
                  <a:lnTo>
                    <a:pt x="1545297" y="1196352"/>
                  </a:lnTo>
                  <a:lnTo>
                    <a:pt x="1590395" y="1185405"/>
                  </a:lnTo>
                  <a:lnTo>
                    <a:pt x="1634858" y="1172883"/>
                  </a:lnTo>
                  <a:lnTo>
                    <a:pt x="1678622" y="1158824"/>
                  </a:lnTo>
                  <a:lnTo>
                    <a:pt x="1721662" y="1143254"/>
                  </a:lnTo>
                  <a:lnTo>
                    <a:pt x="1763966" y="1126223"/>
                  </a:lnTo>
                  <a:lnTo>
                    <a:pt x="1805470" y="1107744"/>
                  </a:lnTo>
                  <a:lnTo>
                    <a:pt x="1846173" y="1087869"/>
                  </a:lnTo>
                  <a:lnTo>
                    <a:pt x="1886013" y="1066609"/>
                  </a:lnTo>
                  <a:lnTo>
                    <a:pt x="1924964" y="1044003"/>
                  </a:lnTo>
                  <a:lnTo>
                    <a:pt x="1963013" y="1020089"/>
                  </a:lnTo>
                  <a:lnTo>
                    <a:pt x="2000110" y="994892"/>
                  </a:lnTo>
                  <a:lnTo>
                    <a:pt x="2036216" y="968451"/>
                  </a:lnTo>
                  <a:lnTo>
                    <a:pt x="2071319" y="940777"/>
                  </a:lnTo>
                  <a:lnTo>
                    <a:pt x="2105367" y="911923"/>
                  </a:lnTo>
                  <a:lnTo>
                    <a:pt x="2138337" y="881926"/>
                  </a:lnTo>
                  <a:lnTo>
                    <a:pt x="2170201" y="850798"/>
                  </a:lnTo>
                  <a:lnTo>
                    <a:pt x="2200910" y="818578"/>
                  </a:lnTo>
                  <a:lnTo>
                    <a:pt x="2230450" y="785291"/>
                  </a:lnTo>
                  <a:lnTo>
                    <a:pt x="2258771" y="750989"/>
                  </a:lnTo>
                  <a:lnTo>
                    <a:pt x="2285847" y="715683"/>
                  </a:lnTo>
                  <a:lnTo>
                    <a:pt x="2311654" y="679424"/>
                  </a:lnTo>
                  <a:lnTo>
                    <a:pt x="2336139" y="642226"/>
                  </a:lnTo>
                  <a:lnTo>
                    <a:pt x="2359291" y="604126"/>
                  </a:lnTo>
                  <a:lnTo>
                    <a:pt x="2381072" y="565162"/>
                  </a:lnTo>
                  <a:lnTo>
                    <a:pt x="2401430" y="525348"/>
                  </a:lnTo>
                  <a:lnTo>
                    <a:pt x="2420353" y="484746"/>
                  </a:lnTo>
                  <a:lnTo>
                    <a:pt x="2437815" y="443357"/>
                  </a:lnTo>
                  <a:lnTo>
                    <a:pt x="2453754" y="401231"/>
                  </a:lnTo>
                  <a:lnTo>
                    <a:pt x="2468168" y="358394"/>
                  </a:lnTo>
                  <a:lnTo>
                    <a:pt x="2480995" y="314883"/>
                  </a:lnTo>
                  <a:lnTo>
                    <a:pt x="2492222" y="270713"/>
                  </a:lnTo>
                  <a:lnTo>
                    <a:pt x="2501823" y="225933"/>
                  </a:lnTo>
                  <a:lnTo>
                    <a:pt x="2509736" y="180581"/>
                  </a:lnTo>
                  <a:lnTo>
                    <a:pt x="2515959" y="134670"/>
                  </a:lnTo>
                  <a:lnTo>
                    <a:pt x="2520442" y="88239"/>
                  </a:lnTo>
                  <a:lnTo>
                    <a:pt x="2523159" y="41313"/>
                  </a:lnTo>
                  <a:lnTo>
                    <a:pt x="2523947" y="0"/>
                  </a:lnTo>
                  <a:close/>
                </a:path>
                <a:path w="2933065" h="5143500">
                  <a:moveTo>
                    <a:pt x="2932925" y="4321416"/>
                  </a:moveTo>
                  <a:lnTo>
                    <a:pt x="2112530" y="5142890"/>
                  </a:lnTo>
                  <a:lnTo>
                    <a:pt x="2932925" y="5142890"/>
                  </a:lnTo>
                  <a:lnTo>
                    <a:pt x="2932925" y="4321416"/>
                  </a:lnTo>
                  <a:close/>
                </a:path>
              </a:pathLst>
            </a:custGeom>
            <a:solidFill>
              <a:srgbClr val="003E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504149" y="0"/>
              <a:ext cx="1640205" cy="1227455"/>
            </a:xfrm>
            <a:custGeom>
              <a:avLst/>
              <a:gdLst/>
              <a:ahLst/>
              <a:cxnLst/>
              <a:rect l="l" t="t" r="r" b="b"/>
              <a:pathLst>
                <a:path w="1640204" h="1227455">
                  <a:moveTo>
                    <a:pt x="0" y="0"/>
                  </a:moveTo>
                  <a:lnTo>
                    <a:pt x="0" y="1226844"/>
                  </a:lnTo>
                  <a:lnTo>
                    <a:pt x="1639850" y="1226844"/>
                  </a:lnTo>
                  <a:lnTo>
                    <a:pt x="163985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5B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326311" y="0"/>
              <a:ext cx="642620" cy="812800"/>
            </a:xfrm>
            <a:custGeom>
              <a:avLst/>
              <a:gdLst/>
              <a:ahLst/>
              <a:cxnLst/>
              <a:rect l="l" t="t" r="r" b="b"/>
              <a:pathLst>
                <a:path w="642620" h="812800">
                  <a:moveTo>
                    <a:pt x="72606" y="0"/>
                  </a:moveTo>
                  <a:lnTo>
                    <a:pt x="72606" y="812399"/>
                  </a:lnTo>
                  <a:lnTo>
                    <a:pt x="0" y="812399"/>
                  </a:lnTo>
                  <a:lnTo>
                    <a:pt x="0" y="0"/>
                  </a:lnTo>
                </a:path>
                <a:path w="642620" h="812800">
                  <a:moveTo>
                    <a:pt x="262420" y="0"/>
                  </a:moveTo>
                  <a:lnTo>
                    <a:pt x="262420" y="812399"/>
                  </a:lnTo>
                  <a:lnTo>
                    <a:pt x="189814" y="812399"/>
                  </a:lnTo>
                  <a:lnTo>
                    <a:pt x="189814" y="0"/>
                  </a:lnTo>
                </a:path>
                <a:path w="642620" h="812800">
                  <a:moveTo>
                    <a:pt x="452234" y="0"/>
                  </a:moveTo>
                  <a:lnTo>
                    <a:pt x="452234" y="812399"/>
                  </a:lnTo>
                  <a:lnTo>
                    <a:pt x="379627" y="812399"/>
                  </a:lnTo>
                  <a:lnTo>
                    <a:pt x="379627" y="0"/>
                  </a:lnTo>
                </a:path>
                <a:path w="642620" h="812800">
                  <a:moveTo>
                    <a:pt x="642048" y="0"/>
                  </a:moveTo>
                  <a:lnTo>
                    <a:pt x="642048" y="812399"/>
                  </a:lnTo>
                  <a:lnTo>
                    <a:pt x="569441" y="812399"/>
                  </a:lnTo>
                  <a:lnTo>
                    <a:pt x="569441" y="0"/>
                  </a:lnTo>
                </a:path>
              </a:pathLst>
            </a:custGeom>
            <a:ln w="9524">
              <a:solidFill>
                <a:srgbClr val="003E4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212540" y="1233623"/>
              <a:ext cx="825500" cy="825500"/>
            </a:xfrm>
            <a:custGeom>
              <a:avLst/>
              <a:gdLst/>
              <a:ahLst/>
              <a:cxnLst/>
              <a:rect l="l" t="t" r="r" b="b"/>
              <a:pathLst>
                <a:path w="825500" h="825500">
                  <a:moveTo>
                    <a:pt x="412499" y="824999"/>
                  </a:moveTo>
                  <a:lnTo>
                    <a:pt x="364393" y="822224"/>
                  </a:lnTo>
                  <a:lnTo>
                    <a:pt x="317917" y="814105"/>
                  </a:lnTo>
                  <a:lnTo>
                    <a:pt x="273380" y="800951"/>
                  </a:lnTo>
                  <a:lnTo>
                    <a:pt x="231092" y="783073"/>
                  </a:lnTo>
                  <a:lnTo>
                    <a:pt x="191363" y="760778"/>
                  </a:lnTo>
                  <a:lnTo>
                    <a:pt x="154502" y="734378"/>
                  </a:lnTo>
                  <a:lnTo>
                    <a:pt x="120818" y="704181"/>
                  </a:lnTo>
                  <a:lnTo>
                    <a:pt x="90621" y="670497"/>
                  </a:lnTo>
                  <a:lnTo>
                    <a:pt x="64221" y="633636"/>
                  </a:lnTo>
                  <a:lnTo>
                    <a:pt x="41926" y="593907"/>
                  </a:lnTo>
                  <a:lnTo>
                    <a:pt x="24048" y="551619"/>
                  </a:lnTo>
                  <a:lnTo>
                    <a:pt x="10894" y="507082"/>
                  </a:lnTo>
                  <a:lnTo>
                    <a:pt x="2775" y="460606"/>
                  </a:lnTo>
                  <a:lnTo>
                    <a:pt x="0" y="412499"/>
                  </a:lnTo>
                  <a:lnTo>
                    <a:pt x="2685" y="365955"/>
                  </a:lnTo>
                  <a:lnTo>
                    <a:pt x="10894" y="317917"/>
                  </a:lnTo>
                  <a:lnTo>
                    <a:pt x="24048" y="273380"/>
                  </a:lnTo>
                  <a:lnTo>
                    <a:pt x="41926" y="231092"/>
                  </a:lnTo>
                  <a:lnTo>
                    <a:pt x="64221" y="191363"/>
                  </a:lnTo>
                  <a:lnTo>
                    <a:pt x="90621" y="154502"/>
                  </a:lnTo>
                  <a:lnTo>
                    <a:pt x="120818" y="120818"/>
                  </a:lnTo>
                  <a:lnTo>
                    <a:pt x="154502" y="90621"/>
                  </a:lnTo>
                  <a:lnTo>
                    <a:pt x="191363" y="64221"/>
                  </a:lnTo>
                  <a:lnTo>
                    <a:pt x="231092" y="41926"/>
                  </a:lnTo>
                  <a:lnTo>
                    <a:pt x="273380" y="24048"/>
                  </a:lnTo>
                  <a:lnTo>
                    <a:pt x="317917" y="10894"/>
                  </a:lnTo>
                  <a:lnTo>
                    <a:pt x="364393" y="2775"/>
                  </a:lnTo>
                  <a:lnTo>
                    <a:pt x="412499" y="0"/>
                  </a:lnTo>
                  <a:lnTo>
                    <a:pt x="459044" y="2632"/>
                  </a:lnTo>
                  <a:lnTo>
                    <a:pt x="504637" y="10420"/>
                  </a:lnTo>
                  <a:lnTo>
                    <a:pt x="548873" y="23194"/>
                  </a:lnTo>
                  <a:lnTo>
                    <a:pt x="591349" y="40788"/>
                  </a:lnTo>
                  <a:lnTo>
                    <a:pt x="631662" y="63035"/>
                  </a:lnTo>
                  <a:lnTo>
                    <a:pt x="669407" y="89768"/>
                  </a:lnTo>
                  <a:lnTo>
                    <a:pt x="704181" y="120818"/>
                  </a:lnTo>
                  <a:lnTo>
                    <a:pt x="735231" y="155592"/>
                  </a:lnTo>
                  <a:lnTo>
                    <a:pt x="761964" y="193337"/>
                  </a:lnTo>
                  <a:lnTo>
                    <a:pt x="784210" y="233650"/>
                  </a:lnTo>
                  <a:lnTo>
                    <a:pt x="801805" y="276126"/>
                  </a:lnTo>
                  <a:lnTo>
                    <a:pt x="814579" y="320362"/>
                  </a:lnTo>
                  <a:lnTo>
                    <a:pt x="822366" y="365955"/>
                  </a:lnTo>
                  <a:lnTo>
                    <a:pt x="824999" y="412499"/>
                  </a:lnTo>
                  <a:lnTo>
                    <a:pt x="822224" y="460606"/>
                  </a:lnTo>
                  <a:lnTo>
                    <a:pt x="814105" y="507082"/>
                  </a:lnTo>
                  <a:lnTo>
                    <a:pt x="800951" y="551619"/>
                  </a:lnTo>
                  <a:lnTo>
                    <a:pt x="783072" y="593907"/>
                  </a:lnTo>
                  <a:lnTo>
                    <a:pt x="760778" y="633636"/>
                  </a:lnTo>
                  <a:lnTo>
                    <a:pt x="734378" y="670497"/>
                  </a:lnTo>
                  <a:lnTo>
                    <a:pt x="704181" y="704181"/>
                  </a:lnTo>
                  <a:lnTo>
                    <a:pt x="670497" y="734378"/>
                  </a:lnTo>
                  <a:lnTo>
                    <a:pt x="633636" y="760778"/>
                  </a:lnTo>
                  <a:lnTo>
                    <a:pt x="593906" y="783073"/>
                  </a:lnTo>
                  <a:lnTo>
                    <a:pt x="551618" y="800951"/>
                  </a:lnTo>
                  <a:lnTo>
                    <a:pt x="507082" y="814105"/>
                  </a:lnTo>
                  <a:lnTo>
                    <a:pt x="460605" y="822224"/>
                  </a:lnTo>
                  <a:lnTo>
                    <a:pt x="412499" y="824999"/>
                  </a:lnTo>
                  <a:close/>
                </a:path>
              </a:pathLst>
            </a:custGeom>
            <a:solidFill>
              <a:srgbClr val="F493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410413" y="1629564"/>
              <a:ext cx="1252220" cy="1249045"/>
            </a:xfrm>
            <a:custGeom>
              <a:avLst/>
              <a:gdLst/>
              <a:ahLst/>
              <a:cxnLst/>
              <a:rect l="l" t="t" r="r" b="b"/>
              <a:pathLst>
                <a:path w="1252220" h="1249045">
                  <a:moveTo>
                    <a:pt x="612072" y="19403"/>
                  </a:moveTo>
                  <a:lnTo>
                    <a:pt x="600830" y="19403"/>
                  </a:lnTo>
                  <a:lnTo>
                    <a:pt x="596744" y="15317"/>
                  </a:lnTo>
                  <a:lnTo>
                    <a:pt x="596744" y="4086"/>
                  </a:lnTo>
                  <a:lnTo>
                    <a:pt x="600830" y="0"/>
                  </a:lnTo>
                  <a:lnTo>
                    <a:pt x="614116" y="0"/>
                  </a:lnTo>
                  <a:lnTo>
                    <a:pt x="617175" y="4086"/>
                  </a:lnTo>
                  <a:lnTo>
                    <a:pt x="617175" y="15317"/>
                  </a:lnTo>
                  <a:lnTo>
                    <a:pt x="612072" y="19403"/>
                  </a:lnTo>
                  <a:close/>
                </a:path>
                <a:path w="1252220" h="1249045">
                  <a:moveTo>
                    <a:pt x="666632" y="21457"/>
                  </a:moveTo>
                  <a:lnTo>
                    <a:pt x="659075" y="21457"/>
                  </a:lnTo>
                  <a:lnTo>
                    <a:pt x="653961" y="20430"/>
                  </a:lnTo>
                  <a:lnTo>
                    <a:pt x="649875" y="16344"/>
                  </a:lnTo>
                  <a:lnTo>
                    <a:pt x="649875" y="5102"/>
                  </a:lnTo>
                  <a:lnTo>
                    <a:pt x="652945" y="0"/>
                  </a:lnTo>
                  <a:lnTo>
                    <a:pt x="667247" y="0"/>
                  </a:lnTo>
                  <a:lnTo>
                    <a:pt x="670317" y="5102"/>
                  </a:lnTo>
                  <a:lnTo>
                    <a:pt x="671333" y="11231"/>
                  </a:lnTo>
                  <a:lnTo>
                    <a:pt x="670436" y="18398"/>
                  </a:lnTo>
                  <a:lnTo>
                    <a:pt x="666632" y="21457"/>
                  </a:lnTo>
                  <a:close/>
                </a:path>
                <a:path w="1252220" h="1249045">
                  <a:moveTo>
                    <a:pt x="558930" y="24516"/>
                  </a:moveTo>
                  <a:lnTo>
                    <a:pt x="546672" y="24516"/>
                  </a:lnTo>
                  <a:lnTo>
                    <a:pt x="542586" y="20430"/>
                  </a:lnTo>
                  <a:lnTo>
                    <a:pt x="542586" y="7145"/>
                  </a:lnTo>
                  <a:lnTo>
                    <a:pt x="547699" y="4086"/>
                  </a:lnTo>
                  <a:lnTo>
                    <a:pt x="559958" y="4086"/>
                  </a:lnTo>
                  <a:lnTo>
                    <a:pt x="563017" y="7145"/>
                  </a:lnTo>
                  <a:lnTo>
                    <a:pt x="563017" y="20430"/>
                  </a:lnTo>
                  <a:lnTo>
                    <a:pt x="558930" y="24516"/>
                  </a:lnTo>
                  <a:close/>
                </a:path>
                <a:path w="1252220" h="1249045">
                  <a:moveTo>
                    <a:pt x="715276" y="25543"/>
                  </a:moveTo>
                  <a:lnTo>
                    <a:pt x="707965" y="25543"/>
                  </a:lnTo>
                  <a:lnTo>
                    <a:pt x="703925" y="21847"/>
                  </a:lnTo>
                  <a:lnTo>
                    <a:pt x="703006" y="16344"/>
                  </a:lnTo>
                  <a:lnTo>
                    <a:pt x="700963" y="11231"/>
                  </a:lnTo>
                  <a:lnTo>
                    <a:pt x="705049" y="7145"/>
                  </a:lnTo>
                  <a:lnTo>
                    <a:pt x="710162" y="6129"/>
                  </a:lnTo>
                  <a:lnTo>
                    <a:pt x="712153" y="5880"/>
                  </a:lnTo>
                  <a:lnTo>
                    <a:pt x="719286" y="5880"/>
                  </a:lnTo>
                  <a:lnTo>
                    <a:pt x="721729" y="8280"/>
                  </a:lnTo>
                  <a:lnTo>
                    <a:pt x="723448" y="14301"/>
                  </a:lnTo>
                  <a:lnTo>
                    <a:pt x="724464" y="20430"/>
                  </a:lnTo>
                  <a:lnTo>
                    <a:pt x="720378" y="24516"/>
                  </a:lnTo>
                  <a:lnTo>
                    <a:pt x="715276" y="25543"/>
                  </a:lnTo>
                  <a:close/>
                </a:path>
                <a:path w="1252220" h="1249045">
                  <a:moveTo>
                    <a:pt x="499670" y="32689"/>
                  </a:moveTo>
                  <a:lnTo>
                    <a:pt x="494557" y="31673"/>
                  </a:lnTo>
                  <a:lnTo>
                    <a:pt x="490471" y="29630"/>
                  </a:lnTo>
                  <a:lnTo>
                    <a:pt x="490471" y="16344"/>
                  </a:lnTo>
                  <a:lnTo>
                    <a:pt x="493541" y="12258"/>
                  </a:lnTo>
                  <a:lnTo>
                    <a:pt x="505800" y="12258"/>
                  </a:lnTo>
                  <a:lnTo>
                    <a:pt x="509886" y="16344"/>
                  </a:lnTo>
                  <a:lnTo>
                    <a:pt x="509886" y="29630"/>
                  </a:lnTo>
                  <a:lnTo>
                    <a:pt x="504772" y="31673"/>
                  </a:lnTo>
                  <a:lnTo>
                    <a:pt x="499670" y="32689"/>
                  </a:lnTo>
                  <a:close/>
                </a:path>
                <a:path w="1252220" h="1249045">
                  <a:moveTo>
                    <a:pt x="772421" y="35759"/>
                  </a:moveTo>
                  <a:lnTo>
                    <a:pt x="765336" y="35759"/>
                  </a:lnTo>
                  <a:lnTo>
                    <a:pt x="759208" y="34732"/>
                  </a:lnTo>
                  <a:lnTo>
                    <a:pt x="755122" y="29630"/>
                  </a:lnTo>
                  <a:lnTo>
                    <a:pt x="756148" y="22474"/>
                  </a:lnTo>
                  <a:lnTo>
                    <a:pt x="756148" y="17360"/>
                  </a:lnTo>
                  <a:lnTo>
                    <a:pt x="761251" y="15317"/>
                  </a:lnTo>
                  <a:lnTo>
                    <a:pt x="772493" y="15317"/>
                  </a:lnTo>
                  <a:lnTo>
                    <a:pt x="776579" y="19403"/>
                  </a:lnTo>
                  <a:lnTo>
                    <a:pt x="777606" y="25543"/>
                  </a:lnTo>
                  <a:lnTo>
                    <a:pt x="775768" y="31965"/>
                  </a:lnTo>
                  <a:lnTo>
                    <a:pt x="772421" y="35759"/>
                  </a:lnTo>
                  <a:close/>
                </a:path>
                <a:path w="1252220" h="1249045">
                  <a:moveTo>
                    <a:pt x="453684" y="47001"/>
                  </a:moveTo>
                  <a:lnTo>
                    <a:pt x="440399" y="47001"/>
                  </a:lnTo>
                  <a:lnTo>
                    <a:pt x="437340" y="41888"/>
                  </a:lnTo>
                  <a:lnTo>
                    <a:pt x="437340" y="29630"/>
                  </a:lnTo>
                  <a:lnTo>
                    <a:pt x="440399" y="26560"/>
                  </a:lnTo>
                  <a:lnTo>
                    <a:pt x="445512" y="25543"/>
                  </a:lnTo>
                  <a:lnTo>
                    <a:pt x="447021" y="25349"/>
                  </a:lnTo>
                  <a:lnTo>
                    <a:pt x="454636" y="25349"/>
                  </a:lnTo>
                  <a:lnTo>
                    <a:pt x="457771" y="28592"/>
                  </a:lnTo>
                  <a:lnTo>
                    <a:pt x="457771" y="41888"/>
                  </a:lnTo>
                  <a:lnTo>
                    <a:pt x="453684" y="47001"/>
                  </a:lnTo>
                  <a:close/>
                </a:path>
                <a:path w="1252220" h="1249045">
                  <a:moveTo>
                    <a:pt x="823581" y="50061"/>
                  </a:moveTo>
                  <a:lnTo>
                    <a:pt x="810398" y="50061"/>
                  </a:lnTo>
                  <a:lnTo>
                    <a:pt x="807236" y="46266"/>
                  </a:lnTo>
                  <a:lnTo>
                    <a:pt x="807236" y="32689"/>
                  </a:lnTo>
                  <a:lnTo>
                    <a:pt x="811322" y="30646"/>
                  </a:lnTo>
                  <a:lnTo>
                    <a:pt x="816436" y="29630"/>
                  </a:lnTo>
                  <a:lnTo>
                    <a:pt x="823581" y="29630"/>
                  </a:lnTo>
                  <a:lnTo>
                    <a:pt x="827667" y="31673"/>
                  </a:lnTo>
                  <a:lnTo>
                    <a:pt x="827667" y="45974"/>
                  </a:lnTo>
                  <a:lnTo>
                    <a:pt x="823581" y="50061"/>
                  </a:lnTo>
                  <a:close/>
                </a:path>
                <a:path w="1252220" h="1249045">
                  <a:moveTo>
                    <a:pt x="399526" y="65389"/>
                  </a:moveTo>
                  <a:lnTo>
                    <a:pt x="392215" y="65389"/>
                  </a:lnTo>
                  <a:lnTo>
                    <a:pt x="388186" y="61692"/>
                  </a:lnTo>
                  <a:lnTo>
                    <a:pt x="387268" y="56190"/>
                  </a:lnTo>
                  <a:lnTo>
                    <a:pt x="384197" y="48017"/>
                  </a:lnTo>
                  <a:lnTo>
                    <a:pt x="389311" y="45974"/>
                  </a:lnTo>
                  <a:lnTo>
                    <a:pt x="394424" y="42915"/>
                  </a:lnTo>
                  <a:lnTo>
                    <a:pt x="402597" y="42915"/>
                  </a:lnTo>
                  <a:lnTo>
                    <a:pt x="406683" y="47001"/>
                  </a:lnTo>
                  <a:lnTo>
                    <a:pt x="407709" y="53131"/>
                  </a:lnTo>
                  <a:lnTo>
                    <a:pt x="407709" y="60276"/>
                  </a:lnTo>
                  <a:lnTo>
                    <a:pt x="404640" y="63346"/>
                  </a:lnTo>
                  <a:lnTo>
                    <a:pt x="399526" y="65389"/>
                  </a:lnTo>
                  <a:close/>
                </a:path>
                <a:path w="1252220" h="1249045">
                  <a:moveTo>
                    <a:pt x="874680" y="68459"/>
                  </a:moveTo>
                  <a:lnTo>
                    <a:pt x="861394" y="68459"/>
                  </a:lnTo>
                  <a:lnTo>
                    <a:pt x="857308" y="63346"/>
                  </a:lnTo>
                  <a:lnTo>
                    <a:pt x="857308" y="57217"/>
                  </a:lnTo>
                  <a:lnTo>
                    <a:pt x="858268" y="53358"/>
                  </a:lnTo>
                  <a:lnTo>
                    <a:pt x="858324" y="53131"/>
                  </a:lnTo>
                  <a:lnTo>
                    <a:pt x="862411" y="50061"/>
                  </a:lnTo>
                  <a:lnTo>
                    <a:pt x="867794" y="47909"/>
                  </a:lnTo>
                  <a:lnTo>
                    <a:pt x="874107" y="47909"/>
                  </a:lnTo>
                  <a:lnTo>
                    <a:pt x="876759" y="53131"/>
                  </a:lnTo>
                  <a:lnTo>
                    <a:pt x="876874" y="53358"/>
                  </a:lnTo>
                  <a:lnTo>
                    <a:pt x="878766" y="56190"/>
                  </a:lnTo>
                  <a:lnTo>
                    <a:pt x="877739" y="65389"/>
                  </a:lnTo>
                  <a:lnTo>
                    <a:pt x="874680" y="68459"/>
                  </a:lnTo>
                  <a:close/>
                </a:path>
                <a:path w="1252220" h="1249045">
                  <a:moveTo>
                    <a:pt x="638633" y="75605"/>
                  </a:moveTo>
                  <a:lnTo>
                    <a:pt x="627391" y="75605"/>
                  </a:lnTo>
                  <a:lnTo>
                    <a:pt x="623304" y="71518"/>
                  </a:lnTo>
                  <a:lnTo>
                    <a:pt x="623304" y="57217"/>
                  </a:lnTo>
                  <a:lnTo>
                    <a:pt x="626374" y="55174"/>
                  </a:lnTo>
                  <a:lnTo>
                    <a:pt x="638633" y="55174"/>
                  </a:lnTo>
                  <a:lnTo>
                    <a:pt x="642718" y="58233"/>
                  </a:lnTo>
                  <a:lnTo>
                    <a:pt x="642718" y="71518"/>
                  </a:lnTo>
                  <a:lnTo>
                    <a:pt x="638633" y="75605"/>
                  </a:lnTo>
                  <a:close/>
                </a:path>
                <a:path w="1252220" h="1249045">
                  <a:moveTo>
                    <a:pt x="587544" y="76632"/>
                  </a:moveTo>
                  <a:lnTo>
                    <a:pt x="573243" y="76632"/>
                  </a:lnTo>
                  <a:lnTo>
                    <a:pt x="568130" y="71518"/>
                  </a:lnTo>
                  <a:lnTo>
                    <a:pt x="568130" y="60276"/>
                  </a:lnTo>
                  <a:lnTo>
                    <a:pt x="572216" y="56190"/>
                  </a:lnTo>
                  <a:lnTo>
                    <a:pt x="577329" y="55174"/>
                  </a:lnTo>
                  <a:lnTo>
                    <a:pt x="578561" y="54860"/>
                  </a:lnTo>
                  <a:lnTo>
                    <a:pt x="579675" y="54720"/>
                  </a:lnTo>
                  <a:lnTo>
                    <a:pt x="586399" y="54720"/>
                  </a:lnTo>
                  <a:lnTo>
                    <a:pt x="588874" y="59314"/>
                  </a:lnTo>
                  <a:lnTo>
                    <a:pt x="590615" y="65389"/>
                  </a:lnTo>
                  <a:lnTo>
                    <a:pt x="590615" y="71518"/>
                  </a:lnTo>
                  <a:lnTo>
                    <a:pt x="587544" y="76632"/>
                  </a:lnTo>
                  <a:close/>
                </a:path>
                <a:path w="1252220" h="1249045">
                  <a:moveTo>
                    <a:pt x="692791" y="77648"/>
                  </a:moveTo>
                  <a:lnTo>
                    <a:pt x="680533" y="77648"/>
                  </a:lnTo>
                  <a:lnTo>
                    <a:pt x="675419" y="75605"/>
                  </a:lnTo>
                  <a:lnTo>
                    <a:pt x="675419" y="62330"/>
                  </a:lnTo>
                  <a:lnTo>
                    <a:pt x="679505" y="58233"/>
                  </a:lnTo>
                  <a:lnTo>
                    <a:pt x="684618" y="57217"/>
                  </a:lnTo>
                  <a:lnTo>
                    <a:pt x="690747" y="57217"/>
                  </a:lnTo>
                  <a:lnTo>
                    <a:pt x="695861" y="60276"/>
                  </a:lnTo>
                  <a:lnTo>
                    <a:pt x="695861" y="73561"/>
                  </a:lnTo>
                  <a:lnTo>
                    <a:pt x="692791" y="77648"/>
                  </a:lnTo>
                  <a:close/>
                </a:path>
                <a:path w="1252220" h="1249045">
                  <a:moveTo>
                    <a:pt x="533527" y="84242"/>
                  </a:moveTo>
                  <a:lnTo>
                    <a:pt x="528036" y="84242"/>
                  </a:lnTo>
                  <a:lnTo>
                    <a:pt x="527160" y="84090"/>
                  </a:lnTo>
                  <a:lnTo>
                    <a:pt x="526230" y="83788"/>
                  </a:lnTo>
                  <a:lnTo>
                    <a:pt x="520101" y="82761"/>
                  </a:lnTo>
                  <a:lnTo>
                    <a:pt x="516015" y="77648"/>
                  </a:lnTo>
                  <a:lnTo>
                    <a:pt x="516015" y="72545"/>
                  </a:lnTo>
                  <a:lnTo>
                    <a:pt x="516868" y="67432"/>
                  </a:lnTo>
                  <a:lnTo>
                    <a:pt x="516933" y="67043"/>
                  </a:lnTo>
                  <a:lnTo>
                    <a:pt x="521139" y="63195"/>
                  </a:lnTo>
                  <a:lnTo>
                    <a:pt x="528923" y="63195"/>
                  </a:lnTo>
                  <a:lnTo>
                    <a:pt x="534414" y="65389"/>
                  </a:lnTo>
                  <a:lnTo>
                    <a:pt x="537472" y="67432"/>
                  </a:lnTo>
                  <a:lnTo>
                    <a:pt x="537472" y="73561"/>
                  </a:lnTo>
                  <a:lnTo>
                    <a:pt x="536608" y="79637"/>
                  </a:lnTo>
                  <a:lnTo>
                    <a:pt x="533629" y="84090"/>
                  </a:lnTo>
                  <a:lnTo>
                    <a:pt x="533527" y="84242"/>
                  </a:lnTo>
                  <a:close/>
                </a:path>
                <a:path w="1252220" h="1249045">
                  <a:moveTo>
                    <a:pt x="744906" y="85831"/>
                  </a:moveTo>
                  <a:lnTo>
                    <a:pt x="733663" y="85831"/>
                  </a:lnTo>
                  <a:lnTo>
                    <a:pt x="729577" y="82761"/>
                  </a:lnTo>
                  <a:lnTo>
                    <a:pt x="729577" y="70502"/>
                  </a:lnTo>
                  <a:lnTo>
                    <a:pt x="731620" y="66416"/>
                  </a:lnTo>
                  <a:lnTo>
                    <a:pt x="741836" y="66416"/>
                  </a:lnTo>
                  <a:lnTo>
                    <a:pt x="745922" y="67432"/>
                  </a:lnTo>
                  <a:lnTo>
                    <a:pt x="746949" y="73561"/>
                  </a:lnTo>
                  <a:lnTo>
                    <a:pt x="748992" y="81745"/>
                  </a:lnTo>
                  <a:lnTo>
                    <a:pt x="744906" y="85831"/>
                  </a:lnTo>
                  <a:close/>
                </a:path>
                <a:path w="1252220" h="1249045">
                  <a:moveTo>
                    <a:pt x="354174" y="87009"/>
                  </a:moveTo>
                  <a:lnTo>
                    <a:pt x="347368" y="87009"/>
                  </a:lnTo>
                  <a:lnTo>
                    <a:pt x="346395" y="86847"/>
                  </a:lnTo>
                  <a:lnTo>
                    <a:pt x="341282" y="85831"/>
                  </a:lnTo>
                  <a:lnTo>
                    <a:pt x="337196" y="81745"/>
                  </a:lnTo>
                  <a:lnTo>
                    <a:pt x="337196" y="70502"/>
                  </a:lnTo>
                  <a:lnTo>
                    <a:pt x="342309" y="66416"/>
                  </a:lnTo>
                  <a:lnTo>
                    <a:pt x="356611" y="66416"/>
                  </a:lnTo>
                  <a:lnTo>
                    <a:pt x="358654" y="70502"/>
                  </a:lnTo>
                  <a:lnTo>
                    <a:pt x="358654" y="78675"/>
                  </a:lnTo>
                  <a:lnTo>
                    <a:pt x="357800" y="84696"/>
                  </a:lnTo>
                  <a:lnTo>
                    <a:pt x="354174" y="87009"/>
                  </a:lnTo>
                  <a:close/>
                </a:path>
                <a:path w="1252220" h="1249045">
                  <a:moveTo>
                    <a:pt x="915552" y="94003"/>
                  </a:moveTo>
                  <a:lnTo>
                    <a:pt x="909412" y="92976"/>
                  </a:lnTo>
                  <a:lnTo>
                    <a:pt x="904310" y="88890"/>
                  </a:lnTo>
                  <a:lnTo>
                    <a:pt x="904310" y="82761"/>
                  </a:lnTo>
                  <a:lnTo>
                    <a:pt x="905326" y="76632"/>
                  </a:lnTo>
                  <a:lnTo>
                    <a:pt x="910440" y="72545"/>
                  </a:lnTo>
                  <a:lnTo>
                    <a:pt x="923725" y="72545"/>
                  </a:lnTo>
                  <a:lnTo>
                    <a:pt x="927811" y="76632"/>
                  </a:lnTo>
                  <a:lnTo>
                    <a:pt x="927811" y="88890"/>
                  </a:lnTo>
                  <a:lnTo>
                    <a:pt x="923725" y="91960"/>
                  </a:lnTo>
                  <a:lnTo>
                    <a:pt x="915552" y="94003"/>
                  </a:lnTo>
                  <a:close/>
                </a:path>
                <a:path w="1252220" h="1249045">
                  <a:moveTo>
                    <a:pt x="480255" y="96046"/>
                  </a:moveTo>
                  <a:lnTo>
                    <a:pt x="469013" y="96046"/>
                  </a:lnTo>
                  <a:lnTo>
                    <a:pt x="463900" y="91960"/>
                  </a:lnTo>
                  <a:lnTo>
                    <a:pt x="463900" y="77648"/>
                  </a:lnTo>
                  <a:lnTo>
                    <a:pt x="474126" y="73561"/>
                  </a:lnTo>
                  <a:lnTo>
                    <a:pt x="484342" y="78675"/>
                  </a:lnTo>
                  <a:lnTo>
                    <a:pt x="484342" y="91960"/>
                  </a:lnTo>
                  <a:lnTo>
                    <a:pt x="480255" y="96046"/>
                  </a:lnTo>
                  <a:close/>
                </a:path>
                <a:path w="1252220" h="1249045">
                  <a:moveTo>
                    <a:pt x="791908" y="101149"/>
                  </a:moveTo>
                  <a:lnTo>
                    <a:pt x="779649" y="97062"/>
                  </a:lnTo>
                  <a:lnTo>
                    <a:pt x="780666" y="88890"/>
                  </a:lnTo>
                  <a:lnTo>
                    <a:pt x="780666" y="82761"/>
                  </a:lnTo>
                  <a:lnTo>
                    <a:pt x="785779" y="78675"/>
                  </a:lnTo>
                  <a:lnTo>
                    <a:pt x="797021" y="78675"/>
                  </a:lnTo>
                  <a:lnTo>
                    <a:pt x="800080" y="82761"/>
                  </a:lnTo>
                  <a:lnTo>
                    <a:pt x="801107" y="87874"/>
                  </a:lnTo>
                  <a:lnTo>
                    <a:pt x="802123" y="96046"/>
                  </a:lnTo>
                  <a:lnTo>
                    <a:pt x="797021" y="98089"/>
                  </a:lnTo>
                  <a:lnTo>
                    <a:pt x="791908" y="101149"/>
                  </a:lnTo>
                  <a:close/>
                </a:path>
                <a:path w="1252220" h="1249045">
                  <a:moveTo>
                    <a:pt x="302453" y="112391"/>
                  </a:moveTo>
                  <a:lnTo>
                    <a:pt x="295307" y="112391"/>
                  </a:lnTo>
                  <a:lnTo>
                    <a:pt x="291221" y="107289"/>
                  </a:lnTo>
                  <a:lnTo>
                    <a:pt x="291221" y="95019"/>
                  </a:lnTo>
                  <a:lnTo>
                    <a:pt x="295307" y="90933"/>
                  </a:lnTo>
                  <a:lnTo>
                    <a:pt x="306550" y="90933"/>
                  </a:lnTo>
                  <a:lnTo>
                    <a:pt x="310636" y="94003"/>
                  </a:lnTo>
                  <a:lnTo>
                    <a:pt x="312679" y="108305"/>
                  </a:lnTo>
                  <a:lnTo>
                    <a:pt x="307566" y="111375"/>
                  </a:lnTo>
                  <a:lnTo>
                    <a:pt x="302453" y="112391"/>
                  </a:lnTo>
                  <a:close/>
                </a:path>
                <a:path w="1252220" h="1249045">
                  <a:moveTo>
                    <a:pt x="429957" y="112391"/>
                  </a:moveTo>
                  <a:lnTo>
                    <a:pt x="423027" y="112391"/>
                  </a:lnTo>
                  <a:lnTo>
                    <a:pt x="415882" y="111375"/>
                  </a:lnTo>
                  <a:lnTo>
                    <a:pt x="412811" y="106262"/>
                  </a:lnTo>
                  <a:lnTo>
                    <a:pt x="413839" y="99106"/>
                  </a:lnTo>
                  <a:lnTo>
                    <a:pt x="413839" y="92976"/>
                  </a:lnTo>
                  <a:lnTo>
                    <a:pt x="418941" y="90933"/>
                  </a:lnTo>
                  <a:lnTo>
                    <a:pt x="424054" y="90933"/>
                  </a:lnTo>
                  <a:lnTo>
                    <a:pt x="432226" y="91960"/>
                  </a:lnTo>
                  <a:lnTo>
                    <a:pt x="434269" y="96046"/>
                  </a:lnTo>
                  <a:lnTo>
                    <a:pt x="435297" y="102176"/>
                  </a:lnTo>
                  <a:lnTo>
                    <a:pt x="433426" y="107775"/>
                  </a:lnTo>
                  <a:lnTo>
                    <a:pt x="429957" y="112391"/>
                  </a:lnTo>
                  <a:close/>
                </a:path>
                <a:path w="1252220" h="1249045">
                  <a:moveTo>
                    <a:pt x="845303" y="116607"/>
                  </a:moveTo>
                  <a:lnTo>
                    <a:pt x="838661" y="116607"/>
                  </a:lnTo>
                  <a:lnTo>
                    <a:pt x="837893" y="116477"/>
                  </a:lnTo>
                  <a:lnTo>
                    <a:pt x="831764" y="114434"/>
                  </a:lnTo>
                  <a:lnTo>
                    <a:pt x="828694" y="111375"/>
                  </a:lnTo>
                  <a:lnTo>
                    <a:pt x="830737" y="106262"/>
                  </a:lnTo>
                  <a:lnTo>
                    <a:pt x="831634" y="100003"/>
                  </a:lnTo>
                  <a:lnTo>
                    <a:pt x="835656" y="96879"/>
                  </a:lnTo>
                  <a:lnTo>
                    <a:pt x="841899" y="96879"/>
                  </a:lnTo>
                  <a:lnTo>
                    <a:pt x="849125" y="98089"/>
                  </a:lnTo>
                  <a:lnTo>
                    <a:pt x="851179" y="102176"/>
                  </a:lnTo>
                  <a:lnTo>
                    <a:pt x="849125" y="107289"/>
                  </a:lnTo>
                  <a:lnTo>
                    <a:pt x="849125" y="113548"/>
                  </a:lnTo>
                  <a:lnTo>
                    <a:pt x="845303" y="116607"/>
                  </a:lnTo>
                  <a:close/>
                </a:path>
                <a:path w="1252220" h="1249045">
                  <a:moveTo>
                    <a:pt x="968683" y="119547"/>
                  </a:moveTo>
                  <a:lnTo>
                    <a:pt x="955398" y="119547"/>
                  </a:lnTo>
                  <a:lnTo>
                    <a:pt x="951312" y="116477"/>
                  </a:lnTo>
                  <a:lnTo>
                    <a:pt x="951312" y="104121"/>
                  </a:lnTo>
                  <a:lnTo>
                    <a:pt x="951442" y="104121"/>
                  </a:lnTo>
                  <a:lnTo>
                    <a:pt x="955398" y="101149"/>
                  </a:lnTo>
                  <a:lnTo>
                    <a:pt x="960511" y="101149"/>
                  </a:lnTo>
                  <a:lnTo>
                    <a:pt x="961614" y="100781"/>
                  </a:lnTo>
                  <a:lnTo>
                    <a:pt x="962684" y="100619"/>
                  </a:lnTo>
                  <a:lnTo>
                    <a:pt x="968381" y="100619"/>
                  </a:lnTo>
                  <a:lnTo>
                    <a:pt x="972121" y="104121"/>
                  </a:lnTo>
                  <a:lnTo>
                    <a:pt x="973797" y="108305"/>
                  </a:lnTo>
                  <a:lnTo>
                    <a:pt x="971754" y="116477"/>
                  </a:lnTo>
                  <a:lnTo>
                    <a:pt x="968683" y="119547"/>
                  </a:lnTo>
                  <a:close/>
                </a:path>
                <a:path w="1252220" h="1249045">
                  <a:moveTo>
                    <a:pt x="614116" y="129763"/>
                  </a:moveTo>
                  <a:lnTo>
                    <a:pt x="600830" y="129763"/>
                  </a:lnTo>
                  <a:lnTo>
                    <a:pt x="595717" y="124660"/>
                  </a:lnTo>
                  <a:lnTo>
                    <a:pt x="596744" y="118520"/>
                  </a:lnTo>
                  <a:lnTo>
                    <a:pt x="596744" y="113418"/>
                  </a:lnTo>
                  <a:lnTo>
                    <a:pt x="600934" y="108175"/>
                  </a:lnTo>
                  <a:lnTo>
                    <a:pt x="613618" y="108175"/>
                  </a:lnTo>
                  <a:lnTo>
                    <a:pt x="616332" y="112834"/>
                  </a:lnTo>
                  <a:lnTo>
                    <a:pt x="618202" y="117504"/>
                  </a:lnTo>
                  <a:lnTo>
                    <a:pt x="617175" y="124660"/>
                  </a:lnTo>
                  <a:lnTo>
                    <a:pt x="614116" y="129763"/>
                  </a:lnTo>
                  <a:close/>
                </a:path>
                <a:path w="1252220" h="1249045">
                  <a:moveTo>
                    <a:pt x="665204" y="131806"/>
                  </a:moveTo>
                  <a:lnTo>
                    <a:pt x="652945" y="131806"/>
                  </a:lnTo>
                  <a:lnTo>
                    <a:pt x="649875" y="127720"/>
                  </a:lnTo>
                  <a:lnTo>
                    <a:pt x="648859" y="122617"/>
                  </a:lnTo>
                  <a:lnTo>
                    <a:pt x="647832" y="114434"/>
                  </a:lnTo>
                  <a:lnTo>
                    <a:pt x="651918" y="111375"/>
                  </a:lnTo>
                  <a:lnTo>
                    <a:pt x="658047" y="109332"/>
                  </a:lnTo>
                  <a:lnTo>
                    <a:pt x="664177" y="109332"/>
                  </a:lnTo>
                  <a:lnTo>
                    <a:pt x="669290" y="113418"/>
                  </a:lnTo>
                  <a:lnTo>
                    <a:pt x="669290" y="119547"/>
                  </a:lnTo>
                  <a:lnTo>
                    <a:pt x="670317" y="126703"/>
                  </a:lnTo>
                  <a:lnTo>
                    <a:pt x="665204" y="131806"/>
                  </a:lnTo>
                  <a:close/>
                </a:path>
                <a:path w="1252220" h="1249045">
                  <a:moveTo>
                    <a:pt x="381139" y="132833"/>
                  </a:moveTo>
                  <a:lnTo>
                    <a:pt x="370923" y="132833"/>
                  </a:lnTo>
                  <a:lnTo>
                    <a:pt x="365810" y="131806"/>
                  </a:lnTo>
                  <a:lnTo>
                    <a:pt x="365810" y="118228"/>
                  </a:lnTo>
                  <a:lnTo>
                    <a:pt x="367453" y="114283"/>
                  </a:lnTo>
                  <a:lnTo>
                    <a:pt x="382003" y="114283"/>
                  </a:lnTo>
                  <a:lnTo>
                    <a:pt x="386251" y="118520"/>
                  </a:lnTo>
                  <a:lnTo>
                    <a:pt x="386251" y="124660"/>
                  </a:lnTo>
                  <a:lnTo>
                    <a:pt x="384197" y="129763"/>
                  </a:lnTo>
                  <a:lnTo>
                    <a:pt x="381139" y="132833"/>
                  </a:lnTo>
                  <a:close/>
                </a:path>
                <a:path w="1252220" h="1249045">
                  <a:moveTo>
                    <a:pt x="552801" y="134876"/>
                  </a:moveTo>
                  <a:lnTo>
                    <a:pt x="545645" y="133849"/>
                  </a:lnTo>
                  <a:lnTo>
                    <a:pt x="542586" y="128747"/>
                  </a:lnTo>
                  <a:lnTo>
                    <a:pt x="544629" y="122617"/>
                  </a:lnTo>
                  <a:lnTo>
                    <a:pt x="545645" y="117504"/>
                  </a:lnTo>
                  <a:lnTo>
                    <a:pt x="549742" y="114434"/>
                  </a:lnTo>
                  <a:lnTo>
                    <a:pt x="560974" y="114434"/>
                  </a:lnTo>
                  <a:lnTo>
                    <a:pt x="563017" y="118520"/>
                  </a:lnTo>
                  <a:lnTo>
                    <a:pt x="563017" y="129763"/>
                  </a:lnTo>
                  <a:lnTo>
                    <a:pt x="559958" y="133849"/>
                  </a:lnTo>
                  <a:lnTo>
                    <a:pt x="552801" y="134876"/>
                  </a:lnTo>
                  <a:close/>
                </a:path>
                <a:path w="1252220" h="1249045">
                  <a:moveTo>
                    <a:pt x="717899" y="136919"/>
                  </a:moveTo>
                  <a:lnTo>
                    <a:pt x="710162" y="136919"/>
                  </a:lnTo>
                  <a:lnTo>
                    <a:pt x="704033" y="134876"/>
                  </a:lnTo>
                  <a:lnTo>
                    <a:pt x="699947" y="129763"/>
                  </a:lnTo>
                  <a:lnTo>
                    <a:pt x="700963" y="123633"/>
                  </a:lnTo>
                  <a:lnTo>
                    <a:pt x="703006" y="118520"/>
                  </a:lnTo>
                  <a:lnTo>
                    <a:pt x="706076" y="114434"/>
                  </a:lnTo>
                  <a:lnTo>
                    <a:pt x="719361" y="114434"/>
                  </a:lnTo>
                  <a:lnTo>
                    <a:pt x="721405" y="119547"/>
                  </a:lnTo>
                  <a:lnTo>
                    <a:pt x="721405" y="126703"/>
                  </a:lnTo>
                  <a:lnTo>
                    <a:pt x="720465" y="132303"/>
                  </a:lnTo>
                  <a:lnTo>
                    <a:pt x="717899" y="136919"/>
                  </a:lnTo>
                  <a:close/>
                </a:path>
                <a:path w="1252220" h="1249045">
                  <a:moveTo>
                    <a:pt x="895111" y="139978"/>
                  </a:moveTo>
                  <a:lnTo>
                    <a:pt x="883868" y="139978"/>
                  </a:lnTo>
                  <a:lnTo>
                    <a:pt x="878766" y="137935"/>
                  </a:lnTo>
                  <a:lnTo>
                    <a:pt x="878766" y="123633"/>
                  </a:lnTo>
                  <a:lnTo>
                    <a:pt x="882852" y="119547"/>
                  </a:lnTo>
                  <a:lnTo>
                    <a:pt x="895111" y="119547"/>
                  </a:lnTo>
                  <a:lnTo>
                    <a:pt x="899197" y="123633"/>
                  </a:lnTo>
                  <a:lnTo>
                    <a:pt x="899197" y="134876"/>
                  </a:lnTo>
                  <a:lnTo>
                    <a:pt x="895111" y="139978"/>
                  </a:lnTo>
                  <a:close/>
                </a:path>
                <a:path w="1252220" h="1249045">
                  <a:moveTo>
                    <a:pt x="256478" y="144075"/>
                  </a:moveTo>
                  <a:lnTo>
                    <a:pt x="249322" y="143048"/>
                  </a:lnTo>
                  <a:lnTo>
                    <a:pt x="245235" y="137935"/>
                  </a:lnTo>
                  <a:lnTo>
                    <a:pt x="246262" y="130790"/>
                  </a:lnTo>
                  <a:lnTo>
                    <a:pt x="247938" y="125741"/>
                  </a:lnTo>
                  <a:lnTo>
                    <a:pt x="251700" y="122077"/>
                  </a:lnTo>
                  <a:lnTo>
                    <a:pt x="257397" y="122077"/>
                  </a:lnTo>
                  <a:lnTo>
                    <a:pt x="258456" y="122250"/>
                  </a:lnTo>
                  <a:lnTo>
                    <a:pt x="259536" y="122617"/>
                  </a:lnTo>
                  <a:lnTo>
                    <a:pt x="264650" y="122617"/>
                  </a:lnTo>
                  <a:lnTo>
                    <a:pt x="268736" y="127720"/>
                  </a:lnTo>
                  <a:lnTo>
                    <a:pt x="268736" y="138962"/>
                  </a:lnTo>
                  <a:lnTo>
                    <a:pt x="263623" y="143048"/>
                  </a:lnTo>
                  <a:lnTo>
                    <a:pt x="256478" y="144075"/>
                  </a:lnTo>
                  <a:close/>
                </a:path>
                <a:path w="1252220" h="1249045">
                  <a:moveTo>
                    <a:pt x="509886" y="144075"/>
                  </a:moveTo>
                  <a:lnTo>
                    <a:pt x="496600" y="144075"/>
                  </a:lnTo>
                  <a:lnTo>
                    <a:pt x="491497" y="139978"/>
                  </a:lnTo>
                  <a:lnTo>
                    <a:pt x="491497" y="133849"/>
                  </a:lnTo>
                  <a:lnTo>
                    <a:pt x="490471" y="128747"/>
                  </a:lnTo>
                  <a:lnTo>
                    <a:pt x="494557" y="124660"/>
                  </a:lnTo>
                  <a:lnTo>
                    <a:pt x="500686" y="123633"/>
                  </a:lnTo>
                  <a:lnTo>
                    <a:pt x="506816" y="123633"/>
                  </a:lnTo>
                  <a:lnTo>
                    <a:pt x="511929" y="127720"/>
                  </a:lnTo>
                  <a:lnTo>
                    <a:pt x="511929" y="138962"/>
                  </a:lnTo>
                  <a:lnTo>
                    <a:pt x="509886" y="144075"/>
                  </a:lnTo>
                  <a:close/>
                </a:path>
                <a:path w="1252220" h="1249045">
                  <a:moveTo>
                    <a:pt x="764321" y="148161"/>
                  </a:moveTo>
                  <a:lnTo>
                    <a:pt x="758250" y="148161"/>
                  </a:lnTo>
                  <a:lnTo>
                    <a:pt x="755013" y="144562"/>
                  </a:lnTo>
                  <a:lnTo>
                    <a:pt x="754105" y="139978"/>
                  </a:lnTo>
                  <a:lnTo>
                    <a:pt x="752062" y="133849"/>
                  </a:lnTo>
                  <a:lnTo>
                    <a:pt x="756148" y="128747"/>
                  </a:lnTo>
                  <a:lnTo>
                    <a:pt x="762278" y="127720"/>
                  </a:lnTo>
                  <a:lnTo>
                    <a:pt x="763655" y="127525"/>
                  </a:lnTo>
                  <a:lnTo>
                    <a:pt x="769942" y="127525"/>
                  </a:lnTo>
                  <a:lnTo>
                    <a:pt x="771607" y="130422"/>
                  </a:lnTo>
                  <a:lnTo>
                    <a:pt x="772493" y="134876"/>
                  </a:lnTo>
                  <a:lnTo>
                    <a:pt x="774536" y="142021"/>
                  </a:lnTo>
                  <a:lnTo>
                    <a:pt x="770450" y="147134"/>
                  </a:lnTo>
                  <a:lnTo>
                    <a:pt x="764321" y="148161"/>
                  </a:lnTo>
                  <a:close/>
                </a:path>
                <a:path w="1252220" h="1249045">
                  <a:moveTo>
                    <a:pt x="1012497" y="150821"/>
                  </a:moveTo>
                  <a:lnTo>
                    <a:pt x="1006259" y="150821"/>
                  </a:lnTo>
                  <a:lnTo>
                    <a:pt x="1004886" y="150615"/>
                  </a:lnTo>
                  <a:lnTo>
                    <a:pt x="1003427" y="150204"/>
                  </a:lnTo>
                  <a:lnTo>
                    <a:pt x="999341" y="150204"/>
                  </a:lnTo>
                  <a:lnTo>
                    <a:pt x="995254" y="147134"/>
                  </a:lnTo>
                  <a:lnTo>
                    <a:pt x="995254" y="134876"/>
                  </a:lnTo>
                  <a:lnTo>
                    <a:pt x="1000357" y="131806"/>
                  </a:lnTo>
                  <a:lnTo>
                    <a:pt x="1012626" y="131806"/>
                  </a:lnTo>
                  <a:lnTo>
                    <a:pt x="1016712" y="134876"/>
                  </a:lnTo>
                  <a:lnTo>
                    <a:pt x="1016712" y="142021"/>
                  </a:lnTo>
                  <a:lnTo>
                    <a:pt x="1015975" y="147134"/>
                  </a:lnTo>
                  <a:lnTo>
                    <a:pt x="1015891" y="147718"/>
                  </a:lnTo>
                  <a:lnTo>
                    <a:pt x="1012497" y="150821"/>
                  </a:lnTo>
                  <a:close/>
                </a:path>
                <a:path w="1252220" h="1249045">
                  <a:moveTo>
                    <a:pt x="336179" y="160420"/>
                  </a:moveTo>
                  <a:lnTo>
                    <a:pt x="322894" y="160420"/>
                  </a:lnTo>
                  <a:lnTo>
                    <a:pt x="317781" y="155307"/>
                  </a:lnTo>
                  <a:lnTo>
                    <a:pt x="317781" y="143048"/>
                  </a:lnTo>
                  <a:lnTo>
                    <a:pt x="321867" y="139978"/>
                  </a:lnTo>
                  <a:lnTo>
                    <a:pt x="327741" y="138811"/>
                  </a:lnTo>
                  <a:lnTo>
                    <a:pt x="333931" y="138811"/>
                  </a:lnTo>
                  <a:lnTo>
                    <a:pt x="337509" y="142756"/>
                  </a:lnTo>
                  <a:lnTo>
                    <a:pt x="340266" y="149177"/>
                  </a:lnTo>
                  <a:lnTo>
                    <a:pt x="340266" y="155307"/>
                  </a:lnTo>
                  <a:lnTo>
                    <a:pt x="336179" y="160420"/>
                  </a:lnTo>
                  <a:close/>
                </a:path>
                <a:path w="1252220" h="1249045">
                  <a:moveTo>
                    <a:pt x="450626" y="160420"/>
                  </a:moveTo>
                  <a:lnTo>
                    <a:pt x="444485" y="159393"/>
                  </a:lnTo>
                  <a:lnTo>
                    <a:pt x="440399" y="155307"/>
                  </a:lnTo>
                  <a:lnTo>
                    <a:pt x="440399" y="144075"/>
                  </a:lnTo>
                  <a:lnTo>
                    <a:pt x="444485" y="139978"/>
                  </a:lnTo>
                  <a:lnTo>
                    <a:pt x="449598" y="138962"/>
                  </a:lnTo>
                  <a:lnTo>
                    <a:pt x="455728" y="138962"/>
                  </a:lnTo>
                  <a:lnTo>
                    <a:pt x="459814" y="143048"/>
                  </a:lnTo>
                  <a:lnTo>
                    <a:pt x="460841" y="149177"/>
                  </a:lnTo>
                  <a:lnTo>
                    <a:pt x="462883" y="155307"/>
                  </a:lnTo>
                  <a:lnTo>
                    <a:pt x="458797" y="159393"/>
                  </a:lnTo>
                  <a:lnTo>
                    <a:pt x="450626" y="160420"/>
                  </a:lnTo>
                  <a:close/>
                </a:path>
                <a:path w="1252220" h="1249045">
                  <a:moveTo>
                    <a:pt x="820522" y="164506"/>
                  </a:moveTo>
                  <a:lnTo>
                    <a:pt x="807236" y="164506"/>
                  </a:lnTo>
                  <a:lnTo>
                    <a:pt x="802123" y="159393"/>
                  </a:lnTo>
                  <a:lnTo>
                    <a:pt x="803150" y="153264"/>
                  </a:lnTo>
                  <a:lnTo>
                    <a:pt x="805193" y="148161"/>
                  </a:lnTo>
                  <a:lnTo>
                    <a:pt x="808252" y="144075"/>
                  </a:lnTo>
                  <a:lnTo>
                    <a:pt x="820522" y="144075"/>
                  </a:lnTo>
                  <a:lnTo>
                    <a:pt x="823581" y="148161"/>
                  </a:lnTo>
                  <a:lnTo>
                    <a:pt x="825624" y="154290"/>
                  </a:lnTo>
                  <a:lnTo>
                    <a:pt x="823581" y="160420"/>
                  </a:lnTo>
                  <a:lnTo>
                    <a:pt x="820522" y="164506"/>
                  </a:lnTo>
                  <a:close/>
                </a:path>
                <a:path w="1252220" h="1249045">
                  <a:moveTo>
                    <a:pt x="940069" y="167576"/>
                  </a:moveTo>
                  <a:lnTo>
                    <a:pt x="928827" y="167576"/>
                  </a:lnTo>
                  <a:lnTo>
                    <a:pt x="924741" y="163490"/>
                  </a:lnTo>
                  <a:lnTo>
                    <a:pt x="924741" y="152248"/>
                  </a:lnTo>
                  <a:lnTo>
                    <a:pt x="928827" y="147134"/>
                  </a:lnTo>
                  <a:lnTo>
                    <a:pt x="941097" y="147134"/>
                  </a:lnTo>
                  <a:lnTo>
                    <a:pt x="945183" y="150204"/>
                  </a:lnTo>
                  <a:lnTo>
                    <a:pt x="945183" y="154290"/>
                  </a:lnTo>
                  <a:lnTo>
                    <a:pt x="944258" y="163490"/>
                  </a:lnTo>
                  <a:lnTo>
                    <a:pt x="944156" y="164506"/>
                  </a:lnTo>
                  <a:lnTo>
                    <a:pt x="940069" y="167576"/>
                  </a:lnTo>
                  <a:close/>
                </a:path>
                <a:path w="1252220" h="1249045">
                  <a:moveTo>
                    <a:pt x="222751" y="175749"/>
                  </a:moveTo>
                  <a:lnTo>
                    <a:pt x="210492" y="175749"/>
                  </a:lnTo>
                  <a:lnTo>
                    <a:pt x="205390" y="171662"/>
                  </a:lnTo>
                  <a:lnTo>
                    <a:pt x="205390" y="160420"/>
                  </a:lnTo>
                  <a:lnTo>
                    <a:pt x="209476" y="155307"/>
                  </a:lnTo>
                  <a:lnTo>
                    <a:pt x="222751" y="155307"/>
                  </a:lnTo>
                  <a:lnTo>
                    <a:pt x="225820" y="159393"/>
                  </a:lnTo>
                  <a:lnTo>
                    <a:pt x="227864" y="165533"/>
                  </a:lnTo>
                  <a:lnTo>
                    <a:pt x="227864" y="173705"/>
                  </a:lnTo>
                  <a:lnTo>
                    <a:pt x="222751" y="175749"/>
                  </a:lnTo>
                  <a:close/>
                </a:path>
                <a:path w="1252220" h="1249045">
                  <a:moveTo>
                    <a:pt x="408726" y="179835"/>
                  </a:moveTo>
                  <a:lnTo>
                    <a:pt x="396467" y="179835"/>
                  </a:lnTo>
                  <a:lnTo>
                    <a:pt x="392381" y="175749"/>
                  </a:lnTo>
                  <a:lnTo>
                    <a:pt x="392381" y="164506"/>
                  </a:lnTo>
                  <a:lnTo>
                    <a:pt x="396467" y="160420"/>
                  </a:lnTo>
                  <a:lnTo>
                    <a:pt x="407709" y="160420"/>
                  </a:lnTo>
                  <a:lnTo>
                    <a:pt x="412811" y="164506"/>
                  </a:lnTo>
                  <a:lnTo>
                    <a:pt x="412811" y="175749"/>
                  </a:lnTo>
                  <a:lnTo>
                    <a:pt x="408726" y="179835"/>
                  </a:lnTo>
                  <a:close/>
                </a:path>
                <a:path w="1252220" h="1249045">
                  <a:moveTo>
                    <a:pt x="626374" y="183921"/>
                  </a:moveTo>
                  <a:lnTo>
                    <a:pt x="619218" y="183921"/>
                  </a:lnTo>
                  <a:lnTo>
                    <a:pt x="612072" y="182894"/>
                  </a:lnTo>
                  <a:lnTo>
                    <a:pt x="609003" y="178808"/>
                  </a:lnTo>
                  <a:lnTo>
                    <a:pt x="609003" y="165533"/>
                  </a:lnTo>
                  <a:lnTo>
                    <a:pt x="613089" y="162463"/>
                  </a:lnTo>
                  <a:lnTo>
                    <a:pt x="626374" y="162463"/>
                  </a:lnTo>
                  <a:lnTo>
                    <a:pt x="629444" y="165533"/>
                  </a:lnTo>
                  <a:lnTo>
                    <a:pt x="629444" y="179835"/>
                  </a:lnTo>
                  <a:lnTo>
                    <a:pt x="626374" y="183921"/>
                  </a:lnTo>
                  <a:close/>
                </a:path>
                <a:path w="1252220" h="1249045">
                  <a:moveTo>
                    <a:pt x="678489" y="184948"/>
                  </a:moveTo>
                  <a:lnTo>
                    <a:pt x="667247" y="184948"/>
                  </a:lnTo>
                  <a:lnTo>
                    <a:pt x="664177" y="179835"/>
                  </a:lnTo>
                  <a:lnTo>
                    <a:pt x="664177" y="168592"/>
                  </a:lnTo>
                  <a:lnTo>
                    <a:pt x="668263" y="165533"/>
                  </a:lnTo>
                  <a:lnTo>
                    <a:pt x="671333" y="164506"/>
                  </a:lnTo>
                  <a:lnTo>
                    <a:pt x="678489" y="165533"/>
                  </a:lnTo>
                  <a:lnTo>
                    <a:pt x="683591" y="168592"/>
                  </a:lnTo>
                  <a:lnTo>
                    <a:pt x="682576" y="175749"/>
                  </a:lnTo>
                  <a:lnTo>
                    <a:pt x="682576" y="182894"/>
                  </a:lnTo>
                  <a:lnTo>
                    <a:pt x="678489" y="184948"/>
                  </a:lnTo>
                  <a:close/>
                </a:path>
                <a:path w="1252220" h="1249045">
                  <a:moveTo>
                    <a:pt x="1051445" y="185964"/>
                  </a:moveTo>
                  <a:lnTo>
                    <a:pt x="1040213" y="185964"/>
                  </a:lnTo>
                  <a:lnTo>
                    <a:pt x="1036127" y="181878"/>
                  </a:lnTo>
                  <a:lnTo>
                    <a:pt x="1036127" y="170635"/>
                  </a:lnTo>
                  <a:lnTo>
                    <a:pt x="1040213" y="167576"/>
                  </a:lnTo>
                  <a:lnTo>
                    <a:pt x="1053499" y="167576"/>
                  </a:lnTo>
                  <a:lnTo>
                    <a:pt x="1057585" y="170635"/>
                  </a:lnTo>
                  <a:lnTo>
                    <a:pt x="1057585" y="177791"/>
                  </a:lnTo>
                  <a:lnTo>
                    <a:pt x="1056558" y="183921"/>
                  </a:lnTo>
                  <a:lnTo>
                    <a:pt x="1051445" y="185964"/>
                  </a:lnTo>
                  <a:close/>
                </a:path>
                <a:path w="1252220" h="1249045">
                  <a:moveTo>
                    <a:pt x="863437" y="188007"/>
                  </a:moveTo>
                  <a:lnTo>
                    <a:pt x="858324" y="188007"/>
                  </a:lnTo>
                  <a:lnTo>
                    <a:pt x="853222" y="184948"/>
                  </a:lnTo>
                  <a:lnTo>
                    <a:pt x="852195" y="179835"/>
                  </a:lnTo>
                  <a:lnTo>
                    <a:pt x="850152" y="171662"/>
                  </a:lnTo>
                  <a:lnTo>
                    <a:pt x="854238" y="168592"/>
                  </a:lnTo>
                  <a:lnTo>
                    <a:pt x="861394" y="167576"/>
                  </a:lnTo>
                  <a:lnTo>
                    <a:pt x="867524" y="167576"/>
                  </a:lnTo>
                  <a:lnTo>
                    <a:pt x="871610" y="169619"/>
                  </a:lnTo>
                  <a:lnTo>
                    <a:pt x="872636" y="174722"/>
                  </a:lnTo>
                  <a:lnTo>
                    <a:pt x="873653" y="180851"/>
                  </a:lnTo>
                  <a:lnTo>
                    <a:pt x="869567" y="184948"/>
                  </a:lnTo>
                  <a:lnTo>
                    <a:pt x="863437" y="188007"/>
                  </a:lnTo>
                  <a:close/>
                </a:path>
                <a:path w="1252220" h="1249045">
                  <a:moveTo>
                    <a:pt x="567103" y="188007"/>
                  </a:moveTo>
                  <a:lnTo>
                    <a:pt x="561034" y="188007"/>
                  </a:lnTo>
                  <a:lnTo>
                    <a:pt x="557806" y="184407"/>
                  </a:lnTo>
                  <a:lnTo>
                    <a:pt x="556887" y="179835"/>
                  </a:lnTo>
                  <a:lnTo>
                    <a:pt x="555872" y="173705"/>
                  </a:lnTo>
                  <a:lnTo>
                    <a:pt x="557915" y="168592"/>
                  </a:lnTo>
                  <a:lnTo>
                    <a:pt x="565060" y="167576"/>
                  </a:lnTo>
                  <a:lnTo>
                    <a:pt x="570173" y="167576"/>
                  </a:lnTo>
                  <a:lnTo>
                    <a:pt x="573243" y="168592"/>
                  </a:lnTo>
                  <a:lnTo>
                    <a:pt x="575286" y="174722"/>
                  </a:lnTo>
                  <a:lnTo>
                    <a:pt x="576302" y="180851"/>
                  </a:lnTo>
                  <a:lnTo>
                    <a:pt x="573243" y="185964"/>
                  </a:lnTo>
                  <a:lnTo>
                    <a:pt x="567103" y="188007"/>
                  </a:lnTo>
                  <a:close/>
                </a:path>
                <a:path w="1252220" h="1249045">
                  <a:moveTo>
                    <a:pt x="290194" y="190050"/>
                  </a:moveTo>
                  <a:lnTo>
                    <a:pt x="278951" y="190050"/>
                  </a:lnTo>
                  <a:lnTo>
                    <a:pt x="274866" y="185964"/>
                  </a:lnTo>
                  <a:lnTo>
                    <a:pt x="274866" y="180851"/>
                  </a:lnTo>
                  <a:lnTo>
                    <a:pt x="273849" y="174722"/>
                  </a:lnTo>
                  <a:lnTo>
                    <a:pt x="276908" y="169619"/>
                  </a:lnTo>
                  <a:lnTo>
                    <a:pt x="284065" y="168592"/>
                  </a:lnTo>
                  <a:lnTo>
                    <a:pt x="291221" y="168592"/>
                  </a:lnTo>
                  <a:lnTo>
                    <a:pt x="294280" y="172678"/>
                  </a:lnTo>
                  <a:lnTo>
                    <a:pt x="294280" y="185964"/>
                  </a:lnTo>
                  <a:lnTo>
                    <a:pt x="290194" y="190050"/>
                  </a:lnTo>
                  <a:close/>
                </a:path>
                <a:path w="1252220" h="1249045">
                  <a:moveTo>
                    <a:pt x="731620" y="195163"/>
                  </a:moveTo>
                  <a:lnTo>
                    <a:pt x="719361" y="195163"/>
                  </a:lnTo>
                  <a:lnTo>
                    <a:pt x="715276" y="190050"/>
                  </a:lnTo>
                  <a:lnTo>
                    <a:pt x="715276" y="178808"/>
                  </a:lnTo>
                  <a:lnTo>
                    <a:pt x="719361" y="173705"/>
                  </a:lnTo>
                  <a:lnTo>
                    <a:pt x="730604" y="173705"/>
                  </a:lnTo>
                  <a:lnTo>
                    <a:pt x="735707" y="175749"/>
                  </a:lnTo>
                  <a:lnTo>
                    <a:pt x="735707" y="190050"/>
                  </a:lnTo>
                  <a:lnTo>
                    <a:pt x="731620" y="195163"/>
                  </a:lnTo>
                  <a:close/>
                </a:path>
                <a:path w="1252220" h="1249045">
                  <a:moveTo>
                    <a:pt x="981969" y="198222"/>
                  </a:moveTo>
                  <a:lnTo>
                    <a:pt x="976856" y="198222"/>
                  </a:lnTo>
                  <a:lnTo>
                    <a:pt x="971754" y="196179"/>
                  </a:lnTo>
                  <a:lnTo>
                    <a:pt x="969700" y="193120"/>
                  </a:lnTo>
                  <a:lnTo>
                    <a:pt x="969700" y="180851"/>
                  </a:lnTo>
                  <a:lnTo>
                    <a:pt x="973797" y="178808"/>
                  </a:lnTo>
                  <a:lnTo>
                    <a:pt x="985029" y="178808"/>
                  </a:lnTo>
                  <a:lnTo>
                    <a:pt x="989115" y="183921"/>
                  </a:lnTo>
                  <a:lnTo>
                    <a:pt x="987072" y="190050"/>
                  </a:lnTo>
                  <a:lnTo>
                    <a:pt x="986055" y="196179"/>
                  </a:lnTo>
                  <a:lnTo>
                    <a:pt x="981969" y="198222"/>
                  </a:lnTo>
                  <a:close/>
                </a:path>
                <a:path w="1252220" h="1249045">
                  <a:moveTo>
                    <a:pt x="519480" y="198222"/>
                  </a:moveTo>
                  <a:lnTo>
                    <a:pt x="511929" y="198222"/>
                  </a:lnTo>
                  <a:lnTo>
                    <a:pt x="506816" y="196179"/>
                  </a:lnTo>
                  <a:lnTo>
                    <a:pt x="503756" y="193120"/>
                  </a:lnTo>
                  <a:lnTo>
                    <a:pt x="503756" y="179835"/>
                  </a:lnTo>
                  <a:lnTo>
                    <a:pt x="506816" y="177791"/>
                  </a:lnTo>
                  <a:lnTo>
                    <a:pt x="514999" y="177791"/>
                  </a:lnTo>
                  <a:lnTo>
                    <a:pt x="521128" y="178808"/>
                  </a:lnTo>
                  <a:lnTo>
                    <a:pt x="526230" y="182894"/>
                  </a:lnTo>
                  <a:lnTo>
                    <a:pt x="524295" y="194525"/>
                  </a:lnTo>
                  <a:lnTo>
                    <a:pt x="519480" y="198222"/>
                  </a:lnTo>
                  <a:close/>
                </a:path>
                <a:path w="1252220" h="1249045">
                  <a:moveTo>
                    <a:pt x="361724" y="205379"/>
                  </a:moveTo>
                  <a:lnTo>
                    <a:pt x="356611" y="205379"/>
                  </a:lnTo>
                  <a:lnTo>
                    <a:pt x="350481" y="204363"/>
                  </a:lnTo>
                  <a:lnTo>
                    <a:pt x="346395" y="199249"/>
                  </a:lnTo>
                  <a:lnTo>
                    <a:pt x="347422" y="193120"/>
                  </a:lnTo>
                  <a:lnTo>
                    <a:pt x="348330" y="188537"/>
                  </a:lnTo>
                  <a:lnTo>
                    <a:pt x="351703" y="184786"/>
                  </a:lnTo>
                  <a:lnTo>
                    <a:pt x="356660" y="184786"/>
                  </a:lnTo>
                  <a:lnTo>
                    <a:pt x="363767" y="185964"/>
                  </a:lnTo>
                  <a:lnTo>
                    <a:pt x="367853" y="191077"/>
                  </a:lnTo>
                  <a:lnTo>
                    <a:pt x="366837" y="198222"/>
                  </a:lnTo>
                  <a:lnTo>
                    <a:pt x="365810" y="204363"/>
                  </a:lnTo>
                  <a:lnTo>
                    <a:pt x="361724" y="205379"/>
                  </a:lnTo>
                  <a:close/>
                </a:path>
                <a:path w="1252220" h="1249045">
                  <a:moveTo>
                    <a:pt x="783679" y="209465"/>
                  </a:moveTo>
                  <a:lnTo>
                    <a:pt x="776579" y="209465"/>
                  </a:lnTo>
                  <a:lnTo>
                    <a:pt x="768407" y="208449"/>
                  </a:lnTo>
                  <a:lnTo>
                    <a:pt x="765336" y="204363"/>
                  </a:lnTo>
                  <a:lnTo>
                    <a:pt x="766364" y="198222"/>
                  </a:lnTo>
                  <a:lnTo>
                    <a:pt x="767379" y="191077"/>
                  </a:lnTo>
                  <a:lnTo>
                    <a:pt x="771477" y="189034"/>
                  </a:lnTo>
                  <a:lnTo>
                    <a:pt x="782708" y="189034"/>
                  </a:lnTo>
                  <a:lnTo>
                    <a:pt x="787822" y="193120"/>
                  </a:lnTo>
                  <a:lnTo>
                    <a:pt x="787822" y="204849"/>
                  </a:lnTo>
                  <a:lnTo>
                    <a:pt x="783679" y="209465"/>
                  </a:lnTo>
                  <a:close/>
                </a:path>
                <a:path w="1252220" h="1249045">
                  <a:moveTo>
                    <a:pt x="914526" y="214578"/>
                  </a:moveTo>
                  <a:lnTo>
                    <a:pt x="900224" y="214578"/>
                  </a:lnTo>
                  <a:lnTo>
                    <a:pt x="897154" y="210492"/>
                  </a:lnTo>
                  <a:lnTo>
                    <a:pt x="897154" y="199249"/>
                  </a:lnTo>
                  <a:lnTo>
                    <a:pt x="900224" y="194136"/>
                  </a:lnTo>
                  <a:lnTo>
                    <a:pt x="912483" y="194136"/>
                  </a:lnTo>
                  <a:lnTo>
                    <a:pt x="915552" y="198222"/>
                  </a:lnTo>
                  <a:lnTo>
                    <a:pt x="917596" y="203336"/>
                  </a:lnTo>
                  <a:lnTo>
                    <a:pt x="917596" y="209465"/>
                  </a:lnTo>
                  <a:lnTo>
                    <a:pt x="914526" y="214578"/>
                  </a:lnTo>
                  <a:close/>
                </a:path>
                <a:path w="1252220" h="1249045">
                  <a:moveTo>
                    <a:pt x="183921" y="214578"/>
                  </a:moveTo>
                  <a:lnTo>
                    <a:pt x="170899" y="214578"/>
                  </a:lnTo>
                  <a:lnTo>
                    <a:pt x="167576" y="209962"/>
                  </a:lnTo>
                  <a:lnTo>
                    <a:pt x="167576" y="196179"/>
                  </a:lnTo>
                  <a:lnTo>
                    <a:pt x="170646" y="194136"/>
                  </a:lnTo>
                  <a:lnTo>
                    <a:pt x="178818" y="193120"/>
                  </a:lnTo>
                  <a:lnTo>
                    <a:pt x="184947" y="194136"/>
                  </a:lnTo>
                  <a:lnTo>
                    <a:pt x="188018" y="199249"/>
                  </a:lnTo>
                  <a:lnTo>
                    <a:pt x="188018" y="210492"/>
                  </a:lnTo>
                  <a:lnTo>
                    <a:pt x="183921" y="214578"/>
                  </a:lnTo>
                  <a:close/>
                </a:path>
                <a:path w="1252220" h="1249045">
                  <a:moveTo>
                    <a:pt x="464927" y="214578"/>
                  </a:moveTo>
                  <a:lnTo>
                    <a:pt x="456980" y="214578"/>
                  </a:lnTo>
                  <a:lnTo>
                    <a:pt x="453511" y="210038"/>
                  </a:lnTo>
                  <a:lnTo>
                    <a:pt x="451641" y="205379"/>
                  </a:lnTo>
                  <a:lnTo>
                    <a:pt x="451641" y="199249"/>
                  </a:lnTo>
                  <a:lnTo>
                    <a:pt x="455728" y="194136"/>
                  </a:lnTo>
                  <a:lnTo>
                    <a:pt x="461857" y="194136"/>
                  </a:lnTo>
                  <a:lnTo>
                    <a:pt x="462846" y="193942"/>
                  </a:lnTo>
                  <a:lnTo>
                    <a:pt x="467997" y="193942"/>
                  </a:lnTo>
                  <a:lnTo>
                    <a:pt x="471326" y="196839"/>
                  </a:lnTo>
                  <a:lnTo>
                    <a:pt x="473099" y="201292"/>
                  </a:lnTo>
                  <a:lnTo>
                    <a:pt x="475142" y="208449"/>
                  </a:lnTo>
                  <a:lnTo>
                    <a:pt x="471056" y="213551"/>
                  </a:lnTo>
                  <a:lnTo>
                    <a:pt x="464927" y="214578"/>
                  </a:lnTo>
                  <a:close/>
                </a:path>
                <a:path w="1252220" h="1249045">
                  <a:moveTo>
                    <a:pt x="249322" y="222750"/>
                  </a:moveTo>
                  <a:lnTo>
                    <a:pt x="236036" y="222750"/>
                  </a:lnTo>
                  <a:lnTo>
                    <a:pt x="232976" y="218664"/>
                  </a:lnTo>
                  <a:lnTo>
                    <a:pt x="233993" y="211508"/>
                  </a:lnTo>
                  <a:lnTo>
                    <a:pt x="235020" y="205379"/>
                  </a:lnTo>
                  <a:lnTo>
                    <a:pt x="239106" y="203336"/>
                  </a:lnTo>
                  <a:lnTo>
                    <a:pt x="251365" y="203336"/>
                  </a:lnTo>
                  <a:lnTo>
                    <a:pt x="253408" y="208449"/>
                  </a:lnTo>
                  <a:lnTo>
                    <a:pt x="254434" y="211508"/>
                  </a:lnTo>
                  <a:lnTo>
                    <a:pt x="253408" y="220707"/>
                  </a:lnTo>
                  <a:lnTo>
                    <a:pt x="249322" y="222750"/>
                  </a:lnTo>
                  <a:close/>
                </a:path>
                <a:path w="1252220" h="1249045">
                  <a:moveTo>
                    <a:pt x="1086188" y="225820"/>
                  </a:moveTo>
                  <a:lnTo>
                    <a:pt x="1077585" y="225820"/>
                  </a:lnTo>
                  <a:lnTo>
                    <a:pt x="1073800" y="222880"/>
                  </a:lnTo>
                  <a:lnTo>
                    <a:pt x="1072914" y="216621"/>
                  </a:lnTo>
                  <a:lnTo>
                    <a:pt x="1071886" y="210492"/>
                  </a:lnTo>
                  <a:lnTo>
                    <a:pt x="1077000" y="206406"/>
                  </a:lnTo>
                  <a:lnTo>
                    <a:pt x="1081086" y="204363"/>
                  </a:lnTo>
                  <a:lnTo>
                    <a:pt x="1088232" y="204363"/>
                  </a:lnTo>
                  <a:lnTo>
                    <a:pt x="1092329" y="206406"/>
                  </a:lnTo>
                  <a:lnTo>
                    <a:pt x="1093344" y="214578"/>
                  </a:lnTo>
                  <a:lnTo>
                    <a:pt x="1094372" y="220707"/>
                  </a:lnTo>
                  <a:lnTo>
                    <a:pt x="1091301" y="224793"/>
                  </a:lnTo>
                  <a:lnTo>
                    <a:pt x="1086188" y="225820"/>
                  </a:lnTo>
                  <a:close/>
                </a:path>
                <a:path w="1252220" h="1249045">
                  <a:moveTo>
                    <a:pt x="832031" y="231052"/>
                  </a:moveTo>
                  <a:lnTo>
                    <a:pt x="824478" y="231052"/>
                  </a:lnTo>
                  <a:lnTo>
                    <a:pt x="823581" y="230923"/>
                  </a:lnTo>
                  <a:lnTo>
                    <a:pt x="818479" y="229907"/>
                  </a:lnTo>
                  <a:lnTo>
                    <a:pt x="815408" y="226836"/>
                  </a:lnTo>
                  <a:lnTo>
                    <a:pt x="815408" y="213551"/>
                  </a:lnTo>
                  <a:lnTo>
                    <a:pt x="818479" y="209465"/>
                  </a:lnTo>
                  <a:lnTo>
                    <a:pt x="826651" y="209465"/>
                  </a:lnTo>
                  <a:lnTo>
                    <a:pt x="833808" y="210492"/>
                  </a:lnTo>
                  <a:lnTo>
                    <a:pt x="837893" y="214578"/>
                  </a:lnTo>
                  <a:lnTo>
                    <a:pt x="835969" y="227982"/>
                  </a:lnTo>
                  <a:lnTo>
                    <a:pt x="832031" y="231052"/>
                  </a:lnTo>
                  <a:close/>
                </a:path>
                <a:path w="1252220" h="1249045">
                  <a:moveTo>
                    <a:pt x="1020799" y="233993"/>
                  </a:moveTo>
                  <a:lnTo>
                    <a:pt x="1013459" y="233993"/>
                  </a:lnTo>
                  <a:lnTo>
                    <a:pt x="1009243" y="230296"/>
                  </a:lnTo>
                  <a:lnTo>
                    <a:pt x="1006486" y="224793"/>
                  </a:lnTo>
                  <a:lnTo>
                    <a:pt x="1007513" y="218664"/>
                  </a:lnTo>
                  <a:lnTo>
                    <a:pt x="1011599" y="214578"/>
                  </a:lnTo>
                  <a:lnTo>
                    <a:pt x="1023858" y="214578"/>
                  </a:lnTo>
                  <a:lnTo>
                    <a:pt x="1027944" y="216621"/>
                  </a:lnTo>
                  <a:lnTo>
                    <a:pt x="1027944" y="223766"/>
                  </a:lnTo>
                  <a:lnTo>
                    <a:pt x="1028971" y="228880"/>
                  </a:lnTo>
                  <a:lnTo>
                    <a:pt x="1025901" y="231950"/>
                  </a:lnTo>
                  <a:lnTo>
                    <a:pt x="1020799" y="233993"/>
                  </a:lnTo>
                  <a:close/>
                </a:path>
                <a:path w="1252220" h="1249045">
                  <a:moveTo>
                    <a:pt x="419968" y="235009"/>
                  </a:moveTo>
                  <a:lnTo>
                    <a:pt x="408726" y="235009"/>
                  </a:lnTo>
                  <a:lnTo>
                    <a:pt x="403612" y="230923"/>
                  </a:lnTo>
                  <a:lnTo>
                    <a:pt x="403612" y="224793"/>
                  </a:lnTo>
                  <a:lnTo>
                    <a:pt x="404640" y="219680"/>
                  </a:lnTo>
                  <a:lnTo>
                    <a:pt x="407709" y="215594"/>
                  </a:lnTo>
                  <a:lnTo>
                    <a:pt x="419968" y="215594"/>
                  </a:lnTo>
                  <a:lnTo>
                    <a:pt x="424054" y="219680"/>
                  </a:lnTo>
                  <a:lnTo>
                    <a:pt x="425070" y="225820"/>
                  </a:lnTo>
                  <a:lnTo>
                    <a:pt x="424054" y="230923"/>
                  </a:lnTo>
                  <a:lnTo>
                    <a:pt x="419968" y="235009"/>
                  </a:lnTo>
                  <a:close/>
                </a:path>
                <a:path w="1252220" h="1249045">
                  <a:moveTo>
                    <a:pt x="312311" y="237582"/>
                  </a:moveTo>
                  <a:lnTo>
                    <a:pt x="306485" y="237582"/>
                  </a:lnTo>
                  <a:lnTo>
                    <a:pt x="303955" y="233928"/>
                  </a:lnTo>
                  <a:lnTo>
                    <a:pt x="301436" y="228880"/>
                  </a:lnTo>
                  <a:lnTo>
                    <a:pt x="301436" y="221723"/>
                  </a:lnTo>
                  <a:lnTo>
                    <a:pt x="305522" y="216621"/>
                  </a:lnTo>
                  <a:lnTo>
                    <a:pt x="317781" y="216621"/>
                  </a:lnTo>
                  <a:lnTo>
                    <a:pt x="321867" y="219680"/>
                  </a:lnTo>
                  <a:lnTo>
                    <a:pt x="322894" y="224793"/>
                  </a:lnTo>
                  <a:lnTo>
                    <a:pt x="324937" y="230923"/>
                  </a:lnTo>
                  <a:lnTo>
                    <a:pt x="320851" y="236036"/>
                  </a:lnTo>
                  <a:lnTo>
                    <a:pt x="314722" y="237052"/>
                  </a:lnTo>
                  <a:lnTo>
                    <a:pt x="313457" y="237419"/>
                  </a:lnTo>
                  <a:lnTo>
                    <a:pt x="312311" y="237582"/>
                  </a:lnTo>
                  <a:close/>
                </a:path>
                <a:path w="1252220" h="1249045">
                  <a:moveTo>
                    <a:pt x="601225" y="240122"/>
                  </a:moveTo>
                  <a:lnTo>
                    <a:pt x="592658" y="240122"/>
                  </a:lnTo>
                  <a:lnTo>
                    <a:pt x="584475" y="239095"/>
                  </a:lnTo>
                  <a:lnTo>
                    <a:pt x="581416" y="233993"/>
                  </a:lnTo>
                  <a:lnTo>
                    <a:pt x="582432" y="226836"/>
                  </a:lnTo>
                  <a:lnTo>
                    <a:pt x="582432" y="221723"/>
                  </a:lnTo>
                  <a:lnTo>
                    <a:pt x="587544" y="218664"/>
                  </a:lnTo>
                  <a:lnTo>
                    <a:pt x="598787" y="218664"/>
                  </a:lnTo>
                  <a:lnTo>
                    <a:pt x="603890" y="221723"/>
                  </a:lnTo>
                  <a:lnTo>
                    <a:pt x="603890" y="229907"/>
                  </a:lnTo>
                  <a:lnTo>
                    <a:pt x="602960" y="235506"/>
                  </a:lnTo>
                  <a:lnTo>
                    <a:pt x="601225" y="240122"/>
                  </a:lnTo>
                  <a:close/>
                </a:path>
                <a:path w="1252220" h="1249045">
                  <a:moveTo>
                    <a:pt x="652525" y="240122"/>
                  </a:moveTo>
                  <a:lnTo>
                    <a:pt x="644762" y="240122"/>
                  </a:lnTo>
                  <a:lnTo>
                    <a:pt x="638633" y="239095"/>
                  </a:lnTo>
                  <a:lnTo>
                    <a:pt x="634547" y="233993"/>
                  </a:lnTo>
                  <a:lnTo>
                    <a:pt x="636590" y="226836"/>
                  </a:lnTo>
                  <a:lnTo>
                    <a:pt x="637617" y="221723"/>
                  </a:lnTo>
                  <a:lnTo>
                    <a:pt x="641703" y="218664"/>
                  </a:lnTo>
                  <a:lnTo>
                    <a:pt x="652945" y="218664"/>
                  </a:lnTo>
                  <a:lnTo>
                    <a:pt x="657031" y="221723"/>
                  </a:lnTo>
                  <a:lnTo>
                    <a:pt x="658047" y="229907"/>
                  </a:lnTo>
                  <a:lnTo>
                    <a:pt x="655247" y="235506"/>
                  </a:lnTo>
                  <a:lnTo>
                    <a:pt x="652525" y="240122"/>
                  </a:lnTo>
                  <a:close/>
                </a:path>
                <a:path w="1252220" h="1249045">
                  <a:moveTo>
                    <a:pt x="706076" y="246251"/>
                  </a:moveTo>
                  <a:lnTo>
                    <a:pt x="690747" y="246251"/>
                  </a:lnTo>
                  <a:lnTo>
                    <a:pt x="688704" y="241138"/>
                  </a:lnTo>
                  <a:lnTo>
                    <a:pt x="688704" y="228880"/>
                  </a:lnTo>
                  <a:lnTo>
                    <a:pt x="692791" y="225820"/>
                  </a:lnTo>
                  <a:lnTo>
                    <a:pt x="697904" y="224793"/>
                  </a:lnTo>
                  <a:lnTo>
                    <a:pt x="699218" y="224599"/>
                  </a:lnTo>
                  <a:lnTo>
                    <a:pt x="705795" y="224599"/>
                  </a:lnTo>
                  <a:lnTo>
                    <a:pt x="708368" y="227842"/>
                  </a:lnTo>
                  <a:lnTo>
                    <a:pt x="710162" y="235009"/>
                  </a:lnTo>
                  <a:lnTo>
                    <a:pt x="709147" y="241138"/>
                  </a:lnTo>
                  <a:lnTo>
                    <a:pt x="706076" y="246251"/>
                  </a:lnTo>
                  <a:close/>
                </a:path>
                <a:path w="1252220" h="1249045">
                  <a:moveTo>
                    <a:pt x="958468" y="246251"/>
                  </a:moveTo>
                  <a:lnTo>
                    <a:pt x="945183" y="246251"/>
                  </a:lnTo>
                  <a:lnTo>
                    <a:pt x="941097" y="244208"/>
                  </a:lnTo>
                  <a:lnTo>
                    <a:pt x="940069" y="239095"/>
                  </a:lnTo>
                  <a:lnTo>
                    <a:pt x="939054" y="230923"/>
                  </a:lnTo>
                  <a:lnTo>
                    <a:pt x="941097" y="226836"/>
                  </a:lnTo>
                  <a:lnTo>
                    <a:pt x="954382" y="226836"/>
                  </a:lnTo>
                  <a:lnTo>
                    <a:pt x="958468" y="229907"/>
                  </a:lnTo>
                  <a:lnTo>
                    <a:pt x="959484" y="235009"/>
                  </a:lnTo>
                  <a:lnTo>
                    <a:pt x="960511" y="241138"/>
                  </a:lnTo>
                  <a:lnTo>
                    <a:pt x="958468" y="246251"/>
                  </a:lnTo>
                  <a:close/>
                </a:path>
                <a:path w="1252220" h="1249045">
                  <a:moveTo>
                    <a:pt x="541818" y="246381"/>
                  </a:moveTo>
                  <a:lnTo>
                    <a:pt x="535152" y="246381"/>
                  </a:lnTo>
                  <a:lnTo>
                    <a:pt x="531214" y="243311"/>
                  </a:lnTo>
                  <a:lnTo>
                    <a:pt x="530327" y="237052"/>
                  </a:lnTo>
                  <a:lnTo>
                    <a:pt x="531343" y="230923"/>
                  </a:lnTo>
                  <a:lnTo>
                    <a:pt x="534414" y="226836"/>
                  </a:lnTo>
                  <a:lnTo>
                    <a:pt x="546672" y="226836"/>
                  </a:lnTo>
                  <a:lnTo>
                    <a:pt x="550758" y="230923"/>
                  </a:lnTo>
                  <a:lnTo>
                    <a:pt x="550758" y="241138"/>
                  </a:lnTo>
                  <a:lnTo>
                    <a:pt x="547699" y="245235"/>
                  </a:lnTo>
                  <a:lnTo>
                    <a:pt x="542586" y="246251"/>
                  </a:lnTo>
                  <a:lnTo>
                    <a:pt x="541818" y="246381"/>
                  </a:lnTo>
                  <a:close/>
                </a:path>
                <a:path w="1252220" h="1249045">
                  <a:moveTo>
                    <a:pt x="148161" y="254424"/>
                  </a:moveTo>
                  <a:lnTo>
                    <a:pt x="137946" y="254424"/>
                  </a:lnTo>
                  <a:lnTo>
                    <a:pt x="132833" y="250337"/>
                  </a:lnTo>
                  <a:lnTo>
                    <a:pt x="132833" y="245235"/>
                  </a:lnTo>
                  <a:lnTo>
                    <a:pt x="131816" y="239095"/>
                  </a:lnTo>
                  <a:lnTo>
                    <a:pt x="135903" y="235009"/>
                  </a:lnTo>
                  <a:lnTo>
                    <a:pt x="142032" y="231950"/>
                  </a:lnTo>
                  <a:lnTo>
                    <a:pt x="147145" y="231950"/>
                  </a:lnTo>
                  <a:lnTo>
                    <a:pt x="150204" y="236036"/>
                  </a:lnTo>
                  <a:lnTo>
                    <a:pt x="150204" y="241138"/>
                  </a:lnTo>
                  <a:lnTo>
                    <a:pt x="152247" y="249321"/>
                  </a:lnTo>
                  <a:lnTo>
                    <a:pt x="148161" y="254424"/>
                  </a:lnTo>
                  <a:close/>
                </a:path>
                <a:path w="1252220" h="1249045">
                  <a:moveTo>
                    <a:pt x="755122" y="257494"/>
                  </a:moveTo>
                  <a:lnTo>
                    <a:pt x="750019" y="257494"/>
                  </a:lnTo>
                  <a:lnTo>
                    <a:pt x="744906" y="256467"/>
                  </a:lnTo>
                  <a:lnTo>
                    <a:pt x="741836" y="252381"/>
                  </a:lnTo>
                  <a:lnTo>
                    <a:pt x="741836" y="242165"/>
                  </a:lnTo>
                  <a:lnTo>
                    <a:pt x="745922" y="239095"/>
                  </a:lnTo>
                  <a:lnTo>
                    <a:pt x="757165" y="239095"/>
                  </a:lnTo>
                  <a:lnTo>
                    <a:pt x="761251" y="242165"/>
                  </a:lnTo>
                  <a:lnTo>
                    <a:pt x="760234" y="250337"/>
                  </a:lnTo>
                  <a:lnTo>
                    <a:pt x="759208" y="255450"/>
                  </a:lnTo>
                  <a:lnTo>
                    <a:pt x="755122" y="257494"/>
                  </a:lnTo>
                  <a:close/>
                </a:path>
                <a:path w="1252220" h="1249045">
                  <a:moveTo>
                    <a:pt x="873653" y="258510"/>
                  </a:moveTo>
                  <a:lnTo>
                    <a:pt x="866497" y="257494"/>
                  </a:lnTo>
                  <a:lnTo>
                    <a:pt x="862411" y="255450"/>
                  </a:lnTo>
                  <a:lnTo>
                    <a:pt x="862411" y="241138"/>
                  </a:lnTo>
                  <a:lnTo>
                    <a:pt x="866497" y="238079"/>
                  </a:lnTo>
                  <a:lnTo>
                    <a:pt x="872363" y="236901"/>
                  </a:lnTo>
                  <a:lnTo>
                    <a:pt x="878755" y="236901"/>
                  </a:lnTo>
                  <a:lnTo>
                    <a:pt x="882961" y="240749"/>
                  </a:lnTo>
                  <a:lnTo>
                    <a:pt x="884895" y="252381"/>
                  </a:lnTo>
                  <a:lnTo>
                    <a:pt x="879783" y="256467"/>
                  </a:lnTo>
                  <a:lnTo>
                    <a:pt x="873653" y="258510"/>
                  </a:lnTo>
                  <a:close/>
                </a:path>
                <a:path w="1252220" h="1249045">
                  <a:moveTo>
                    <a:pt x="491497" y="261580"/>
                  </a:moveTo>
                  <a:lnTo>
                    <a:pt x="484187" y="261580"/>
                  </a:lnTo>
                  <a:lnTo>
                    <a:pt x="480147" y="257883"/>
                  </a:lnTo>
                  <a:lnTo>
                    <a:pt x="478212" y="246251"/>
                  </a:lnTo>
                  <a:lnTo>
                    <a:pt x="483315" y="242165"/>
                  </a:lnTo>
                  <a:lnTo>
                    <a:pt x="488428" y="240122"/>
                  </a:lnTo>
                  <a:lnTo>
                    <a:pt x="494557" y="240122"/>
                  </a:lnTo>
                  <a:lnTo>
                    <a:pt x="498643" y="244208"/>
                  </a:lnTo>
                  <a:lnTo>
                    <a:pt x="500686" y="256467"/>
                  </a:lnTo>
                  <a:lnTo>
                    <a:pt x="496600" y="260553"/>
                  </a:lnTo>
                  <a:lnTo>
                    <a:pt x="491497" y="261580"/>
                  </a:lnTo>
                  <a:close/>
                </a:path>
                <a:path w="1252220" h="1249045">
                  <a:moveTo>
                    <a:pt x="212535" y="262596"/>
                  </a:moveTo>
                  <a:lnTo>
                    <a:pt x="207433" y="262596"/>
                  </a:lnTo>
                  <a:lnTo>
                    <a:pt x="202319" y="261580"/>
                  </a:lnTo>
                  <a:lnTo>
                    <a:pt x="198233" y="257494"/>
                  </a:lnTo>
                  <a:lnTo>
                    <a:pt x="198233" y="245235"/>
                  </a:lnTo>
                  <a:lnTo>
                    <a:pt x="202319" y="241138"/>
                  </a:lnTo>
                  <a:lnTo>
                    <a:pt x="214578" y="241138"/>
                  </a:lnTo>
                  <a:lnTo>
                    <a:pt x="218664" y="247278"/>
                  </a:lnTo>
                  <a:lnTo>
                    <a:pt x="217648" y="254424"/>
                  </a:lnTo>
                  <a:lnTo>
                    <a:pt x="215605" y="258510"/>
                  </a:lnTo>
                  <a:lnTo>
                    <a:pt x="212535" y="262596"/>
                  </a:lnTo>
                  <a:close/>
                </a:path>
                <a:path w="1252220" h="1249045">
                  <a:moveTo>
                    <a:pt x="377052" y="262596"/>
                  </a:moveTo>
                  <a:lnTo>
                    <a:pt x="362740" y="262596"/>
                  </a:lnTo>
                  <a:lnTo>
                    <a:pt x="358654" y="261580"/>
                  </a:lnTo>
                  <a:lnTo>
                    <a:pt x="358654" y="247278"/>
                  </a:lnTo>
                  <a:lnTo>
                    <a:pt x="360697" y="242165"/>
                  </a:lnTo>
                  <a:lnTo>
                    <a:pt x="372966" y="242165"/>
                  </a:lnTo>
                  <a:lnTo>
                    <a:pt x="377052" y="246251"/>
                  </a:lnTo>
                  <a:lnTo>
                    <a:pt x="378068" y="251364"/>
                  </a:lnTo>
                  <a:lnTo>
                    <a:pt x="378068" y="257494"/>
                  </a:lnTo>
                  <a:lnTo>
                    <a:pt x="377052" y="262596"/>
                  </a:lnTo>
                  <a:close/>
                </a:path>
                <a:path w="1252220" h="1249045">
                  <a:moveTo>
                    <a:pt x="1127061" y="269752"/>
                  </a:moveTo>
                  <a:lnTo>
                    <a:pt x="1112759" y="269752"/>
                  </a:lnTo>
                  <a:lnTo>
                    <a:pt x="1109690" y="265666"/>
                  </a:lnTo>
                  <a:lnTo>
                    <a:pt x="1108673" y="260553"/>
                  </a:lnTo>
                  <a:lnTo>
                    <a:pt x="1106630" y="252381"/>
                  </a:lnTo>
                  <a:lnTo>
                    <a:pt x="1111733" y="250337"/>
                  </a:lnTo>
                  <a:lnTo>
                    <a:pt x="1118889" y="249321"/>
                  </a:lnTo>
                  <a:lnTo>
                    <a:pt x="1125018" y="249321"/>
                  </a:lnTo>
                  <a:lnTo>
                    <a:pt x="1130131" y="251364"/>
                  </a:lnTo>
                  <a:lnTo>
                    <a:pt x="1130131" y="265666"/>
                  </a:lnTo>
                  <a:lnTo>
                    <a:pt x="1127061" y="269752"/>
                  </a:lnTo>
                  <a:close/>
                </a:path>
                <a:path w="1252220" h="1249045">
                  <a:moveTo>
                    <a:pt x="276908" y="270779"/>
                  </a:moveTo>
                  <a:lnTo>
                    <a:pt x="265677" y="270779"/>
                  </a:lnTo>
                  <a:lnTo>
                    <a:pt x="261580" y="265666"/>
                  </a:lnTo>
                  <a:lnTo>
                    <a:pt x="263623" y="258510"/>
                  </a:lnTo>
                  <a:lnTo>
                    <a:pt x="264650" y="254424"/>
                  </a:lnTo>
                  <a:lnTo>
                    <a:pt x="268736" y="251364"/>
                  </a:lnTo>
                  <a:lnTo>
                    <a:pt x="280994" y="251364"/>
                  </a:lnTo>
                  <a:lnTo>
                    <a:pt x="284065" y="256467"/>
                  </a:lnTo>
                  <a:lnTo>
                    <a:pt x="282022" y="262596"/>
                  </a:lnTo>
                  <a:lnTo>
                    <a:pt x="280994" y="267709"/>
                  </a:lnTo>
                  <a:lnTo>
                    <a:pt x="276908" y="270779"/>
                  </a:lnTo>
                  <a:close/>
                </a:path>
                <a:path w="1252220" h="1249045">
                  <a:moveTo>
                    <a:pt x="1061672" y="274865"/>
                  </a:moveTo>
                  <a:lnTo>
                    <a:pt x="1047359" y="274865"/>
                  </a:lnTo>
                  <a:lnTo>
                    <a:pt x="1045316" y="270779"/>
                  </a:lnTo>
                  <a:lnTo>
                    <a:pt x="1043272" y="265666"/>
                  </a:lnTo>
                  <a:lnTo>
                    <a:pt x="1042257" y="258510"/>
                  </a:lnTo>
                  <a:lnTo>
                    <a:pt x="1046343" y="254424"/>
                  </a:lnTo>
                  <a:lnTo>
                    <a:pt x="1052926" y="252229"/>
                  </a:lnTo>
                  <a:lnTo>
                    <a:pt x="1061261" y="252229"/>
                  </a:lnTo>
                  <a:lnTo>
                    <a:pt x="1063920" y="256175"/>
                  </a:lnTo>
                  <a:lnTo>
                    <a:pt x="1065758" y="262596"/>
                  </a:lnTo>
                  <a:lnTo>
                    <a:pt x="1063715" y="270779"/>
                  </a:lnTo>
                  <a:lnTo>
                    <a:pt x="1061672" y="274865"/>
                  </a:lnTo>
                  <a:close/>
                </a:path>
                <a:path w="1252220" h="1249045">
                  <a:moveTo>
                    <a:pt x="804190" y="277038"/>
                  </a:moveTo>
                  <a:lnTo>
                    <a:pt x="797788" y="277038"/>
                  </a:lnTo>
                  <a:lnTo>
                    <a:pt x="797021" y="276908"/>
                  </a:lnTo>
                  <a:lnTo>
                    <a:pt x="791908" y="275882"/>
                  </a:lnTo>
                  <a:lnTo>
                    <a:pt x="787822" y="271795"/>
                  </a:lnTo>
                  <a:lnTo>
                    <a:pt x="789865" y="266693"/>
                  </a:lnTo>
                  <a:lnTo>
                    <a:pt x="789865" y="261191"/>
                  </a:lnTo>
                  <a:lnTo>
                    <a:pt x="793972" y="257332"/>
                  </a:lnTo>
                  <a:lnTo>
                    <a:pt x="800129" y="257332"/>
                  </a:lnTo>
                  <a:lnTo>
                    <a:pt x="807236" y="258510"/>
                  </a:lnTo>
                  <a:lnTo>
                    <a:pt x="808252" y="262596"/>
                  </a:lnTo>
                  <a:lnTo>
                    <a:pt x="808252" y="267709"/>
                  </a:lnTo>
                  <a:lnTo>
                    <a:pt x="807366" y="273968"/>
                  </a:lnTo>
                  <a:lnTo>
                    <a:pt x="804190" y="277038"/>
                  </a:lnTo>
                  <a:close/>
                </a:path>
                <a:path w="1252220" h="1249045">
                  <a:moveTo>
                    <a:pt x="448582" y="282011"/>
                  </a:moveTo>
                  <a:lnTo>
                    <a:pt x="434269" y="282011"/>
                  </a:lnTo>
                  <a:lnTo>
                    <a:pt x="430183" y="277924"/>
                  </a:lnTo>
                  <a:lnTo>
                    <a:pt x="430183" y="266693"/>
                  </a:lnTo>
                  <a:lnTo>
                    <a:pt x="433254" y="262596"/>
                  </a:lnTo>
                  <a:lnTo>
                    <a:pt x="447555" y="262596"/>
                  </a:lnTo>
                  <a:lnTo>
                    <a:pt x="450626" y="266693"/>
                  </a:lnTo>
                  <a:lnTo>
                    <a:pt x="450626" y="277924"/>
                  </a:lnTo>
                  <a:lnTo>
                    <a:pt x="448582" y="282011"/>
                  </a:lnTo>
                  <a:close/>
                </a:path>
                <a:path w="1252220" h="1249045">
                  <a:moveTo>
                    <a:pt x="990141" y="282011"/>
                  </a:moveTo>
                  <a:lnTo>
                    <a:pt x="981969" y="282011"/>
                  </a:lnTo>
                  <a:lnTo>
                    <a:pt x="978899" y="277924"/>
                  </a:lnTo>
                  <a:lnTo>
                    <a:pt x="978899" y="266693"/>
                  </a:lnTo>
                  <a:lnTo>
                    <a:pt x="980942" y="262596"/>
                  </a:lnTo>
                  <a:lnTo>
                    <a:pt x="995254" y="262596"/>
                  </a:lnTo>
                  <a:lnTo>
                    <a:pt x="999341" y="266693"/>
                  </a:lnTo>
                  <a:lnTo>
                    <a:pt x="999341" y="277924"/>
                  </a:lnTo>
                  <a:lnTo>
                    <a:pt x="995254" y="280995"/>
                  </a:lnTo>
                  <a:lnTo>
                    <a:pt x="990141" y="282011"/>
                  </a:lnTo>
                  <a:close/>
                </a:path>
                <a:path w="1252220" h="1249045">
                  <a:moveTo>
                    <a:pt x="922238" y="288302"/>
                  </a:moveTo>
                  <a:lnTo>
                    <a:pt x="915455" y="288302"/>
                  </a:lnTo>
                  <a:lnTo>
                    <a:pt x="914526" y="288151"/>
                  </a:lnTo>
                  <a:lnTo>
                    <a:pt x="909412" y="287124"/>
                  </a:lnTo>
                  <a:lnTo>
                    <a:pt x="905326" y="284054"/>
                  </a:lnTo>
                  <a:lnTo>
                    <a:pt x="905326" y="271795"/>
                  </a:lnTo>
                  <a:lnTo>
                    <a:pt x="910440" y="267709"/>
                  </a:lnTo>
                  <a:lnTo>
                    <a:pt x="923725" y="267709"/>
                  </a:lnTo>
                  <a:lnTo>
                    <a:pt x="925768" y="274865"/>
                  </a:lnTo>
                  <a:lnTo>
                    <a:pt x="926784" y="277924"/>
                  </a:lnTo>
                  <a:lnTo>
                    <a:pt x="925919" y="285729"/>
                  </a:lnTo>
                  <a:lnTo>
                    <a:pt x="922238" y="288302"/>
                  </a:lnTo>
                  <a:close/>
                </a:path>
                <a:path w="1252220" h="1249045">
                  <a:moveTo>
                    <a:pt x="612072" y="293253"/>
                  </a:moveTo>
                  <a:lnTo>
                    <a:pt x="598787" y="293253"/>
                  </a:lnTo>
                  <a:lnTo>
                    <a:pt x="596744" y="289167"/>
                  </a:lnTo>
                  <a:lnTo>
                    <a:pt x="596744" y="276908"/>
                  </a:lnTo>
                  <a:lnTo>
                    <a:pt x="600830" y="272822"/>
                  </a:lnTo>
                  <a:lnTo>
                    <a:pt x="613089" y="272822"/>
                  </a:lnTo>
                  <a:lnTo>
                    <a:pt x="616158" y="276908"/>
                  </a:lnTo>
                  <a:lnTo>
                    <a:pt x="617175" y="282011"/>
                  </a:lnTo>
                  <a:lnTo>
                    <a:pt x="617175" y="292237"/>
                  </a:lnTo>
                  <a:lnTo>
                    <a:pt x="612072" y="293253"/>
                  </a:lnTo>
                  <a:close/>
                </a:path>
                <a:path w="1252220" h="1249045">
                  <a:moveTo>
                    <a:pt x="667022" y="296323"/>
                  </a:moveTo>
                  <a:lnTo>
                    <a:pt x="660091" y="296323"/>
                  </a:lnTo>
                  <a:lnTo>
                    <a:pt x="653961" y="295296"/>
                  </a:lnTo>
                  <a:lnTo>
                    <a:pt x="649875" y="290194"/>
                  </a:lnTo>
                  <a:lnTo>
                    <a:pt x="651918" y="283038"/>
                  </a:lnTo>
                  <a:lnTo>
                    <a:pt x="652945" y="277924"/>
                  </a:lnTo>
                  <a:lnTo>
                    <a:pt x="658047" y="274865"/>
                  </a:lnTo>
                  <a:lnTo>
                    <a:pt x="670317" y="274865"/>
                  </a:lnTo>
                  <a:lnTo>
                    <a:pt x="674403" y="277924"/>
                  </a:lnTo>
                  <a:lnTo>
                    <a:pt x="673376" y="286108"/>
                  </a:lnTo>
                  <a:lnTo>
                    <a:pt x="670576" y="291707"/>
                  </a:lnTo>
                  <a:lnTo>
                    <a:pt x="667022" y="296323"/>
                  </a:lnTo>
                  <a:close/>
                </a:path>
                <a:path w="1252220" h="1249045">
                  <a:moveTo>
                    <a:pt x="332093" y="297339"/>
                  </a:moveTo>
                  <a:lnTo>
                    <a:pt x="320851" y="297339"/>
                  </a:lnTo>
                  <a:lnTo>
                    <a:pt x="316765" y="293253"/>
                  </a:lnTo>
                  <a:lnTo>
                    <a:pt x="315738" y="286108"/>
                  </a:lnTo>
                  <a:lnTo>
                    <a:pt x="315738" y="280995"/>
                  </a:lnTo>
                  <a:lnTo>
                    <a:pt x="319928" y="275752"/>
                  </a:lnTo>
                  <a:lnTo>
                    <a:pt x="332775" y="275752"/>
                  </a:lnTo>
                  <a:lnTo>
                    <a:pt x="336179" y="280335"/>
                  </a:lnTo>
                  <a:lnTo>
                    <a:pt x="336179" y="292237"/>
                  </a:lnTo>
                  <a:lnTo>
                    <a:pt x="332093" y="297339"/>
                  </a:lnTo>
                  <a:close/>
                </a:path>
                <a:path w="1252220" h="1249045">
                  <a:moveTo>
                    <a:pt x="116488" y="298366"/>
                  </a:moveTo>
                  <a:lnTo>
                    <a:pt x="103202" y="298366"/>
                  </a:lnTo>
                  <a:lnTo>
                    <a:pt x="101159" y="293253"/>
                  </a:lnTo>
                  <a:lnTo>
                    <a:pt x="101159" y="287124"/>
                  </a:lnTo>
                  <a:lnTo>
                    <a:pt x="102089" y="281524"/>
                  </a:lnTo>
                  <a:lnTo>
                    <a:pt x="104727" y="276779"/>
                  </a:lnTo>
                  <a:lnTo>
                    <a:pt x="111619" y="276779"/>
                  </a:lnTo>
                  <a:lnTo>
                    <a:pt x="118531" y="277924"/>
                  </a:lnTo>
                  <a:lnTo>
                    <a:pt x="122617" y="283038"/>
                  </a:lnTo>
                  <a:lnTo>
                    <a:pt x="121590" y="289167"/>
                  </a:lnTo>
                  <a:lnTo>
                    <a:pt x="119547" y="295296"/>
                  </a:lnTo>
                  <a:lnTo>
                    <a:pt x="116488" y="298366"/>
                  </a:lnTo>
                  <a:close/>
                </a:path>
                <a:path w="1252220" h="1249045">
                  <a:moveTo>
                    <a:pt x="557915" y="298366"/>
                  </a:moveTo>
                  <a:lnTo>
                    <a:pt x="545645" y="298366"/>
                  </a:lnTo>
                  <a:lnTo>
                    <a:pt x="542586" y="295296"/>
                  </a:lnTo>
                  <a:lnTo>
                    <a:pt x="542586" y="283935"/>
                  </a:lnTo>
                  <a:lnTo>
                    <a:pt x="546499" y="280800"/>
                  </a:lnTo>
                  <a:lnTo>
                    <a:pt x="553500" y="280800"/>
                  </a:lnTo>
                  <a:lnTo>
                    <a:pt x="554844" y="280995"/>
                  </a:lnTo>
                  <a:lnTo>
                    <a:pt x="559958" y="280995"/>
                  </a:lnTo>
                  <a:lnTo>
                    <a:pt x="562898" y="283935"/>
                  </a:lnTo>
                  <a:lnTo>
                    <a:pt x="563017" y="296323"/>
                  </a:lnTo>
                  <a:lnTo>
                    <a:pt x="557915" y="298366"/>
                  </a:lnTo>
                  <a:close/>
                </a:path>
                <a:path w="1252220" h="1249045">
                  <a:moveTo>
                    <a:pt x="180732" y="303923"/>
                  </a:moveTo>
                  <a:lnTo>
                    <a:pt x="174733" y="303923"/>
                  </a:lnTo>
                  <a:lnTo>
                    <a:pt x="173749" y="303782"/>
                  </a:lnTo>
                  <a:lnTo>
                    <a:pt x="172690" y="303469"/>
                  </a:lnTo>
                  <a:lnTo>
                    <a:pt x="167576" y="302452"/>
                  </a:lnTo>
                  <a:lnTo>
                    <a:pt x="163490" y="300409"/>
                  </a:lnTo>
                  <a:lnTo>
                    <a:pt x="163490" y="293253"/>
                  </a:lnTo>
                  <a:lnTo>
                    <a:pt x="162463" y="286108"/>
                  </a:lnTo>
                  <a:lnTo>
                    <a:pt x="167576" y="282011"/>
                  </a:lnTo>
                  <a:lnTo>
                    <a:pt x="181878" y="282011"/>
                  </a:lnTo>
                  <a:lnTo>
                    <a:pt x="182904" y="288151"/>
                  </a:lnTo>
                  <a:lnTo>
                    <a:pt x="184947" y="292237"/>
                  </a:lnTo>
                  <a:lnTo>
                    <a:pt x="183208" y="299188"/>
                  </a:lnTo>
                  <a:lnTo>
                    <a:pt x="180805" y="303782"/>
                  </a:lnTo>
                  <a:lnTo>
                    <a:pt x="180732" y="303923"/>
                  </a:lnTo>
                  <a:close/>
                </a:path>
                <a:path w="1252220" h="1249045">
                  <a:moveTo>
                    <a:pt x="852195" y="304496"/>
                  </a:moveTo>
                  <a:lnTo>
                    <a:pt x="840953" y="304496"/>
                  </a:lnTo>
                  <a:lnTo>
                    <a:pt x="835851" y="301425"/>
                  </a:lnTo>
                  <a:lnTo>
                    <a:pt x="835851" y="287859"/>
                  </a:lnTo>
                  <a:lnTo>
                    <a:pt x="839969" y="283902"/>
                  </a:lnTo>
                  <a:lnTo>
                    <a:pt x="852044" y="283902"/>
                  </a:lnTo>
                  <a:lnTo>
                    <a:pt x="856281" y="288151"/>
                  </a:lnTo>
                  <a:lnTo>
                    <a:pt x="856281" y="301425"/>
                  </a:lnTo>
                  <a:lnTo>
                    <a:pt x="852195" y="304496"/>
                  </a:lnTo>
                  <a:close/>
                </a:path>
                <a:path w="1252220" h="1249045">
                  <a:moveTo>
                    <a:pt x="717089" y="305512"/>
                  </a:moveTo>
                  <a:lnTo>
                    <a:pt x="710162" y="305512"/>
                  </a:lnTo>
                  <a:lnTo>
                    <a:pt x="704033" y="303469"/>
                  </a:lnTo>
                  <a:lnTo>
                    <a:pt x="699947" y="298366"/>
                  </a:lnTo>
                  <a:lnTo>
                    <a:pt x="700963" y="292237"/>
                  </a:lnTo>
                  <a:lnTo>
                    <a:pt x="703006" y="287124"/>
                  </a:lnTo>
                  <a:lnTo>
                    <a:pt x="708119" y="283038"/>
                  </a:lnTo>
                  <a:lnTo>
                    <a:pt x="720378" y="283038"/>
                  </a:lnTo>
                  <a:lnTo>
                    <a:pt x="724464" y="287124"/>
                  </a:lnTo>
                  <a:lnTo>
                    <a:pt x="722421" y="295296"/>
                  </a:lnTo>
                  <a:lnTo>
                    <a:pt x="720561" y="300896"/>
                  </a:lnTo>
                  <a:lnTo>
                    <a:pt x="717089" y="305512"/>
                  </a:lnTo>
                  <a:close/>
                </a:path>
                <a:path w="1252220" h="1249045">
                  <a:moveTo>
                    <a:pt x="234328" y="310138"/>
                  </a:moveTo>
                  <a:lnTo>
                    <a:pt x="230177" y="310138"/>
                  </a:lnTo>
                  <a:lnTo>
                    <a:pt x="225820" y="301425"/>
                  </a:lnTo>
                  <a:lnTo>
                    <a:pt x="225820" y="293253"/>
                  </a:lnTo>
                  <a:lnTo>
                    <a:pt x="229907" y="289167"/>
                  </a:lnTo>
                  <a:lnTo>
                    <a:pt x="241149" y="289167"/>
                  </a:lnTo>
                  <a:lnTo>
                    <a:pt x="246262" y="292237"/>
                  </a:lnTo>
                  <a:lnTo>
                    <a:pt x="246262" y="305512"/>
                  </a:lnTo>
                  <a:lnTo>
                    <a:pt x="243192" y="309609"/>
                  </a:lnTo>
                  <a:lnTo>
                    <a:pt x="236036" y="309609"/>
                  </a:lnTo>
                  <a:lnTo>
                    <a:pt x="235139" y="309965"/>
                  </a:lnTo>
                  <a:lnTo>
                    <a:pt x="234328" y="310138"/>
                  </a:lnTo>
                  <a:close/>
                </a:path>
                <a:path w="1252220" h="1249045">
                  <a:moveTo>
                    <a:pt x="401569" y="311652"/>
                  </a:moveTo>
                  <a:lnTo>
                    <a:pt x="389311" y="311652"/>
                  </a:lnTo>
                  <a:lnTo>
                    <a:pt x="384197" y="307565"/>
                  </a:lnTo>
                  <a:lnTo>
                    <a:pt x="384197" y="293253"/>
                  </a:lnTo>
                  <a:lnTo>
                    <a:pt x="389311" y="291210"/>
                  </a:lnTo>
                  <a:lnTo>
                    <a:pt x="396467" y="291210"/>
                  </a:lnTo>
                  <a:lnTo>
                    <a:pt x="402597" y="292237"/>
                  </a:lnTo>
                  <a:lnTo>
                    <a:pt x="407709" y="294280"/>
                  </a:lnTo>
                  <a:lnTo>
                    <a:pt x="406683" y="302452"/>
                  </a:lnTo>
                  <a:lnTo>
                    <a:pt x="404640" y="307565"/>
                  </a:lnTo>
                  <a:lnTo>
                    <a:pt x="401569" y="311652"/>
                  </a:lnTo>
                  <a:close/>
                </a:path>
                <a:path w="1252220" h="1249045">
                  <a:moveTo>
                    <a:pt x="1155675" y="311652"/>
                  </a:moveTo>
                  <a:lnTo>
                    <a:pt x="1142390" y="311652"/>
                  </a:lnTo>
                  <a:lnTo>
                    <a:pt x="1139330" y="307565"/>
                  </a:lnTo>
                  <a:lnTo>
                    <a:pt x="1138304" y="302452"/>
                  </a:lnTo>
                  <a:lnTo>
                    <a:pt x="1137287" y="295296"/>
                  </a:lnTo>
                  <a:lnTo>
                    <a:pt x="1140347" y="291210"/>
                  </a:lnTo>
                  <a:lnTo>
                    <a:pt x="1154659" y="291210"/>
                  </a:lnTo>
                  <a:lnTo>
                    <a:pt x="1159761" y="293253"/>
                  </a:lnTo>
                  <a:lnTo>
                    <a:pt x="1159761" y="307565"/>
                  </a:lnTo>
                  <a:lnTo>
                    <a:pt x="1155675" y="311652"/>
                  </a:lnTo>
                  <a:close/>
                </a:path>
                <a:path w="1252220" h="1249045">
                  <a:moveTo>
                    <a:pt x="1092329" y="316754"/>
                  </a:moveTo>
                  <a:lnTo>
                    <a:pt x="1081086" y="316754"/>
                  </a:lnTo>
                  <a:lnTo>
                    <a:pt x="1077000" y="312668"/>
                  </a:lnTo>
                  <a:lnTo>
                    <a:pt x="1077000" y="307565"/>
                  </a:lnTo>
                  <a:lnTo>
                    <a:pt x="1075973" y="300409"/>
                  </a:lnTo>
                  <a:lnTo>
                    <a:pt x="1079043" y="296323"/>
                  </a:lnTo>
                  <a:lnTo>
                    <a:pt x="1088232" y="295296"/>
                  </a:lnTo>
                  <a:lnTo>
                    <a:pt x="1093344" y="297339"/>
                  </a:lnTo>
                  <a:lnTo>
                    <a:pt x="1098458" y="300409"/>
                  </a:lnTo>
                  <a:lnTo>
                    <a:pt x="1097431" y="307565"/>
                  </a:lnTo>
                  <a:lnTo>
                    <a:pt x="1096415" y="312668"/>
                  </a:lnTo>
                  <a:lnTo>
                    <a:pt x="1092329" y="316754"/>
                  </a:lnTo>
                  <a:close/>
                </a:path>
                <a:path w="1252220" h="1249045">
                  <a:moveTo>
                    <a:pt x="504772" y="316754"/>
                  </a:moveTo>
                  <a:lnTo>
                    <a:pt x="497446" y="316754"/>
                  </a:lnTo>
                  <a:lnTo>
                    <a:pt x="493325" y="313057"/>
                  </a:lnTo>
                  <a:lnTo>
                    <a:pt x="491497" y="307565"/>
                  </a:lnTo>
                  <a:lnTo>
                    <a:pt x="489454" y="300409"/>
                  </a:lnTo>
                  <a:lnTo>
                    <a:pt x="494557" y="296323"/>
                  </a:lnTo>
                  <a:lnTo>
                    <a:pt x="500686" y="295296"/>
                  </a:lnTo>
                  <a:lnTo>
                    <a:pt x="506816" y="295296"/>
                  </a:lnTo>
                  <a:lnTo>
                    <a:pt x="510912" y="298366"/>
                  </a:lnTo>
                  <a:lnTo>
                    <a:pt x="511929" y="305512"/>
                  </a:lnTo>
                  <a:lnTo>
                    <a:pt x="513972" y="311652"/>
                  </a:lnTo>
                  <a:lnTo>
                    <a:pt x="509886" y="315738"/>
                  </a:lnTo>
                  <a:lnTo>
                    <a:pt x="504772" y="316754"/>
                  </a:lnTo>
                  <a:close/>
                </a:path>
                <a:path w="1252220" h="1249045">
                  <a:moveTo>
                    <a:pt x="770450" y="321867"/>
                  </a:moveTo>
                  <a:lnTo>
                    <a:pt x="764321" y="321867"/>
                  </a:lnTo>
                  <a:lnTo>
                    <a:pt x="757165" y="319824"/>
                  </a:lnTo>
                  <a:lnTo>
                    <a:pt x="752062" y="317781"/>
                  </a:lnTo>
                  <a:lnTo>
                    <a:pt x="754105" y="309609"/>
                  </a:lnTo>
                  <a:lnTo>
                    <a:pt x="754105" y="303696"/>
                  </a:lnTo>
                  <a:lnTo>
                    <a:pt x="757586" y="299880"/>
                  </a:lnTo>
                  <a:lnTo>
                    <a:pt x="763240" y="299880"/>
                  </a:lnTo>
                  <a:lnTo>
                    <a:pt x="764277" y="300053"/>
                  </a:lnTo>
                  <a:lnTo>
                    <a:pt x="765336" y="300409"/>
                  </a:lnTo>
                  <a:lnTo>
                    <a:pt x="771477" y="301425"/>
                  </a:lnTo>
                  <a:lnTo>
                    <a:pt x="774536" y="305512"/>
                  </a:lnTo>
                  <a:lnTo>
                    <a:pt x="774536" y="317781"/>
                  </a:lnTo>
                  <a:lnTo>
                    <a:pt x="770450" y="321867"/>
                  </a:lnTo>
                  <a:close/>
                </a:path>
                <a:path w="1252220" h="1249045">
                  <a:moveTo>
                    <a:pt x="1031014" y="323910"/>
                  </a:moveTo>
                  <a:lnTo>
                    <a:pt x="1016712" y="323910"/>
                  </a:lnTo>
                  <a:lnTo>
                    <a:pt x="1012626" y="318797"/>
                  </a:lnTo>
                  <a:lnTo>
                    <a:pt x="1012626" y="306539"/>
                  </a:lnTo>
                  <a:lnTo>
                    <a:pt x="1016712" y="303469"/>
                  </a:lnTo>
                  <a:lnTo>
                    <a:pt x="1022628" y="302290"/>
                  </a:lnTo>
                  <a:lnTo>
                    <a:pt x="1028754" y="302290"/>
                  </a:lnTo>
                  <a:lnTo>
                    <a:pt x="1032138" y="306149"/>
                  </a:lnTo>
                  <a:lnTo>
                    <a:pt x="1033058" y="311652"/>
                  </a:lnTo>
                  <a:lnTo>
                    <a:pt x="1033058" y="318797"/>
                  </a:lnTo>
                  <a:lnTo>
                    <a:pt x="1031014" y="323910"/>
                  </a:lnTo>
                  <a:close/>
                </a:path>
                <a:path w="1252220" h="1249045">
                  <a:moveTo>
                    <a:pt x="955398" y="325953"/>
                  </a:moveTo>
                  <a:lnTo>
                    <a:pt x="950285" y="325953"/>
                  </a:lnTo>
                  <a:lnTo>
                    <a:pt x="946199" y="322883"/>
                  </a:lnTo>
                  <a:lnTo>
                    <a:pt x="945183" y="317781"/>
                  </a:lnTo>
                  <a:lnTo>
                    <a:pt x="944156" y="311652"/>
                  </a:lnTo>
                  <a:lnTo>
                    <a:pt x="946199" y="306539"/>
                  </a:lnTo>
                  <a:lnTo>
                    <a:pt x="951312" y="305512"/>
                  </a:lnTo>
                  <a:lnTo>
                    <a:pt x="958468" y="305512"/>
                  </a:lnTo>
                  <a:lnTo>
                    <a:pt x="961527" y="307565"/>
                  </a:lnTo>
                  <a:lnTo>
                    <a:pt x="963571" y="312668"/>
                  </a:lnTo>
                  <a:lnTo>
                    <a:pt x="964597" y="318797"/>
                  </a:lnTo>
                  <a:lnTo>
                    <a:pt x="963571" y="323910"/>
                  </a:lnTo>
                  <a:lnTo>
                    <a:pt x="955398" y="325953"/>
                  </a:lnTo>
                  <a:close/>
                </a:path>
                <a:path w="1252220" h="1249045">
                  <a:moveTo>
                    <a:pt x="887954" y="336169"/>
                  </a:moveTo>
                  <a:lnTo>
                    <a:pt x="879783" y="334126"/>
                  </a:lnTo>
                  <a:lnTo>
                    <a:pt x="876723" y="331066"/>
                  </a:lnTo>
                  <a:lnTo>
                    <a:pt x="877739" y="323910"/>
                  </a:lnTo>
                  <a:lnTo>
                    <a:pt x="878766" y="318797"/>
                  </a:lnTo>
                  <a:lnTo>
                    <a:pt x="882852" y="316754"/>
                  </a:lnTo>
                  <a:lnTo>
                    <a:pt x="894094" y="316754"/>
                  </a:lnTo>
                  <a:lnTo>
                    <a:pt x="897154" y="321867"/>
                  </a:lnTo>
                  <a:lnTo>
                    <a:pt x="897154" y="334126"/>
                  </a:lnTo>
                  <a:lnTo>
                    <a:pt x="893068" y="335153"/>
                  </a:lnTo>
                  <a:lnTo>
                    <a:pt x="887954" y="336169"/>
                  </a:lnTo>
                  <a:close/>
                </a:path>
                <a:path w="1252220" h="1249045">
                  <a:moveTo>
                    <a:pt x="295020" y="336169"/>
                  </a:moveTo>
                  <a:lnTo>
                    <a:pt x="287135" y="336169"/>
                  </a:lnTo>
                  <a:lnTo>
                    <a:pt x="279979" y="334126"/>
                  </a:lnTo>
                  <a:lnTo>
                    <a:pt x="275893" y="329023"/>
                  </a:lnTo>
                  <a:lnTo>
                    <a:pt x="276908" y="322883"/>
                  </a:lnTo>
                  <a:lnTo>
                    <a:pt x="276908" y="317781"/>
                  </a:lnTo>
                  <a:lnTo>
                    <a:pt x="282022" y="313695"/>
                  </a:lnTo>
                  <a:lnTo>
                    <a:pt x="295307" y="313695"/>
                  </a:lnTo>
                  <a:lnTo>
                    <a:pt x="299393" y="317781"/>
                  </a:lnTo>
                  <a:lnTo>
                    <a:pt x="300409" y="325953"/>
                  </a:lnTo>
                  <a:lnTo>
                    <a:pt x="297664" y="332374"/>
                  </a:lnTo>
                  <a:lnTo>
                    <a:pt x="295020" y="336169"/>
                  </a:lnTo>
                  <a:close/>
                </a:path>
                <a:path w="1252220" h="1249045">
                  <a:moveTo>
                    <a:pt x="453684" y="339239"/>
                  </a:moveTo>
                  <a:lnTo>
                    <a:pt x="448582" y="339239"/>
                  </a:lnTo>
                  <a:lnTo>
                    <a:pt x="444485" y="335153"/>
                  </a:lnTo>
                  <a:lnTo>
                    <a:pt x="443469" y="331066"/>
                  </a:lnTo>
                  <a:lnTo>
                    <a:pt x="442442" y="323910"/>
                  </a:lnTo>
                  <a:lnTo>
                    <a:pt x="445603" y="318646"/>
                  </a:lnTo>
                  <a:lnTo>
                    <a:pt x="459219" y="318646"/>
                  </a:lnTo>
                  <a:lnTo>
                    <a:pt x="461057" y="322397"/>
                  </a:lnTo>
                  <a:lnTo>
                    <a:pt x="462883" y="326980"/>
                  </a:lnTo>
                  <a:lnTo>
                    <a:pt x="463900" y="333110"/>
                  </a:lnTo>
                  <a:lnTo>
                    <a:pt x="460841" y="338212"/>
                  </a:lnTo>
                  <a:lnTo>
                    <a:pt x="453684" y="339239"/>
                  </a:lnTo>
                  <a:close/>
                </a:path>
                <a:path w="1252220" h="1249045">
                  <a:moveTo>
                    <a:pt x="88036" y="344795"/>
                  </a:moveTo>
                  <a:lnTo>
                    <a:pt x="82523" y="344795"/>
                  </a:lnTo>
                  <a:lnTo>
                    <a:pt x="81647" y="344655"/>
                  </a:lnTo>
                  <a:lnTo>
                    <a:pt x="80718" y="344341"/>
                  </a:lnTo>
                  <a:lnTo>
                    <a:pt x="75615" y="343325"/>
                  </a:lnTo>
                  <a:lnTo>
                    <a:pt x="71529" y="337196"/>
                  </a:lnTo>
                  <a:lnTo>
                    <a:pt x="72545" y="331066"/>
                  </a:lnTo>
                  <a:lnTo>
                    <a:pt x="74588" y="325953"/>
                  </a:lnTo>
                  <a:lnTo>
                    <a:pt x="77659" y="322883"/>
                  </a:lnTo>
                  <a:lnTo>
                    <a:pt x="90944" y="322883"/>
                  </a:lnTo>
                  <a:lnTo>
                    <a:pt x="92987" y="327996"/>
                  </a:lnTo>
                  <a:lnTo>
                    <a:pt x="92987" y="334126"/>
                  </a:lnTo>
                  <a:lnTo>
                    <a:pt x="91247" y="340201"/>
                  </a:lnTo>
                  <a:lnTo>
                    <a:pt x="88134" y="344655"/>
                  </a:lnTo>
                  <a:lnTo>
                    <a:pt x="88036" y="344795"/>
                  </a:lnTo>
                  <a:close/>
                </a:path>
                <a:path w="1252220" h="1249045">
                  <a:moveTo>
                    <a:pt x="354470" y="344882"/>
                  </a:moveTo>
                  <a:lnTo>
                    <a:pt x="349043" y="344882"/>
                  </a:lnTo>
                  <a:lnTo>
                    <a:pt x="345843" y="341379"/>
                  </a:lnTo>
                  <a:lnTo>
                    <a:pt x="343325" y="337196"/>
                  </a:lnTo>
                  <a:lnTo>
                    <a:pt x="343325" y="329023"/>
                  </a:lnTo>
                  <a:lnTo>
                    <a:pt x="346493" y="323748"/>
                  </a:lnTo>
                  <a:lnTo>
                    <a:pt x="359476" y="323748"/>
                  </a:lnTo>
                  <a:lnTo>
                    <a:pt x="362848" y="327510"/>
                  </a:lnTo>
                  <a:lnTo>
                    <a:pt x="363767" y="332083"/>
                  </a:lnTo>
                  <a:lnTo>
                    <a:pt x="366837" y="338212"/>
                  </a:lnTo>
                  <a:lnTo>
                    <a:pt x="361724" y="343325"/>
                  </a:lnTo>
                  <a:lnTo>
                    <a:pt x="356611" y="344341"/>
                  </a:lnTo>
                  <a:lnTo>
                    <a:pt x="355508" y="344720"/>
                  </a:lnTo>
                  <a:lnTo>
                    <a:pt x="354470" y="344882"/>
                  </a:lnTo>
                  <a:close/>
                </a:path>
                <a:path w="1252220" h="1249045">
                  <a:moveTo>
                    <a:pt x="817452" y="346384"/>
                  </a:moveTo>
                  <a:lnTo>
                    <a:pt x="803150" y="346384"/>
                  </a:lnTo>
                  <a:lnTo>
                    <a:pt x="801107" y="342298"/>
                  </a:lnTo>
                  <a:lnTo>
                    <a:pt x="801107" y="331066"/>
                  </a:lnTo>
                  <a:lnTo>
                    <a:pt x="805193" y="326980"/>
                  </a:lnTo>
                  <a:lnTo>
                    <a:pt x="816436" y="326980"/>
                  </a:lnTo>
                  <a:lnTo>
                    <a:pt x="820522" y="331066"/>
                  </a:lnTo>
                  <a:lnTo>
                    <a:pt x="820522" y="342298"/>
                  </a:lnTo>
                  <a:lnTo>
                    <a:pt x="817452" y="346384"/>
                  </a:lnTo>
                  <a:close/>
                </a:path>
                <a:path w="1252220" h="1249045">
                  <a:moveTo>
                    <a:pt x="638633" y="347411"/>
                  </a:moveTo>
                  <a:lnTo>
                    <a:pt x="630461" y="347411"/>
                  </a:lnTo>
                  <a:lnTo>
                    <a:pt x="623304" y="346384"/>
                  </a:lnTo>
                  <a:lnTo>
                    <a:pt x="620245" y="341282"/>
                  </a:lnTo>
                  <a:lnTo>
                    <a:pt x="622288" y="334126"/>
                  </a:lnTo>
                  <a:lnTo>
                    <a:pt x="622288" y="329023"/>
                  </a:lnTo>
                  <a:lnTo>
                    <a:pt x="627391" y="326980"/>
                  </a:lnTo>
                  <a:lnTo>
                    <a:pt x="632504" y="326980"/>
                  </a:lnTo>
                  <a:lnTo>
                    <a:pt x="639660" y="327996"/>
                  </a:lnTo>
                  <a:lnTo>
                    <a:pt x="643746" y="333110"/>
                  </a:lnTo>
                  <a:lnTo>
                    <a:pt x="642718" y="339239"/>
                  </a:lnTo>
                  <a:lnTo>
                    <a:pt x="642718" y="344341"/>
                  </a:lnTo>
                  <a:lnTo>
                    <a:pt x="638633" y="347411"/>
                  </a:lnTo>
                  <a:close/>
                </a:path>
                <a:path w="1252220" h="1249045">
                  <a:moveTo>
                    <a:pt x="149343" y="347411"/>
                  </a:moveTo>
                  <a:lnTo>
                    <a:pt x="142032" y="347411"/>
                  </a:lnTo>
                  <a:lnTo>
                    <a:pt x="136919" y="346384"/>
                  </a:lnTo>
                  <a:lnTo>
                    <a:pt x="132833" y="342298"/>
                  </a:lnTo>
                  <a:lnTo>
                    <a:pt x="132833" y="337196"/>
                  </a:lnTo>
                  <a:lnTo>
                    <a:pt x="133752" y="331693"/>
                  </a:lnTo>
                  <a:lnTo>
                    <a:pt x="137957" y="327845"/>
                  </a:lnTo>
                  <a:lnTo>
                    <a:pt x="144200" y="327845"/>
                  </a:lnTo>
                  <a:lnTo>
                    <a:pt x="151232" y="329023"/>
                  </a:lnTo>
                  <a:lnTo>
                    <a:pt x="153275" y="333110"/>
                  </a:lnTo>
                  <a:lnTo>
                    <a:pt x="154291" y="338212"/>
                  </a:lnTo>
                  <a:lnTo>
                    <a:pt x="153372" y="343714"/>
                  </a:lnTo>
                  <a:lnTo>
                    <a:pt x="149343" y="347411"/>
                  </a:lnTo>
                  <a:close/>
                </a:path>
                <a:path w="1252220" h="1249045">
                  <a:moveTo>
                    <a:pt x="587544" y="350481"/>
                  </a:moveTo>
                  <a:lnTo>
                    <a:pt x="575286" y="350481"/>
                  </a:lnTo>
                  <a:lnTo>
                    <a:pt x="569157" y="347411"/>
                  </a:lnTo>
                  <a:lnTo>
                    <a:pt x="569157" y="333110"/>
                  </a:lnTo>
                  <a:lnTo>
                    <a:pt x="573243" y="329023"/>
                  </a:lnTo>
                  <a:lnTo>
                    <a:pt x="586518" y="329023"/>
                  </a:lnTo>
                  <a:lnTo>
                    <a:pt x="590615" y="333110"/>
                  </a:lnTo>
                  <a:lnTo>
                    <a:pt x="591631" y="339239"/>
                  </a:lnTo>
                  <a:lnTo>
                    <a:pt x="591631" y="345368"/>
                  </a:lnTo>
                  <a:lnTo>
                    <a:pt x="587544" y="350481"/>
                  </a:lnTo>
                  <a:close/>
                </a:path>
                <a:path w="1252220" h="1249045">
                  <a:moveTo>
                    <a:pt x="690747" y="352524"/>
                  </a:moveTo>
                  <a:lnTo>
                    <a:pt x="679505" y="352524"/>
                  </a:lnTo>
                  <a:lnTo>
                    <a:pt x="675419" y="349454"/>
                  </a:lnTo>
                  <a:lnTo>
                    <a:pt x="675419" y="337196"/>
                  </a:lnTo>
                  <a:lnTo>
                    <a:pt x="679635" y="332980"/>
                  </a:lnTo>
                  <a:lnTo>
                    <a:pt x="693126" y="332980"/>
                  </a:lnTo>
                  <a:lnTo>
                    <a:pt x="694834" y="337812"/>
                  </a:lnTo>
                  <a:lnTo>
                    <a:pt x="694834" y="348438"/>
                  </a:lnTo>
                  <a:lnTo>
                    <a:pt x="690747" y="352524"/>
                  </a:lnTo>
                  <a:close/>
                </a:path>
                <a:path w="1252220" h="1249045">
                  <a:moveTo>
                    <a:pt x="210646" y="352524"/>
                  </a:moveTo>
                  <a:lnTo>
                    <a:pt x="203336" y="352524"/>
                  </a:lnTo>
                  <a:lnTo>
                    <a:pt x="198233" y="351497"/>
                  </a:lnTo>
                  <a:lnTo>
                    <a:pt x="194147" y="347411"/>
                  </a:lnTo>
                  <a:lnTo>
                    <a:pt x="194147" y="335153"/>
                  </a:lnTo>
                  <a:lnTo>
                    <a:pt x="199250" y="332083"/>
                  </a:lnTo>
                  <a:lnTo>
                    <a:pt x="212535" y="332083"/>
                  </a:lnTo>
                  <a:lnTo>
                    <a:pt x="215605" y="337196"/>
                  </a:lnTo>
                  <a:lnTo>
                    <a:pt x="215605" y="343325"/>
                  </a:lnTo>
                  <a:lnTo>
                    <a:pt x="214686" y="348827"/>
                  </a:lnTo>
                  <a:lnTo>
                    <a:pt x="210646" y="352524"/>
                  </a:lnTo>
                  <a:close/>
                </a:path>
                <a:path w="1252220" h="1249045">
                  <a:moveTo>
                    <a:pt x="1181219" y="357627"/>
                  </a:moveTo>
                  <a:lnTo>
                    <a:pt x="1175090" y="357627"/>
                  </a:lnTo>
                  <a:lnTo>
                    <a:pt x="1167933" y="356610"/>
                  </a:lnTo>
                  <a:lnTo>
                    <a:pt x="1163847" y="352524"/>
                  </a:lnTo>
                  <a:lnTo>
                    <a:pt x="1163847" y="346384"/>
                  </a:lnTo>
                  <a:lnTo>
                    <a:pt x="1164723" y="340320"/>
                  </a:lnTo>
                  <a:lnTo>
                    <a:pt x="1166981" y="335866"/>
                  </a:lnTo>
                  <a:lnTo>
                    <a:pt x="1167058" y="335715"/>
                  </a:lnTo>
                  <a:lnTo>
                    <a:pt x="1173025" y="335715"/>
                  </a:lnTo>
                  <a:lnTo>
                    <a:pt x="1174009" y="335866"/>
                  </a:lnTo>
                  <a:lnTo>
                    <a:pt x="1175090" y="336169"/>
                  </a:lnTo>
                  <a:lnTo>
                    <a:pt x="1180203" y="337196"/>
                  </a:lnTo>
                  <a:lnTo>
                    <a:pt x="1184289" y="341282"/>
                  </a:lnTo>
                  <a:lnTo>
                    <a:pt x="1184289" y="346384"/>
                  </a:lnTo>
                  <a:lnTo>
                    <a:pt x="1185305" y="353540"/>
                  </a:lnTo>
                  <a:lnTo>
                    <a:pt x="1181219" y="357627"/>
                  </a:lnTo>
                  <a:close/>
                </a:path>
                <a:path w="1252220" h="1249045">
                  <a:moveTo>
                    <a:pt x="1122975" y="359670"/>
                  </a:moveTo>
                  <a:lnTo>
                    <a:pt x="1108673" y="359670"/>
                  </a:lnTo>
                  <a:lnTo>
                    <a:pt x="1104587" y="356610"/>
                  </a:lnTo>
                  <a:lnTo>
                    <a:pt x="1104587" y="351497"/>
                  </a:lnTo>
                  <a:lnTo>
                    <a:pt x="1103560" y="344341"/>
                  </a:lnTo>
                  <a:lnTo>
                    <a:pt x="1107646" y="341282"/>
                  </a:lnTo>
                  <a:lnTo>
                    <a:pt x="1121958" y="341282"/>
                  </a:lnTo>
                  <a:lnTo>
                    <a:pt x="1124002" y="344341"/>
                  </a:lnTo>
                  <a:lnTo>
                    <a:pt x="1125018" y="348438"/>
                  </a:lnTo>
                  <a:lnTo>
                    <a:pt x="1125018" y="356610"/>
                  </a:lnTo>
                  <a:lnTo>
                    <a:pt x="1122975" y="359670"/>
                  </a:lnTo>
                  <a:close/>
                </a:path>
                <a:path w="1252220" h="1249045">
                  <a:moveTo>
                    <a:pt x="528143" y="364577"/>
                  </a:moveTo>
                  <a:lnTo>
                    <a:pt x="522761" y="364577"/>
                  </a:lnTo>
                  <a:lnTo>
                    <a:pt x="519733" y="359573"/>
                  </a:lnTo>
                  <a:lnTo>
                    <a:pt x="518058" y="354567"/>
                  </a:lnTo>
                  <a:lnTo>
                    <a:pt x="518058" y="348438"/>
                  </a:lnTo>
                  <a:lnTo>
                    <a:pt x="522144" y="344341"/>
                  </a:lnTo>
                  <a:lnTo>
                    <a:pt x="530444" y="343163"/>
                  </a:lnTo>
                  <a:lnTo>
                    <a:pt x="535041" y="343163"/>
                  </a:lnTo>
                  <a:lnTo>
                    <a:pt x="537689" y="346925"/>
                  </a:lnTo>
                  <a:lnTo>
                    <a:pt x="539516" y="351497"/>
                  </a:lnTo>
                  <a:lnTo>
                    <a:pt x="540543" y="357627"/>
                  </a:lnTo>
                  <a:lnTo>
                    <a:pt x="536457" y="362740"/>
                  </a:lnTo>
                  <a:lnTo>
                    <a:pt x="530327" y="363756"/>
                  </a:lnTo>
                  <a:lnTo>
                    <a:pt x="529203" y="364318"/>
                  </a:lnTo>
                  <a:lnTo>
                    <a:pt x="528143" y="364577"/>
                  </a:lnTo>
                  <a:close/>
                </a:path>
                <a:path w="1252220" h="1249045">
                  <a:moveTo>
                    <a:pt x="1058601" y="364783"/>
                  </a:moveTo>
                  <a:lnTo>
                    <a:pt x="1055542" y="364783"/>
                  </a:lnTo>
                  <a:lnTo>
                    <a:pt x="1046343" y="363756"/>
                  </a:lnTo>
                  <a:lnTo>
                    <a:pt x="1043272" y="359670"/>
                  </a:lnTo>
                  <a:lnTo>
                    <a:pt x="1043272" y="349065"/>
                  </a:lnTo>
                  <a:lnTo>
                    <a:pt x="1047380" y="345206"/>
                  </a:lnTo>
                  <a:lnTo>
                    <a:pt x="1061591" y="345206"/>
                  </a:lnTo>
                  <a:lnTo>
                    <a:pt x="1063715" y="349454"/>
                  </a:lnTo>
                  <a:lnTo>
                    <a:pt x="1063715" y="362740"/>
                  </a:lnTo>
                  <a:lnTo>
                    <a:pt x="1058601" y="364783"/>
                  </a:lnTo>
                  <a:close/>
                </a:path>
                <a:path w="1252220" h="1249045">
                  <a:moveTo>
                    <a:pt x="990141" y="367853"/>
                  </a:moveTo>
                  <a:lnTo>
                    <a:pt x="981969" y="365799"/>
                  </a:lnTo>
                  <a:lnTo>
                    <a:pt x="978899" y="362740"/>
                  </a:lnTo>
                  <a:lnTo>
                    <a:pt x="978899" y="350698"/>
                  </a:lnTo>
                  <a:lnTo>
                    <a:pt x="982380" y="346882"/>
                  </a:lnTo>
                  <a:lnTo>
                    <a:pt x="988033" y="346882"/>
                  </a:lnTo>
                  <a:lnTo>
                    <a:pt x="989072" y="347055"/>
                  </a:lnTo>
                  <a:lnTo>
                    <a:pt x="990141" y="347411"/>
                  </a:lnTo>
                  <a:lnTo>
                    <a:pt x="995254" y="347411"/>
                  </a:lnTo>
                  <a:lnTo>
                    <a:pt x="999341" y="351497"/>
                  </a:lnTo>
                  <a:lnTo>
                    <a:pt x="999341" y="356610"/>
                  </a:lnTo>
                  <a:lnTo>
                    <a:pt x="1000357" y="363756"/>
                  </a:lnTo>
                  <a:lnTo>
                    <a:pt x="995254" y="366826"/>
                  </a:lnTo>
                  <a:lnTo>
                    <a:pt x="990141" y="367853"/>
                  </a:lnTo>
                  <a:close/>
                </a:path>
                <a:path w="1252220" h="1249045">
                  <a:moveTo>
                    <a:pt x="741836" y="368869"/>
                  </a:moveTo>
                  <a:lnTo>
                    <a:pt x="730604" y="368869"/>
                  </a:lnTo>
                  <a:lnTo>
                    <a:pt x="725491" y="364783"/>
                  </a:lnTo>
                  <a:lnTo>
                    <a:pt x="725491" y="352524"/>
                  </a:lnTo>
                  <a:lnTo>
                    <a:pt x="730604" y="348438"/>
                  </a:lnTo>
                  <a:lnTo>
                    <a:pt x="735707" y="347411"/>
                  </a:lnTo>
                  <a:lnTo>
                    <a:pt x="741836" y="348438"/>
                  </a:lnTo>
                  <a:lnTo>
                    <a:pt x="745922" y="352524"/>
                  </a:lnTo>
                  <a:lnTo>
                    <a:pt x="745922" y="364783"/>
                  </a:lnTo>
                  <a:lnTo>
                    <a:pt x="741836" y="368869"/>
                  </a:lnTo>
                  <a:close/>
                </a:path>
                <a:path w="1252220" h="1249045">
                  <a:moveTo>
                    <a:pt x="411796" y="369896"/>
                  </a:moveTo>
                  <a:lnTo>
                    <a:pt x="402597" y="368869"/>
                  </a:lnTo>
                  <a:lnTo>
                    <a:pt x="398510" y="364783"/>
                  </a:lnTo>
                  <a:lnTo>
                    <a:pt x="398510" y="353540"/>
                  </a:lnTo>
                  <a:lnTo>
                    <a:pt x="402597" y="348438"/>
                  </a:lnTo>
                  <a:lnTo>
                    <a:pt x="413839" y="348438"/>
                  </a:lnTo>
                  <a:lnTo>
                    <a:pt x="417925" y="352524"/>
                  </a:lnTo>
                  <a:lnTo>
                    <a:pt x="419968" y="364783"/>
                  </a:lnTo>
                  <a:lnTo>
                    <a:pt x="414855" y="367853"/>
                  </a:lnTo>
                  <a:lnTo>
                    <a:pt x="411796" y="369896"/>
                  </a:lnTo>
                  <a:close/>
                </a:path>
                <a:path w="1252220" h="1249045">
                  <a:moveTo>
                    <a:pt x="930881" y="373982"/>
                  </a:moveTo>
                  <a:lnTo>
                    <a:pt x="917848" y="373982"/>
                  </a:lnTo>
                  <a:lnTo>
                    <a:pt x="914526" y="369366"/>
                  </a:lnTo>
                  <a:lnTo>
                    <a:pt x="914526" y="358654"/>
                  </a:lnTo>
                  <a:lnTo>
                    <a:pt x="918611" y="354567"/>
                  </a:lnTo>
                  <a:lnTo>
                    <a:pt x="924263" y="353432"/>
                  </a:lnTo>
                  <a:lnTo>
                    <a:pt x="931184" y="353432"/>
                  </a:lnTo>
                  <a:lnTo>
                    <a:pt x="933022" y="358654"/>
                  </a:lnTo>
                  <a:lnTo>
                    <a:pt x="933076" y="358805"/>
                  </a:lnTo>
                  <a:lnTo>
                    <a:pt x="934967" y="360697"/>
                  </a:lnTo>
                  <a:lnTo>
                    <a:pt x="933941" y="368869"/>
                  </a:lnTo>
                  <a:lnTo>
                    <a:pt x="930881" y="373982"/>
                  </a:lnTo>
                  <a:close/>
                </a:path>
                <a:path w="1252220" h="1249045">
                  <a:moveTo>
                    <a:pt x="262607" y="376025"/>
                  </a:moveTo>
                  <a:lnTo>
                    <a:pt x="255451" y="376025"/>
                  </a:lnTo>
                  <a:lnTo>
                    <a:pt x="249322" y="374998"/>
                  </a:lnTo>
                  <a:lnTo>
                    <a:pt x="246262" y="370912"/>
                  </a:lnTo>
                  <a:lnTo>
                    <a:pt x="246262" y="365799"/>
                  </a:lnTo>
                  <a:lnTo>
                    <a:pt x="245235" y="358654"/>
                  </a:lnTo>
                  <a:lnTo>
                    <a:pt x="250348" y="356610"/>
                  </a:lnTo>
                  <a:lnTo>
                    <a:pt x="256478" y="356610"/>
                  </a:lnTo>
                  <a:lnTo>
                    <a:pt x="261580" y="357627"/>
                  </a:lnTo>
                  <a:lnTo>
                    <a:pt x="264650" y="359670"/>
                  </a:lnTo>
                  <a:lnTo>
                    <a:pt x="265677" y="365799"/>
                  </a:lnTo>
                  <a:lnTo>
                    <a:pt x="265677" y="372955"/>
                  </a:lnTo>
                  <a:lnTo>
                    <a:pt x="262607" y="376025"/>
                  </a:lnTo>
                  <a:close/>
                </a:path>
                <a:path w="1252220" h="1249045">
                  <a:moveTo>
                    <a:pt x="859351" y="379084"/>
                  </a:moveTo>
                  <a:lnTo>
                    <a:pt x="848109" y="379084"/>
                  </a:lnTo>
                  <a:lnTo>
                    <a:pt x="844022" y="374998"/>
                  </a:lnTo>
                  <a:lnTo>
                    <a:pt x="844022" y="362740"/>
                  </a:lnTo>
                  <a:lnTo>
                    <a:pt x="848109" y="358654"/>
                  </a:lnTo>
                  <a:lnTo>
                    <a:pt x="861394" y="358654"/>
                  </a:lnTo>
                  <a:lnTo>
                    <a:pt x="862411" y="363756"/>
                  </a:lnTo>
                  <a:lnTo>
                    <a:pt x="863437" y="367853"/>
                  </a:lnTo>
                  <a:lnTo>
                    <a:pt x="863437" y="374998"/>
                  </a:lnTo>
                  <a:lnTo>
                    <a:pt x="859351" y="379084"/>
                  </a:lnTo>
                  <a:close/>
                </a:path>
                <a:path w="1252220" h="1249045">
                  <a:moveTo>
                    <a:pt x="324937" y="383171"/>
                  </a:moveTo>
                  <a:lnTo>
                    <a:pt x="312679" y="383171"/>
                  </a:lnTo>
                  <a:lnTo>
                    <a:pt x="309608" y="379084"/>
                  </a:lnTo>
                  <a:lnTo>
                    <a:pt x="307566" y="373982"/>
                  </a:lnTo>
                  <a:lnTo>
                    <a:pt x="306550" y="366826"/>
                  </a:lnTo>
                  <a:lnTo>
                    <a:pt x="311652" y="363756"/>
                  </a:lnTo>
                  <a:lnTo>
                    <a:pt x="317781" y="362740"/>
                  </a:lnTo>
                  <a:lnTo>
                    <a:pt x="328008" y="364783"/>
                  </a:lnTo>
                  <a:lnTo>
                    <a:pt x="328008" y="378068"/>
                  </a:lnTo>
                  <a:lnTo>
                    <a:pt x="324937" y="383171"/>
                  </a:lnTo>
                  <a:close/>
                </a:path>
                <a:path w="1252220" h="1249045">
                  <a:moveTo>
                    <a:pt x="486991" y="386770"/>
                  </a:moveTo>
                  <a:lnTo>
                    <a:pt x="481336" y="386770"/>
                  </a:lnTo>
                  <a:lnTo>
                    <a:pt x="480299" y="386598"/>
                  </a:lnTo>
                  <a:lnTo>
                    <a:pt x="479229" y="386241"/>
                  </a:lnTo>
                  <a:lnTo>
                    <a:pt x="474126" y="386241"/>
                  </a:lnTo>
                  <a:lnTo>
                    <a:pt x="470040" y="382155"/>
                  </a:lnTo>
                  <a:lnTo>
                    <a:pt x="470040" y="369896"/>
                  </a:lnTo>
                  <a:lnTo>
                    <a:pt x="474126" y="364783"/>
                  </a:lnTo>
                  <a:lnTo>
                    <a:pt x="480255" y="364783"/>
                  </a:lnTo>
                  <a:lnTo>
                    <a:pt x="486385" y="366826"/>
                  </a:lnTo>
                  <a:lnTo>
                    <a:pt x="491497" y="369896"/>
                  </a:lnTo>
                  <a:lnTo>
                    <a:pt x="490471" y="377041"/>
                  </a:lnTo>
                  <a:lnTo>
                    <a:pt x="490471" y="382955"/>
                  </a:lnTo>
                  <a:lnTo>
                    <a:pt x="486991" y="386770"/>
                  </a:lnTo>
                  <a:close/>
                </a:path>
                <a:path w="1252220" h="1249045">
                  <a:moveTo>
                    <a:pt x="62330" y="393397"/>
                  </a:moveTo>
                  <a:lnTo>
                    <a:pt x="55019" y="393397"/>
                  </a:lnTo>
                  <a:lnTo>
                    <a:pt x="50979" y="389700"/>
                  </a:lnTo>
                  <a:lnTo>
                    <a:pt x="50071" y="384198"/>
                  </a:lnTo>
                  <a:lnTo>
                    <a:pt x="47001" y="378068"/>
                  </a:lnTo>
                  <a:lnTo>
                    <a:pt x="52115" y="373982"/>
                  </a:lnTo>
                  <a:lnTo>
                    <a:pt x="58244" y="371939"/>
                  </a:lnTo>
                  <a:lnTo>
                    <a:pt x="65400" y="371939"/>
                  </a:lnTo>
                  <a:lnTo>
                    <a:pt x="70502" y="374998"/>
                  </a:lnTo>
                  <a:lnTo>
                    <a:pt x="70502" y="388284"/>
                  </a:lnTo>
                  <a:lnTo>
                    <a:pt x="67443" y="392370"/>
                  </a:lnTo>
                  <a:lnTo>
                    <a:pt x="62330" y="393397"/>
                  </a:lnTo>
                  <a:close/>
                </a:path>
                <a:path w="1252220" h="1249045">
                  <a:moveTo>
                    <a:pt x="788613" y="394413"/>
                  </a:moveTo>
                  <a:lnTo>
                    <a:pt x="781692" y="394413"/>
                  </a:lnTo>
                  <a:lnTo>
                    <a:pt x="775563" y="393397"/>
                  </a:lnTo>
                  <a:lnTo>
                    <a:pt x="771477" y="388284"/>
                  </a:lnTo>
                  <a:lnTo>
                    <a:pt x="772493" y="382155"/>
                  </a:lnTo>
                  <a:lnTo>
                    <a:pt x="773520" y="377041"/>
                  </a:lnTo>
                  <a:lnTo>
                    <a:pt x="779649" y="373982"/>
                  </a:lnTo>
                  <a:lnTo>
                    <a:pt x="790892" y="373982"/>
                  </a:lnTo>
                  <a:lnTo>
                    <a:pt x="794978" y="378068"/>
                  </a:lnTo>
                  <a:lnTo>
                    <a:pt x="793951" y="385214"/>
                  </a:lnTo>
                  <a:lnTo>
                    <a:pt x="792091" y="389884"/>
                  </a:lnTo>
                  <a:lnTo>
                    <a:pt x="788613" y="394413"/>
                  </a:lnTo>
                  <a:close/>
                </a:path>
                <a:path w="1252220" h="1249045">
                  <a:moveTo>
                    <a:pt x="117558" y="394575"/>
                  </a:moveTo>
                  <a:lnTo>
                    <a:pt x="111691" y="394575"/>
                  </a:lnTo>
                  <a:lnTo>
                    <a:pt x="110034" y="392262"/>
                  </a:lnTo>
                  <a:lnTo>
                    <a:pt x="108316" y="386241"/>
                  </a:lnTo>
                  <a:lnTo>
                    <a:pt x="108316" y="379084"/>
                  </a:lnTo>
                  <a:lnTo>
                    <a:pt x="112402" y="377041"/>
                  </a:lnTo>
                  <a:lnTo>
                    <a:pt x="117504" y="373982"/>
                  </a:lnTo>
                  <a:lnTo>
                    <a:pt x="123644" y="374998"/>
                  </a:lnTo>
                  <a:lnTo>
                    <a:pt x="128747" y="378068"/>
                  </a:lnTo>
                  <a:lnTo>
                    <a:pt x="128747" y="389311"/>
                  </a:lnTo>
                  <a:lnTo>
                    <a:pt x="126704" y="394413"/>
                  </a:lnTo>
                  <a:lnTo>
                    <a:pt x="118531" y="394413"/>
                  </a:lnTo>
                  <a:lnTo>
                    <a:pt x="117558" y="394575"/>
                  </a:lnTo>
                  <a:close/>
                </a:path>
                <a:path w="1252220" h="1249045">
                  <a:moveTo>
                    <a:pt x="183921" y="398499"/>
                  </a:moveTo>
                  <a:lnTo>
                    <a:pt x="172690" y="398499"/>
                  </a:lnTo>
                  <a:lnTo>
                    <a:pt x="168603" y="393397"/>
                  </a:lnTo>
                  <a:lnTo>
                    <a:pt x="168603" y="382155"/>
                  </a:lnTo>
                  <a:lnTo>
                    <a:pt x="170646" y="379084"/>
                  </a:lnTo>
                  <a:lnTo>
                    <a:pt x="177792" y="377041"/>
                  </a:lnTo>
                  <a:lnTo>
                    <a:pt x="183921" y="377041"/>
                  </a:lnTo>
                  <a:lnTo>
                    <a:pt x="188018" y="382155"/>
                  </a:lnTo>
                  <a:lnTo>
                    <a:pt x="188018" y="393397"/>
                  </a:lnTo>
                  <a:lnTo>
                    <a:pt x="183921" y="398499"/>
                  </a:lnTo>
                  <a:close/>
                </a:path>
                <a:path w="1252220" h="1249045">
                  <a:moveTo>
                    <a:pt x="612072" y="400542"/>
                  </a:moveTo>
                  <a:lnTo>
                    <a:pt x="598787" y="400542"/>
                  </a:lnTo>
                  <a:lnTo>
                    <a:pt x="596744" y="397483"/>
                  </a:lnTo>
                  <a:lnTo>
                    <a:pt x="596744" y="385214"/>
                  </a:lnTo>
                  <a:lnTo>
                    <a:pt x="600830" y="382155"/>
                  </a:lnTo>
                  <a:lnTo>
                    <a:pt x="613089" y="382155"/>
                  </a:lnTo>
                  <a:lnTo>
                    <a:pt x="616158" y="385214"/>
                  </a:lnTo>
                  <a:lnTo>
                    <a:pt x="616158" y="390327"/>
                  </a:lnTo>
                  <a:lnTo>
                    <a:pt x="617048" y="397483"/>
                  </a:lnTo>
                  <a:lnTo>
                    <a:pt x="617175" y="398499"/>
                  </a:lnTo>
                  <a:lnTo>
                    <a:pt x="612072" y="400542"/>
                  </a:lnTo>
                  <a:close/>
                </a:path>
                <a:path w="1252220" h="1249045">
                  <a:moveTo>
                    <a:pt x="664974" y="404629"/>
                  </a:moveTo>
                  <a:lnTo>
                    <a:pt x="658047" y="404629"/>
                  </a:lnTo>
                  <a:lnTo>
                    <a:pt x="651918" y="403612"/>
                  </a:lnTo>
                  <a:lnTo>
                    <a:pt x="647832" y="398499"/>
                  </a:lnTo>
                  <a:lnTo>
                    <a:pt x="649875" y="386241"/>
                  </a:lnTo>
                  <a:lnTo>
                    <a:pt x="652945" y="383171"/>
                  </a:lnTo>
                  <a:lnTo>
                    <a:pt x="667247" y="383171"/>
                  </a:lnTo>
                  <a:lnTo>
                    <a:pt x="669290" y="388284"/>
                  </a:lnTo>
                  <a:lnTo>
                    <a:pt x="670317" y="394413"/>
                  </a:lnTo>
                  <a:lnTo>
                    <a:pt x="668447" y="400013"/>
                  </a:lnTo>
                  <a:lnTo>
                    <a:pt x="664974" y="404629"/>
                  </a:lnTo>
                  <a:close/>
                </a:path>
                <a:path w="1252220" h="1249045">
                  <a:moveTo>
                    <a:pt x="370047" y="406401"/>
                  </a:moveTo>
                  <a:lnTo>
                    <a:pt x="364588" y="406401"/>
                  </a:lnTo>
                  <a:lnTo>
                    <a:pt x="361475" y="403915"/>
                  </a:lnTo>
                  <a:lnTo>
                    <a:pt x="360697" y="398499"/>
                  </a:lnTo>
                  <a:lnTo>
                    <a:pt x="358654" y="392370"/>
                  </a:lnTo>
                  <a:lnTo>
                    <a:pt x="361724" y="386241"/>
                  </a:lnTo>
                  <a:lnTo>
                    <a:pt x="371939" y="385214"/>
                  </a:lnTo>
                  <a:lnTo>
                    <a:pt x="376026" y="385214"/>
                  </a:lnTo>
                  <a:lnTo>
                    <a:pt x="381139" y="389311"/>
                  </a:lnTo>
                  <a:lnTo>
                    <a:pt x="381139" y="400542"/>
                  </a:lnTo>
                  <a:lnTo>
                    <a:pt x="378068" y="404629"/>
                  </a:lnTo>
                  <a:lnTo>
                    <a:pt x="372966" y="405656"/>
                  </a:lnTo>
                  <a:lnTo>
                    <a:pt x="371474" y="406153"/>
                  </a:lnTo>
                  <a:lnTo>
                    <a:pt x="370047" y="406401"/>
                  </a:lnTo>
                  <a:close/>
                </a:path>
                <a:path w="1252220" h="1249045">
                  <a:moveTo>
                    <a:pt x="1201661" y="407699"/>
                  </a:moveTo>
                  <a:lnTo>
                    <a:pt x="1195532" y="407699"/>
                  </a:lnTo>
                  <a:lnTo>
                    <a:pt x="1189391" y="404629"/>
                  </a:lnTo>
                  <a:lnTo>
                    <a:pt x="1185305" y="400542"/>
                  </a:lnTo>
                  <a:lnTo>
                    <a:pt x="1186333" y="394413"/>
                  </a:lnTo>
                  <a:lnTo>
                    <a:pt x="1188159" y="388922"/>
                  </a:lnTo>
                  <a:lnTo>
                    <a:pt x="1192461" y="385062"/>
                  </a:lnTo>
                  <a:lnTo>
                    <a:pt x="1203515" y="385062"/>
                  </a:lnTo>
                  <a:lnTo>
                    <a:pt x="1208806" y="389311"/>
                  </a:lnTo>
                  <a:lnTo>
                    <a:pt x="1206763" y="395440"/>
                  </a:lnTo>
                  <a:lnTo>
                    <a:pt x="1206763" y="403612"/>
                  </a:lnTo>
                  <a:lnTo>
                    <a:pt x="1201661" y="407699"/>
                  </a:lnTo>
                  <a:close/>
                </a:path>
                <a:path w="1252220" h="1249045">
                  <a:moveTo>
                    <a:pt x="1141287" y="408877"/>
                  </a:moveTo>
                  <a:lnTo>
                    <a:pt x="1133623" y="408877"/>
                  </a:lnTo>
                  <a:lnTo>
                    <a:pt x="1129968" y="406434"/>
                  </a:lnTo>
                  <a:lnTo>
                    <a:pt x="1129104" y="399526"/>
                  </a:lnTo>
                  <a:lnTo>
                    <a:pt x="1128088" y="394413"/>
                  </a:lnTo>
                  <a:lnTo>
                    <a:pt x="1132174" y="390327"/>
                  </a:lnTo>
                  <a:lnTo>
                    <a:pt x="1137287" y="389311"/>
                  </a:lnTo>
                  <a:lnTo>
                    <a:pt x="1138730" y="389062"/>
                  </a:lnTo>
                  <a:lnTo>
                    <a:pt x="1144897" y="389062"/>
                  </a:lnTo>
                  <a:lnTo>
                    <a:pt x="1148681" y="391592"/>
                  </a:lnTo>
                  <a:lnTo>
                    <a:pt x="1149546" y="398499"/>
                  </a:lnTo>
                  <a:lnTo>
                    <a:pt x="1150562" y="403612"/>
                  </a:lnTo>
                  <a:lnTo>
                    <a:pt x="1147503" y="407699"/>
                  </a:lnTo>
                  <a:lnTo>
                    <a:pt x="1142390" y="408725"/>
                  </a:lnTo>
                  <a:lnTo>
                    <a:pt x="1141287" y="408877"/>
                  </a:lnTo>
                  <a:close/>
                </a:path>
                <a:path w="1252220" h="1249045">
                  <a:moveTo>
                    <a:pt x="1025901" y="412812"/>
                  </a:moveTo>
                  <a:lnTo>
                    <a:pt x="1017729" y="412812"/>
                  </a:lnTo>
                  <a:lnTo>
                    <a:pt x="1010572" y="410769"/>
                  </a:lnTo>
                  <a:lnTo>
                    <a:pt x="1006486" y="405656"/>
                  </a:lnTo>
                  <a:lnTo>
                    <a:pt x="1007513" y="399526"/>
                  </a:lnTo>
                  <a:lnTo>
                    <a:pt x="1009556" y="394413"/>
                  </a:lnTo>
                  <a:lnTo>
                    <a:pt x="1012626" y="390327"/>
                  </a:lnTo>
                  <a:lnTo>
                    <a:pt x="1017729" y="390327"/>
                  </a:lnTo>
                  <a:lnTo>
                    <a:pt x="1024885" y="392370"/>
                  </a:lnTo>
                  <a:lnTo>
                    <a:pt x="1027944" y="394413"/>
                  </a:lnTo>
                  <a:lnTo>
                    <a:pt x="1029987" y="402585"/>
                  </a:lnTo>
                  <a:lnTo>
                    <a:pt x="1029987" y="409742"/>
                  </a:lnTo>
                  <a:lnTo>
                    <a:pt x="1025901" y="412812"/>
                  </a:lnTo>
                  <a:close/>
                </a:path>
                <a:path w="1252220" h="1249045">
                  <a:moveTo>
                    <a:pt x="1081086" y="412812"/>
                  </a:moveTo>
                  <a:lnTo>
                    <a:pt x="1075973" y="412812"/>
                  </a:lnTo>
                  <a:lnTo>
                    <a:pt x="1071886" y="409742"/>
                  </a:lnTo>
                  <a:lnTo>
                    <a:pt x="1070860" y="404629"/>
                  </a:lnTo>
                  <a:lnTo>
                    <a:pt x="1068817" y="398499"/>
                  </a:lnTo>
                  <a:lnTo>
                    <a:pt x="1071886" y="393397"/>
                  </a:lnTo>
                  <a:lnTo>
                    <a:pt x="1078016" y="392370"/>
                  </a:lnTo>
                  <a:lnTo>
                    <a:pt x="1083129" y="392370"/>
                  </a:lnTo>
                  <a:lnTo>
                    <a:pt x="1087216" y="394413"/>
                  </a:lnTo>
                  <a:lnTo>
                    <a:pt x="1088232" y="399526"/>
                  </a:lnTo>
                  <a:lnTo>
                    <a:pt x="1089258" y="405656"/>
                  </a:lnTo>
                  <a:lnTo>
                    <a:pt x="1088232" y="410769"/>
                  </a:lnTo>
                  <a:lnTo>
                    <a:pt x="1081086" y="412812"/>
                  </a:lnTo>
                  <a:close/>
                </a:path>
                <a:path w="1252220" h="1249045">
                  <a:moveTo>
                    <a:pt x="563017" y="413828"/>
                  </a:moveTo>
                  <a:lnTo>
                    <a:pt x="550758" y="413828"/>
                  </a:lnTo>
                  <a:lnTo>
                    <a:pt x="546672" y="409742"/>
                  </a:lnTo>
                  <a:lnTo>
                    <a:pt x="545645" y="404629"/>
                  </a:lnTo>
                  <a:lnTo>
                    <a:pt x="543602" y="398499"/>
                  </a:lnTo>
                  <a:lnTo>
                    <a:pt x="547699" y="393397"/>
                  </a:lnTo>
                  <a:lnTo>
                    <a:pt x="554844" y="392370"/>
                  </a:lnTo>
                  <a:lnTo>
                    <a:pt x="555893" y="392024"/>
                  </a:lnTo>
                  <a:lnTo>
                    <a:pt x="556887" y="391851"/>
                  </a:lnTo>
                  <a:lnTo>
                    <a:pt x="562293" y="391851"/>
                  </a:lnTo>
                  <a:lnTo>
                    <a:pt x="565243" y="395818"/>
                  </a:lnTo>
                  <a:lnTo>
                    <a:pt x="566086" y="402585"/>
                  </a:lnTo>
                  <a:lnTo>
                    <a:pt x="566086" y="408725"/>
                  </a:lnTo>
                  <a:lnTo>
                    <a:pt x="563017" y="413828"/>
                  </a:lnTo>
                  <a:close/>
                </a:path>
                <a:path w="1252220" h="1249045">
                  <a:moveTo>
                    <a:pt x="716281" y="417417"/>
                  </a:moveTo>
                  <a:lnTo>
                    <a:pt x="710486" y="417417"/>
                  </a:lnTo>
                  <a:lnTo>
                    <a:pt x="709362" y="417255"/>
                  </a:lnTo>
                  <a:lnTo>
                    <a:pt x="708119" y="416898"/>
                  </a:lnTo>
                  <a:lnTo>
                    <a:pt x="703006" y="416898"/>
                  </a:lnTo>
                  <a:lnTo>
                    <a:pt x="699947" y="411785"/>
                  </a:lnTo>
                  <a:lnTo>
                    <a:pt x="699947" y="401623"/>
                  </a:lnTo>
                  <a:lnTo>
                    <a:pt x="703510" y="397170"/>
                  </a:lnTo>
                  <a:lnTo>
                    <a:pt x="703622" y="397029"/>
                  </a:lnTo>
                  <a:lnTo>
                    <a:pt x="709352" y="397029"/>
                  </a:lnTo>
                  <a:lnTo>
                    <a:pt x="710260" y="397170"/>
                  </a:lnTo>
                  <a:lnTo>
                    <a:pt x="711190" y="397483"/>
                  </a:lnTo>
                  <a:lnTo>
                    <a:pt x="716292" y="397483"/>
                  </a:lnTo>
                  <a:lnTo>
                    <a:pt x="719361" y="402585"/>
                  </a:lnTo>
                  <a:lnTo>
                    <a:pt x="719361" y="407699"/>
                  </a:lnTo>
                  <a:lnTo>
                    <a:pt x="718518" y="413601"/>
                  </a:lnTo>
                  <a:lnTo>
                    <a:pt x="716376" y="417255"/>
                  </a:lnTo>
                  <a:lnTo>
                    <a:pt x="716281" y="417417"/>
                  </a:lnTo>
                  <a:close/>
                </a:path>
                <a:path w="1252220" h="1249045">
                  <a:moveTo>
                    <a:pt x="897154" y="417914"/>
                  </a:moveTo>
                  <a:lnTo>
                    <a:pt x="884895" y="417914"/>
                  </a:lnTo>
                  <a:lnTo>
                    <a:pt x="881826" y="413828"/>
                  </a:lnTo>
                  <a:lnTo>
                    <a:pt x="879783" y="408725"/>
                  </a:lnTo>
                  <a:lnTo>
                    <a:pt x="878766" y="402585"/>
                  </a:lnTo>
                  <a:lnTo>
                    <a:pt x="883868" y="397483"/>
                  </a:lnTo>
                  <a:lnTo>
                    <a:pt x="897154" y="397483"/>
                  </a:lnTo>
                  <a:lnTo>
                    <a:pt x="900224" y="402585"/>
                  </a:lnTo>
                  <a:lnTo>
                    <a:pt x="902267" y="407699"/>
                  </a:lnTo>
                  <a:lnTo>
                    <a:pt x="900224" y="413828"/>
                  </a:lnTo>
                  <a:lnTo>
                    <a:pt x="897154" y="417914"/>
                  </a:lnTo>
                  <a:close/>
                </a:path>
                <a:path w="1252220" h="1249045">
                  <a:moveTo>
                    <a:pt x="963571" y="417914"/>
                  </a:moveTo>
                  <a:lnTo>
                    <a:pt x="951312" y="417914"/>
                  </a:lnTo>
                  <a:lnTo>
                    <a:pt x="948242" y="413828"/>
                  </a:lnTo>
                  <a:lnTo>
                    <a:pt x="946199" y="408725"/>
                  </a:lnTo>
                  <a:lnTo>
                    <a:pt x="945183" y="400542"/>
                  </a:lnTo>
                  <a:lnTo>
                    <a:pt x="949268" y="397483"/>
                  </a:lnTo>
                  <a:lnTo>
                    <a:pt x="955788" y="395310"/>
                  </a:lnTo>
                  <a:lnTo>
                    <a:pt x="964101" y="395310"/>
                  </a:lnTo>
                  <a:lnTo>
                    <a:pt x="966814" y="400056"/>
                  </a:lnTo>
                  <a:lnTo>
                    <a:pt x="968683" y="405656"/>
                  </a:lnTo>
                  <a:lnTo>
                    <a:pt x="966641" y="413828"/>
                  </a:lnTo>
                  <a:lnTo>
                    <a:pt x="963571" y="417914"/>
                  </a:lnTo>
                  <a:close/>
                </a:path>
                <a:path w="1252220" h="1249045">
                  <a:moveTo>
                    <a:pt x="438356" y="418941"/>
                  </a:moveTo>
                  <a:lnTo>
                    <a:pt x="432226" y="416898"/>
                  </a:lnTo>
                  <a:lnTo>
                    <a:pt x="427124" y="413828"/>
                  </a:lnTo>
                  <a:lnTo>
                    <a:pt x="427124" y="400542"/>
                  </a:lnTo>
                  <a:lnTo>
                    <a:pt x="432226" y="396456"/>
                  </a:lnTo>
                  <a:lnTo>
                    <a:pt x="444485" y="396456"/>
                  </a:lnTo>
                  <a:lnTo>
                    <a:pt x="448582" y="400542"/>
                  </a:lnTo>
                  <a:lnTo>
                    <a:pt x="448582" y="411785"/>
                  </a:lnTo>
                  <a:lnTo>
                    <a:pt x="444485" y="415871"/>
                  </a:lnTo>
                  <a:lnTo>
                    <a:pt x="438356" y="418941"/>
                  </a:lnTo>
                  <a:close/>
                </a:path>
                <a:path w="1252220" h="1249045">
                  <a:moveTo>
                    <a:pt x="232976" y="423027"/>
                  </a:moveTo>
                  <a:lnTo>
                    <a:pt x="225820" y="423027"/>
                  </a:lnTo>
                  <a:lnTo>
                    <a:pt x="219691" y="419957"/>
                  </a:lnTo>
                  <a:lnTo>
                    <a:pt x="215605" y="415871"/>
                  </a:lnTo>
                  <a:lnTo>
                    <a:pt x="217648" y="409742"/>
                  </a:lnTo>
                  <a:lnTo>
                    <a:pt x="218567" y="404239"/>
                  </a:lnTo>
                  <a:lnTo>
                    <a:pt x="222761" y="400391"/>
                  </a:lnTo>
                  <a:lnTo>
                    <a:pt x="229529" y="400391"/>
                  </a:lnTo>
                  <a:lnTo>
                    <a:pt x="235020" y="402585"/>
                  </a:lnTo>
                  <a:lnTo>
                    <a:pt x="238079" y="407699"/>
                  </a:lnTo>
                  <a:lnTo>
                    <a:pt x="238079" y="411785"/>
                  </a:lnTo>
                  <a:lnTo>
                    <a:pt x="236036" y="418941"/>
                  </a:lnTo>
                  <a:lnTo>
                    <a:pt x="232976" y="423027"/>
                  </a:lnTo>
                  <a:close/>
                </a:path>
                <a:path w="1252220" h="1249045">
                  <a:moveTo>
                    <a:pt x="289243" y="425232"/>
                  </a:moveTo>
                  <a:lnTo>
                    <a:pt x="281869" y="425232"/>
                  </a:lnTo>
                  <a:lnTo>
                    <a:pt x="276908" y="422779"/>
                  </a:lnTo>
                  <a:lnTo>
                    <a:pt x="276908" y="410769"/>
                  </a:lnTo>
                  <a:lnTo>
                    <a:pt x="280994" y="407699"/>
                  </a:lnTo>
                  <a:lnTo>
                    <a:pt x="286514" y="405493"/>
                  </a:lnTo>
                  <a:lnTo>
                    <a:pt x="293069" y="405493"/>
                  </a:lnTo>
                  <a:lnTo>
                    <a:pt x="296647" y="409352"/>
                  </a:lnTo>
                  <a:lnTo>
                    <a:pt x="299393" y="414855"/>
                  </a:lnTo>
                  <a:lnTo>
                    <a:pt x="299393" y="420984"/>
                  </a:lnTo>
                  <a:lnTo>
                    <a:pt x="295307" y="424043"/>
                  </a:lnTo>
                  <a:lnTo>
                    <a:pt x="290194" y="425070"/>
                  </a:lnTo>
                  <a:lnTo>
                    <a:pt x="289243" y="425232"/>
                  </a:lnTo>
                  <a:close/>
                </a:path>
                <a:path w="1252220" h="1249045">
                  <a:moveTo>
                    <a:pt x="823581" y="429156"/>
                  </a:moveTo>
                  <a:lnTo>
                    <a:pt x="817452" y="426086"/>
                  </a:lnTo>
                  <a:lnTo>
                    <a:pt x="812350" y="423027"/>
                  </a:lnTo>
                  <a:lnTo>
                    <a:pt x="813366" y="415871"/>
                  </a:lnTo>
                  <a:lnTo>
                    <a:pt x="815052" y="410823"/>
                  </a:lnTo>
                  <a:lnTo>
                    <a:pt x="818803" y="407169"/>
                  </a:lnTo>
                  <a:lnTo>
                    <a:pt x="824511" y="407169"/>
                  </a:lnTo>
                  <a:lnTo>
                    <a:pt x="825559" y="407331"/>
                  </a:lnTo>
                  <a:lnTo>
                    <a:pt x="826651" y="407699"/>
                  </a:lnTo>
                  <a:lnTo>
                    <a:pt x="831764" y="408725"/>
                  </a:lnTo>
                  <a:lnTo>
                    <a:pt x="835851" y="412812"/>
                  </a:lnTo>
                  <a:lnTo>
                    <a:pt x="835851" y="424043"/>
                  </a:lnTo>
                  <a:lnTo>
                    <a:pt x="830737" y="428130"/>
                  </a:lnTo>
                  <a:lnTo>
                    <a:pt x="823581" y="429156"/>
                  </a:lnTo>
                  <a:close/>
                </a:path>
                <a:path w="1252220" h="1249045">
                  <a:moveTo>
                    <a:pt x="508869" y="434270"/>
                  </a:moveTo>
                  <a:lnTo>
                    <a:pt x="501713" y="432226"/>
                  </a:lnTo>
                  <a:lnTo>
                    <a:pt x="496600" y="430183"/>
                  </a:lnTo>
                  <a:lnTo>
                    <a:pt x="496600" y="415871"/>
                  </a:lnTo>
                  <a:lnTo>
                    <a:pt x="501713" y="411785"/>
                  </a:lnTo>
                  <a:lnTo>
                    <a:pt x="513972" y="411785"/>
                  </a:lnTo>
                  <a:lnTo>
                    <a:pt x="517042" y="415871"/>
                  </a:lnTo>
                  <a:lnTo>
                    <a:pt x="517042" y="420984"/>
                  </a:lnTo>
                  <a:lnTo>
                    <a:pt x="519085" y="428130"/>
                  </a:lnTo>
                  <a:lnTo>
                    <a:pt x="514999" y="433243"/>
                  </a:lnTo>
                  <a:lnTo>
                    <a:pt x="508869" y="434270"/>
                  </a:lnTo>
                  <a:close/>
                </a:path>
                <a:path w="1252220" h="1249045">
                  <a:moveTo>
                    <a:pt x="756148" y="441415"/>
                  </a:moveTo>
                  <a:lnTo>
                    <a:pt x="750019" y="441415"/>
                  </a:lnTo>
                  <a:lnTo>
                    <a:pt x="746949" y="437329"/>
                  </a:lnTo>
                  <a:lnTo>
                    <a:pt x="745922" y="433243"/>
                  </a:lnTo>
                  <a:lnTo>
                    <a:pt x="745922" y="426086"/>
                  </a:lnTo>
                  <a:lnTo>
                    <a:pt x="750019" y="420984"/>
                  </a:lnTo>
                  <a:lnTo>
                    <a:pt x="761251" y="420984"/>
                  </a:lnTo>
                  <a:lnTo>
                    <a:pt x="766364" y="425070"/>
                  </a:lnTo>
                  <a:lnTo>
                    <a:pt x="766364" y="436313"/>
                  </a:lnTo>
                  <a:lnTo>
                    <a:pt x="762278" y="440399"/>
                  </a:lnTo>
                  <a:lnTo>
                    <a:pt x="756148" y="441415"/>
                  </a:lnTo>
                  <a:close/>
                </a:path>
                <a:path w="1252220" h="1249045">
                  <a:moveTo>
                    <a:pt x="45985" y="443458"/>
                  </a:moveTo>
                  <a:lnTo>
                    <a:pt x="32700" y="443458"/>
                  </a:lnTo>
                  <a:lnTo>
                    <a:pt x="30657" y="439372"/>
                  </a:lnTo>
                  <a:lnTo>
                    <a:pt x="30657" y="426086"/>
                  </a:lnTo>
                  <a:lnTo>
                    <a:pt x="34743" y="423027"/>
                  </a:lnTo>
                  <a:lnTo>
                    <a:pt x="47001" y="423027"/>
                  </a:lnTo>
                  <a:lnTo>
                    <a:pt x="51088" y="426086"/>
                  </a:lnTo>
                  <a:lnTo>
                    <a:pt x="51088" y="440399"/>
                  </a:lnTo>
                  <a:lnTo>
                    <a:pt x="45985" y="443458"/>
                  </a:lnTo>
                  <a:close/>
                </a:path>
                <a:path w="1252220" h="1249045">
                  <a:moveTo>
                    <a:pt x="100392" y="443588"/>
                  </a:moveTo>
                  <a:lnTo>
                    <a:pt x="93749" y="443588"/>
                  </a:lnTo>
                  <a:lnTo>
                    <a:pt x="89917" y="440529"/>
                  </a:lnTo>
                  <a:lnTo>
                    <a:pt x="89917" y="434270"/>
                  </a:lnTo>
                  <a:lnTo>
                    <a:pt x="87874" y="429156"/>
                  </a:lnTo>
                  <a:lnTo>
                    <a:pt x="91960" y="425070"/>
                  </a:lnTo>
                  <a:lnTo>
                    <a:pt x="97073" y="424043"/>
                  </a:lnTo>
                  <a:lnTo>
                    <a:pt x="103202" y="424043"/>
                  </a:lnTo>
                  <a:lnTo>
                    <a:pt x="107289" y="426086"/>
                  </a:lnTo>
                  <a:lnTo>
                    <a:pt x="108316" y="433243"/>
                  </a:lnTo>
                  <a:lnTo>
                    <a:pt x="108316" y="439372"/>
                  </a:lnTo>
                  <a:lnTo>
                    <a:pt x="106273" y="441415"/>
                  </a:lnTo>
                  <a:lnTo>
                    <a:pt x="101159" y="443458"/>
                  </a:lnTo>
                  <a:lnTo>
                    <a:pt x="100392" y="443588"/>
                  </a:lnTo>
                  <a:close/>
                </a:path>
                <a:path w="1252220" h="1249045">
                  <a:moveTo>
                    <a:pt x="163490" y="446528"/>
                  </a:moveTo>
                  <a:lnTo>
                    <a:pt x="149188" y="446528"/>
                  </a:lnTo>
                  <a:lnTo>
                    <a:pt x="144076" y="441415"/>
                  </a:lnTo>
                  <a:lnTo>
                    <a:pt x="144076" y="430183"/>
                  </a:lnTo>
                  <a:lnTo>
                    <a:pt x="148161" y="426086"/>
                  </a:lnTo>
                  <a:lnTo>
                    <a:pt x="153927" y="424940"/>
                  </a:lnTo>
                  <a:lnTo>
                    <a:pt x="161804" y="424940"/>
                  </a:lnTo>
                  <a:lnTo>
                    <a:pt x="163760" y="429686"/>
                  </a:lnTo>
                  <a:lnTo>
                    <a:pt x="166560" y="435286"/>
                  </a:lnTo>
                  <a:lnTo>
                    <a:pt x="166560" y="441415"/>
                  </a:lnTo>
                  <a:lnTo>
                    <a:pt x="163490" y="446528"/>
                  </a:lnTo>
                  <a:close/>
                </a:path>
                <a:path w="1252220" h="1249045">
                  <a:moveTo>
                    <a:pt x="344339" y="447674"/>
                  </a:moveTo>
                  <a:lnTo>
                    <a:pt x="341541" y="447674"/>
                  </a:lnTo>
                  <a:lnTo>
                    <a:pt x="341282" y="447544"/>
                  </a:lnTo>
                  <a:lnTo>
                    <a:pt x="332093" y="447544"/>
                  </a:lnTo>
                  <a:lnTo>
                    <a:pt x="328008" y="444485"/>
                  </a:lnTo>
                  <a:lnTo>
                    <a:pt x="328008" y="439372"/>
                  </a:lnTo>
                  <a:lnTo>
                    <a:pt x="326980" y="432226"/>
                  </a:lnTo>
                  <a:lnTo>
                    <a:pt x="331067" y="429156"/>
                  </a:lnTo>
                  <a:lnTo>
                    <a:pt x="343325" y="429156"/>
                  </a:lnTo>
                  <a:lnTo>
                    <a:pt x="347422" y="433243"/>
                  </a:lnTo>
                  <a:lnTo>
                    <a:pt x="347422" y="444485"/>
                  </a:lnTo>
                  <a:lnTo>
                    <a:pt x="344465" y="447544"/>
                  </a:lnTo>
                  <a:lnTo>
                    <a:pt x="344339" y="447674"/>
                  </a:lnTo>
                  <a:close/>
                </a:path>
                <a:path w="1252220" h="1249045">
                  <a:moveTo>
                    <a:pt x="407709" y="454700"/>
                  </a:moveTo>
                  <a:lnTo>
                    <a:pt x="394424" y="454700"/>
                  </a:lnTo>
                  <a:lnTo>
                    <a:pt x="391354" y="453684"/>
                  </a:lnTo>
                  <a:lnTo>
                    <a:pt x="389311" y="446528"/>
                  </a:lnTo>
                  <a:lnTo>
                    <a:pt x="389311" y="439372"/>
                  </a:lnTo>
                  <a:lnTo>
                    <a:pt x="392381" y="436313"/>
                  </a:lnTo>
                  <a:lnTo>
                    <a:pt x="399526" y="435286"/>
                  </a:lnTo>
                  <a:lnTo>
                    <a:pt x="404640" y="435286"/>
                  </a:lnTo>
                  <a:lnTo>
                    <a:pt x="409753" y="438356"/>
                  </a:lnTo>
                  <a:lnTo>
                    <a:pt x="409753" y="449598"/>
                  </a:lnTo>
                  <a:lnTo>
                    <a:pt x="407709" y="454700"/>
                  </a:lnTo>
                  <a:close/>
                </a:path>
                <a:path w="1252220" h="1249045">
                  <a:moveTo>
                    <a:pt x="626374" y="455727"/>
                  </a:moveTo>
                  <a:lnTo>
                    <a:pt x="614116" y="455727"/>
                  </a:lnTo>
                  <a:lnTo>
                    <a:pt x="611046" y="451641"/>
                  </a:lnTo>
                  <a:lnTo>
                    <a:pt x="611046" y="441415"/>
                  </a:lnTo>
                  <a:lnTo>
                    <a:pt x="612072" y="436313"/>
                  </a:lnTo>
                  <a:lnTo>
                    <a:pt x="623304" y="436313"/>
                  </a:lnTo>
                  <a:lnTo>
                    <a:pt x="627391" y="438356"/>
                  </a:lnTo>
                  <a:lnTo>
                    <a:pt x="629444" y="450614"/>
                  </a:lnTo>
                  <a:lnTo>
                    <a:pt x="626374" y="455727"/>
                  </a:lnTo>
                  <a:close/>
                </a:path>
                <a:path w="1252220" h="1249045">
                  <a:moveTo>
                    <a:pt x="1215962" y="458787"/>
                  </a:moveTo>
                  <a:lnTo>
                    <a:pt x="1208641" y="458787"/>
                  </a:lnTo>
                  <a:lnTo>
                    <a:pt x="1204622" y="455090"/>
                  </a:lnTo>
                  <a:lnTo>
                    <a:pt x="1203704" y="449598"/>
                  </a:lnTo>
                  <a:lnTo>
                    <a:pt x="1203704" y="443912"/>
                  </a:lnTo>
                  <a:lnTo>
                    <a:pt x="1206331" y="438237"/>
                  </a:lnTo>
                  <a:lnTo>
                    <a:pt x="1218914" y="438237"/>
                  </a:lnTo>
                  <a:lnTo>
                    <a:pt x="1222092" y="441415"/>
                  </a:lnTo>
                  <a:lnTo>
                    <a:pt x="1224135" y="448571"/>
                  </a:lnTo>
                  <a:lnTo>
                    <a:pt x="1225161" y="453684"/>
                  </a:lnTo>
                  <a:lnTo>
                    <a:pt x="1221076" y="456744"/>
                  </a:lnTo>
                  <a:lnTo>
                    <a:pt x="1215962" y="458787"/>
                  </a:lnTo>
                  <a:close/>
                </a:path>
                <a:path w="1252220" h="1249045">
                  <a:moveTo>
                    <a:pt x="1041446" y="460268"/>
                  </a:moveTo>
                  <a:lnTo>
                    <a:pt x="1035966" y="460268"/>
                  </a:lnTo>
                  <a:lnTo>
                    <a:pt x="1032906" y="455803"/>
                  </a:lnTo>
                  <a:lnTo>
                    <a:pt x="1032041" y="450614"/>
                  </a:lnTo>
                  <a:lnTo>
                    <a:pt x="1032041" y="444485"/>
                  </a:lnTo>
                  <a:lnTo>
                    <a:pt x="1036127" y="439372"/>
                  </a:lnTo>
                  <a:lnTo>
                    <a:pt x="1047359" y="439372"/>
                  </a:lnTo>
                  <a:lnTo>
                    <a:pt x="1051445" y="441415"/>
                  </a:lnTo>
                  <a:lnTo>
                    <a:pt x="1052472" y="446528"/>
                  </a:lnTo>
                  <a:lnTo>
                    <a:pt x="1053499" y="453684"/>
                  </a:lnTo>
                  <a:lnTo>
                    <a:pt x="1050429" y="458787"/>
                  </a:lnTo>
                  <a:lnTo>
                    <a:pt x="1043272" y="459814"/>
                  </a:lnTo>
                  <a:lnTo>
                    <a:pt x="1042343" y="460127"/>
                  </a:lnTo>
                  <a:lnTo>
                    <a:pt x="1041446" y="460268"/>
                  </a:lnTo>
                  <a:close/>
                </a:path>
                <a:path w="1252220" h="1249045">
                  <a:moveTo>
                    <a:pt x="679505" y="460830"/>
                  </a:moveTo>
                  <a:lnTo>
                    <a:pt x="667247" y="460830"/>
                  </a:lnTo>
                  <a:lnTo>
                    <a:pt x="663161" y="456744"/>
                  </a:lnTo>
                  <a:lnTo>
                    <a:pt x="663161" y="445501"/>
                  </a:lnTo>
                  <a:lnTo>
                    <a:pt x="667247" y="441415"/>
                  </a:lnTo>
                  <a:lnTo>
                    <a:pt x="680533" y="441415"/>
                  </a:lnTo>
                  <a:lnTo>
                    <a:pt x="683591" y="445501"/>
                  </a:lnTo>
                  <a:lnTo>
                    <a:pt x="683591" y="458787"/>
                  </a:lnTo>
                  <a:lnTo>
                    <a:pt x="679505" y="460830"/>
                  </a:lnTo>
                  <a:close/>
                </a:path>
                <a:path w="1252220" h="1249045">
                  <a:moveTo>
                    <a:pt x="1102543" y="460830"/>
                  </a:moveTo>
                  <a:lnTo>
                    <a:pt x="1096415" y="460830"/>
                  </a:lnTo>
                  <a:lnTo>
                    <a:pt x="1092329" y="456744"/>
                  </a:lnTo>
                  <a:lnTo>
                    <a:pt x="1091301" y="450614"/>
                  </a:lnTo>
                  <a:lnTo>
                    <a:pt x="1091301" y="445501"/>
                  </a:lnTo>
                  <a:lnTo>
                    <a:pt x="1094485" y="441264"/>
                  </a:lnTo>
                  <a:lnTo>
                    <a:pt x="1107625" y="441264"/>
                  </a:lnTo>
                  <a:lnTo>
                    <a:pt x="1111733" y="445112"/>
                  </a:lnTo>
                  <a:lnTo>
                    <a:pt x="1111733" y="455727"/>
                  </a:lnTo>
                  <a:lnTo>
                    <a:pt x="1107646" y="459814"/>
                  </a:lnTo>
                  <a:lnTo>
                    <a:pt x="1102543" y="460830"/>
                  </a:lnTo>
                  <a:close/>
                </a:path>
                <a:path w="1252220" h="1249045">
                  <a:moveTo>
                    <a:pt x="1155675" y="460830"/>
                  </a:moveTo>
                  <a:lnTo>
                    <a:pt x="1149546" y="459814"/>
                  </a:lnTo>
                  <a:lnTo>
                    <a:pt x="1145460" y="454700"/>
                  </a:lnTo>
                  <a:lnTo>
                    <a:pt x="1147503" y="448571"/>
                  </a:lnTo>
                  <a:lnTo>
                    <a:pt x="1148400" y="442312"/>
                  </a:lnTo>
                  <a:lnTo>
                    <a:pt x="1152421" y="439188"/>
                  </a:lnTo>
                  <a:lnTo>
                    <a:pt x="1158674" y="439188"/>
                  </a:lnTo>
                  <a:lnTo>
                    <a:pt x="1159761" y="439372"/>
                  </a:lnTo>
                  <a:lnTo>
                    <a:pt x="1164874" y="440399"/>
                  </a:lnTo>
                  <a:lnTo>
                    <a:pt x="1167933" y="444485"/>
                  </a:lnTo>
                  <a:lnTo>
                    <a:pt x="1167933" y="455727"/>
                  </a:lnTo>
                  <a:lnTo>
                    <a:pt x="1163847" y="459814"/>
                  </a:lnTo>
                  <a:lnTo>
                    <a:pt x="1155675" y="460830"/>
                  </a:lnTo>
                  <a:close/>
                </a:path>
                <a:path w="1252220" h="1249045">
                  <a:moveTo>
                    <a:pt x="985277" y="461986"/>
                  </a:moveTo>
                  <a:lnTo>
                    <a:pt x="978607" y="461986"/>
                  </a:lnTo>
                  <a:lnTo>
                    <a:pt x="974683" y="459035"/>
                  </a:lnTo>
                  <a:lnTo>
                    <a:pt x="973797" y="453684"/>
                  </a:lnTo>
                  <a:lnTo>
                    <a:pt x="973797" y="448571"/>
                  </a:lnTo>
                  <a:lnTo>
                    <a:pt x="975840" y="444485"/>
                  </a:lnTo>
                  <a:lnTo>
                    <a:pt x="980942" y="443458"/>
                  </a:lnTo>
                  <a:lnTo>
                    <a:pt x="982434" y="442961"/>
                  </a:lnTo>
                  <a:lnTo>
                    <a:pt x="983861" y="442712"/>
                  </a:lnTo>
                  <a:lnTo>
                    <a:pt x="989374" y="442712"/>
                  </a:lnTo>
                  <a:lnTo>
                    <a:pt x="992682" y="445199"/>
                  </a:lnTo>
                  <a:lnTo>
                    <a:pt x="994228" y="450614"/>
                  </a:lnTo>
                  <a:lnTo>
                    <a:pt x="994228" y="456744"/>
                  </a:lnTo>
                  <a:lnTo>
                    <a:pt x="991158" y="460830"/>
                  </a:lnTo>
                  <a:lnTo>
                    <a:pt x="986055" y="461857"/>
                  </a:lnTo>
                  <a:lnTo>
                    <a:pt x="985277" y="461986"/>
                  </a:lnTo>
                  <a:close/>
                </a:path>
                <a:path w="1252220" h="1249045">
                  <a:moveTo>
                    <a:pt x="922698" y="463900"/>
                  </a:moveTo>
                  <a:lnTo>
                    <a:pt x="915552" y="461857"/>
                  </a:lnTo>
                  <a:lnTo>
                    <a:pt x="910440" y="458787"/>
                  </a:lnTo>
                  <a:lnTo>
                    <a:pt x="912483" y="451641"/>
                  </a:lnTo>
                  <a:lnTo>
                    <a:pt x="913326" y="446593"/>
                  </a:lnTo>
                  <a:lnTo>
                    <a:pt x="916936" y="442928"/>
                  </a:lnTo>
                  <a:lnTo>
                    <a:pt x="922601" y="442928"/>
                  </a:lnTo>
                  <a:lnTo>
                    <a:pt x="923660" y="443101"/>
                  </a:lnTo>
                  <a:lnTo>
                    <a:pt x="924741" y="443458"/>
                  </a:lnTo>
                  <a:lnTo>
                    <a:pt x="929854" y="444485"/>
                  </a:lnTo>
                  <a:lnTo>
                    <a:pt x="932924" y="448571"/>
                  </a:lnTo>
                  <a:lnTo>
                    <a:pt x="932924" y="460830"/>
                  </a:lnTo>
                  <a:lnTo>
                    <a:pt x="927811" y="461857"/>
                  </a:lnTo>
                  <a:lnTo>
                    <a:pt x="922698" y="463900"/>
                  </a:lnTo>
                  <a:close/>
                </a:path>
                <a:path w="1252220" h="1249045">
                  <a:moveTo>
                    <a:pt x="471056" y="464916"/>
                  </a:moveTo>
                  <a:lnTo>
                    <a:pt x="459814" y="464916"/>
                  </a:lnTo>
                  <a:lnTo>
                    <a:pt x="454711" y="460830"/>
                  </a:lnTo>
                  <a:lnTo>
                    <a:pt x="454711" y="446528"/>
                  </a:lnTo>
                  <a:lnTo>
                    <a:pt x="460841" y="445501"/>
                  </a:lnTo>
                  <a:lnTo>
                    <a:pt x="463900" y="442442"/>
                  </a:lnTo>
                  <a:lnTo>
                    <a:pt x="473099" y="444485"/>
                  </a:lnTo>
                  <a:lnTo>
                    <a:pt x="475142" y="449598"/>
                  </a:lnTo>
                  <a:lnTo>
                    <a:pt x="475142" y="460830"/>
                  </a:lnTo>
                  <a:lnTo>
                    <a:pt x="471056" y="464916"/>
                  </a:lnTo>
                  <a:close/>
                </a:path>
                <a:path w="1252220" h="1249045">
                  <a:moveTo>
                    <a:pt x="861859" y="465078"/>
                  </a:moveTo>
                  <a:lnTo>
                    <a:pt x="851954" y="465078"/>
                  </a:lnTo>
                  <a:lnTo>
                    <a:pt x="849125" y="462635"/>
                  </a:lnTo>
                  <a:lnTo>
                    <a:pt x="849125" y="450614"/>
                  </a:lnTo>
                  <a:lnTo>
                    <a:pt x="853222" y="446528"/>
                  </a:lnTo>
                  <a:lnTo>
                    <a:pt x="864454" y="446528"/>
                  </a:lnTo>
                  <a:lnTo>
                    <a:pt x="869567" y="450614"/>
                  </a:lnTo>
                  <a:lnTo>
                    <a:pt x="869567" y="461067"/>
                  </a:lnTo>
                  <a:lnTo>
                    <a:pt x="868265" y="464916"/>
                  </a:lnTo>
                  <a:lnTo>
                    <a:pt x="863437" y="464916"/>
                  </a:lnTo>
                  <a:lnTo>
                    <a:pt x="861859" y="465078"/>
                  </a:lnTo>
                  <a:close/>
                </a:path>
                <a:path w="1252220" h="1249045">
                  <a:moveTo>
                    <a:pt x="868108" y="465381"/>
                  </a:moveTo>
                  <a:lnTo>
                    <a:pt x="864337" y="465381"/>
                  </a:lnTo>
                  <a:lnTo>
                    <a:pt x="863437" y="464916"/>
                  </a:lnTo>
                  <a:lnTo>
                    <a:pt x="868265" y="464916"/>
                  </a:lnTo>
                  <a:lnTo>
                    <a:pt x="868210" y="465078"/>
                  </a:lnTo>
                  <a:lnTo>
                    <a:pt x="868108" y="465381"/>
                  </a:lnTo>
                  <a:close/>
                </a:path>
                <a:path w="1252220" h="1249045">
                  <a:moveTo>
                    <a:pt x="573823" y="465943"/>
                  </a:moveTo>
                  <a:lnTo>
                    <a:pt x="566086" y="465943"/>
                  </a:lnTo>
                  <a:lnTo>
                    <a:pt x="558930" y="464916"/>
                  </a:lnTo>
                  <a:lnTo>
                    <a:pt x="555872" y="459814"/>
                  </a:lnTo>
                  <a:lnTo>
                    <a:pt x="557915" y="447544"/>
                  </a:lnTo>
                  <a:lnTo>
                    <a:pt x="562001" y="444485"/>
                  </a:lnTo>
                  <a:lnTo>
                    <a:pt x="573243" y="444485"/>
                  </a:lnTo>
                  <a:lnTo>
                    <a:pt x="577329" y="449598"/>
                  </a:lnTo>
                  <a:lnTo>
                    <a:pt x="577329" y="455727"/>
                  </a:lnTo>
                  <a:lnTo>
                    <a:pt x="576389" y="461327"/>
                  </a:lnTo>
                  <a:lnTo>
                    <a:pt x="573823" y="465943"/>
                  </a:lnTo>
                  <a:close/>
                </a:path>
                <a:path w="1252220" h="1249045">
                  <a:moveTo>
                    <a:pt x="210265" y="471056"/>
                  </a:moveTo>
                  <a:lnTo>
                    <a:pt x="203336" y="471056"/>
                  </a:lnTo>
                  <a:lnTo>
                    <a:pt x="196191" y="470029"/>
                  </a:lnTo>
                  <a:lnTo>
                    <a:pt x="193120" y="464916"/>
                  </a:lnTo>
                  <a:lnTo>
                    <a:pt x="194147" y="458787"/>
                  </a:lnTo>
                  <a:lnTo>
                    <a:pt x="194147" y="453684"/>
                  </a:lnTo>
                  <a:lnTo>
                    <a:pt x="199250" y="449598"/>
                  </a:lnTo>
                  <a:lnTo>
                    <a:pt x="212535" y="449598"/>
                  </a:lnTo>
                  <a:lnTo>
                    <a:pt x="214578" y="454700"/>
                  </a:lnTo>
                  <a:lnTo>
                    <a:pt x="215605" y="460830"/>
                  </a:lnTo>
                  <a:lnTo>
                    <a:pt x="213735" y="466429"/>
                  </a:lnTo>
                  <a:lnTo>
                    <a:pt x="210265" y="471056"/>
                  </a:lnTo>
                  <a:close/>
                </a:path>
                <a:path w="1252220" h="1249045">
                  <a:moveTo>
                    <a:pt x="270779" y="473099"/>
                  </a:moveTo>
                  <a:lnTo>
                    <a:pt x="258521" y="473099"/>
                  </a:lnTo>
                  <a:lnTo>
                    <a:pt x="253408" y="470029"/>
                  </a:lnTo>
                  <a:lnTo>
                    <a:pt x="253408" y="462873"/>
                  </a:lnTo>
                  <a:lnTo>
                    <a:pt x="251365" y="456744"/>
                  </a:lnTo>
                  <a:lnTo>
                    <a:pt x="255451" y="454700"/>
                  </a:lnTo>
                  <a:lnTo>
                    <a:pt x="268736" y="454700"/>
                  </a:lnTo>
                  <a:lnTo>
                    <a:pt x="273849" y="457771"/>
                  </a:lnTo>
                  <a:lnTo>
                    <a:pt x="273849" y="467986"/>
                  </a:lnTo>
                  <a:lnTo>
                    <a:pt x="270779" y="473099"/>
                  </a:lnTo>
                  <a:close/>
                </a:path>
                <a:path w="1252220" h="1249045">
                  <a:moveTo>
                    <a:pt x="800431" y="476158"/>
                  </a:moveTo>
                  <a:lnTo>
                    <a:pt x="792935" y="476158"/>
                  </a:lnTo>
                  <a:lnTo>
                    <a:pt x="787822" y="475142"/>
                  </a:lnTo>
                  <a:lnTo>
                    <a:pt x="784751" y="472072"/>
                  </a:lnTo>
                  <a:lnTo>
                    <a:pt x="784751" y="465943"/>
                  </a:lnTo>
                  <a:lnTo>
                    <a:pt x="785779" y="458787"/>
                  </a:lnTo>
                  <a:lnTo>
                    <a:pt x="789865" y="454700"/>
                  </a:lnTo>
                  <a:lnTo>
                    <a:pt x="803150" y="454700"/>
                  </a:lnTo>
                  <a:lnTo>
                    <a:pt x="805193" y="460830"/>
                  </a:lnTo>
                  <a:lnTo>
                    <a:pt x="806209" y="464916"/>
                  </a:lnTo>
                  <a:lnTo>
                    <a:pt x="805315" y="472072"/>
                  </a:lnTo>
                  <a:lnTo>
                    <a:pt x="805291" y="472267"/>
                  </a:lnTo>
                  <a:lnTo>
                    <a:pt x="800431" y="476158"/>
                  </a:lnTo>
                  <a:close/>
                </a:path>
                <a:path w="1252220" h="1249045">
                  <a:moveTo>
                    <a:pt x="726508" y="484331"/>
                  </a:moveTo>
                  <a:lnTo>
                    <a:pt x="720378" y="484331"/>
                  </a:lnTo>
                  <a:lnTo>
                    <a:pt x="713233" y="482288"/>
                  </a:lnTo>
                  <a:lnTo>
                    <a:pt x="710162" y="477185"/>
                  </a:lnTo>
                  <a:lnTo>
                    <a:pt x="711190" y="471056"/>
                  </a:lnTo>
                  <a:lnTo>
                    <a:pt x="713233" y="465943"/>
                  </a:lnTo>
                  <a:lnTo>
                    <a:pt x="716292" y="462873"/>
                  </a:lnTo>
                  <a:lnTo>
                    <a:pt x="721405" y="462873"/>
                  </a:lnTo>
                  <a:lnTo>
                    <a:pt x="729577" y="464916"/>
                  </a:lnTo>
                  <a:lnTo>
                    <a:pt x="731620" y="470029"/>
                  </a:lnTo>
                  <a:lnTo>
                    <a:pt x="730604" y="476158"/>
                  </a:lnTo>
                  <a:lnTo>
                    <a:pt x="729577" y="481271"/>
                  </a:lnTo>
                  <a:lnTo>
                    <a:pt x="726508" y="484331"/>
                  </a:lnTo>
                  <a:close/>
                </a:path>
                <a:path w="1252220" h="1249045">
                  <a:moveTo>
                    <a:pt x="526230" y="490471"/>
                  </a:moveTo>
                  <a:lnTo>
                    <a:pt x="511929" y="490471"/>
                  </a:lnTo>
                  <a:lnTo>
                    <a:pt x="508869" y="485358"/>
                  </a:lnTo>
                  <a:lnTo>
                    <a:pt x="509886" y="479228"/>
                  </a:lnTo>
                  <a:lnTo>
                    <a:pt x="510751" y="472321"/>
                  </a:lnTo>
                  <a:lnTo>
                    <a:pt x="514534" y="469791"/>
                  </a:lnTo>
                  <a:lnTo>
                    <a:pt x="520765" y="469791"/>
                  </a:lnTo>
                  <a:lnTo>
                    <a:pt x="522144" y="470029"/>
                  </a:lnTo>
                  <a:lnTo>
                    <a:pt x="526230" y="471056"/>
                  </a:lnTo>
                  <a:lnTo>
                    <a:pt x="530327" y="475142"/>
                  </a:lnTo>
                  <a:lnTo>
                    <a:pt x="530327" y="486374"/>
                  </a:lnTo>
                  <a:lnTo>
                    <a:pt x="526230" y="490471"/>
                  </a:lnTo>
                  <a:close/>
                </a:path>
                <a:path w="1252220" h="1249045">
                  <a:moveTo>
                    <a:pt x="30657" y="495573"/>
                  </a:moveTo>
                  <a:lnTo>
                    <a:pt x="24527" y="495573"/>
                  </a:lnTo>
                  <a:lnTo>
                    <a:pt x="17371" y="494557"/>
                  </a:lnTo>
                  <a:lnTo>
                    <a:pt x="14301" y="489444"/>
                  </a:lnTo>
                  <a:lnTo>
                    <a:pt x="15328" y="482288"/>
                  </a:lnTo>
                  <a:lnTo>
                    <a:pt x="16344" y="479228"/>
                  </a:lnTo>
                  <a:lnTo>
                    <a:pt x="19414" y="474115"/>
                  </a:lnTo>
                  <a:lnTo>
                    <a:pt x="33716" y="474115"/>
                  </a:lnTo>
                  <a:lnTo>
                    <a:pt x="36786" y="477185"/>
                  </a:lnTo>
                  <a:lnTo>
                    <a:pt x="35759" y="485358"/>
                  </a:lnTo>
                  <a:lnTo>
                    <a:pt x="34743" y="491487"/>
                  </a:lnTo>
                  <a:lnTo>
                    <a:pt x="30657" y="495573"/>
                  </a:lnTo>
                  <a:close/>
                </a:path>
                <a:path w="1252220" h="1249045">
                  <a:moveTo>
                    <a:pt x="89917" y="495573"/>
                  </a:moveTo>
                  <a:lnTo>
                    <a:pt x="75868" y="495573"/>
                  </a:lnTo>
                  <a:lnTo>
                    <a:pt x="72545" y="490957"/>
                  </a:lnTo>
                  <a:lnTo>
                    <a:pt x="72545" y="480244"/>
                  </a:lnTo>
                  <a:lnTo>
                    <a:pt x="76632" y="476158"/>
                  </a:lnTo>
                  <a:lnTo>
                    <a:pt x="81745" y="474115"/>
                  </a:lnTo>
                  <a:lnTo>
                    <a:pt x="88901" y="475142"/>
                  </a:lnTo>
                  <a:lnTo>
                    <a:pt x="92987" y="479228"/>
                  </a:lnTo>
                  <a:lnTo>
                    <a:pt x="92987" y="490471"/>
                  </a:lnTo>
                  <a:lnTo>
                    <a:pt x="89917" y="495573"/>
                  </a:lnTo>
                  <a:close/>
                </a:path>
                <a:path w="1252220" h="1249045">
                  <a:moveTo>
                    <a:pt x="313695" y="496600"/>
                  </a:moveTo>
                  <a:lnTo>
                    <a:pt x="306550" y="496600"/>
                  </a:lnTo>
                  <a:lnTo>
                    <a:pt x="301436" y="492514"/>
                  </a:lnTo>
                  <a:lnTo>
                    <a:pt x="301436" y="487401"/>
                  </a:lnTo>
                  <a:lnTo>
                    <a:pt x="300409" y="480244"/>
                  </a:lnTo>
                  <a:lnTo>
                    <a:pt x="305522" y="476158"/>
                  </a:lnTo>
                  <a:lnTo>
                    <a:pt x="316765" y="476158"/>
                  </a:lnTo>
                  <a:lnTo>
                    <a:pt x="321867" y="479228"/>
                  </a:lnTo>
                  <a:lnTo>
                    <a:pt x="321867" y="485358"/>
                  </a:lnTo>
                  <a:lnTo>
                    <a:pt x="322894" y="492514"/>
                  </a:lnTo>
                  <a:lnTo>
                    <a:pt x="317781" y="495573"/>
                  </a:lnTo>
                  <a:lnTo>
                    <a:pt x="313695" y="496600"/>
                  </a:lnTo>
                  <a:close/>
                </a:path>
                <a:path w="1252220" h="1249045">
                  <a:moveTo>
                    <a:pt x="140097" y="496730"/>
                  </a:moveTo>
                  <a:lnTo>
                    <a:pt x="133024" y="496730"/>
                  </a:lnTo>
                  <a:lnTo>
                    <a:pt x="130401" y="493779"/>
                  </a:lnTo>
                  <a:lnTo>
                    <a:pt x="127731" y="488417"/>
                  </a:lnTo>
                  <a:lnTo>
                    <a:pt x="126704" y="481271"/>
                  </a:lnTo>
                  <a:lnTo>
                    <a:pt x="130790" y="479228"/>
                  </a:lnTo>
                  <a:lnTo>
                    <a:pt x="135903" y="477185"/>
                  </a:lnTo>
                  <a:lnTo>
                    <a:pt x="137055" y="476991"/>
                  </a:lnTo>
                  <a:lnTo>
                    <a:pt x="143243" y="476991"/>
                  </a:lnTo>
                  <a:lnTo>
                    <a:pt x="147264" y="480115"/>
                  </a:lnTo>
                  <a:lnTo>
                    <a:pt x="148161" y="486374"/>
                  </a:lnTo>
                  <a:lnTo>
                    <a:pt x="149188" y="491487"/>
                  </a:lnTo>
                  <a:lnTo>
                    <a:pt x="146118" y="495573"/>
                  </a:lnTo>
                  <a:lnTo>
                    <a:pt x="141005" y="496600"/>
                  </a:lnTo>
                  <a:lnTo>
                    <a:pt x="140097" y="496730"/>
                  </a:lnTo>
                  <a:close/>
                </a:path>
                <a:path w="1252220" h="1249045">
                  <a:moveTo>
                    <a:pt x="376617" y="500686"/>
                  </a:moveTo>
                  <a:lnTo>
                    <a:pt x="368880" y="500686"/>
                  </a:lnTo>
                  <a:lnTo>
                    <a:pt x="362740" y="499659"/>
                  </a:lnTo>
                  <a:lnTo>
                    <a:pt x="358654" y="494557"/>
                  </a:lnTo>
                  <a:lnTo>
                    <a:pt x="360697" y="487401"/>
                  </a:lnTo>
                  <a:lnTo>
                    <a:pt x="361724" y="482288"/>
                  </a:lnTo>
                  <a:lnTo>
                    <a:pt x="365810" y="479228"/>
                  </a:lnTo>
                  <a:lnTo>
                    <a:pt x="378068" y="479228"/>
                  </a:lnTo>
                  <a:lnTo>
                    <a:pt x="379095" y="484331"/>
                  </a:lnTo>
                  <a:lnTo>
                    <a:pt x="382154" y="487401"/>
                  </a:lnTo>
                  <a:lnTo>
                    <a:pt x="379355" y="495822"/>
                  </a:lnTo>
                  <a:lnTo>
                    <a:pt x="376617" y="500686"/>
                  </a:lnTo>
                  <a:close/>
                </a:path>
                <a:path w="1252220" h="1249045">
                  <a:moveTo>
                    <a:pt x="438356" y="504772"/>
                  </a:moveTo>
                  <a:lnTo>
                    <a:pt x="425070" y="504772"/>
                  </a:lnTo>
                  <a:lnTo>
                    <a:pt x="422011" y="499659"/>
                  </a:lnTo>
                  <a:lnTo>
                    <a:pt x="422011" y="487401"/>
                  </a:lnTo>
                  <a:lnTo>
                    <a:pt x="425070" y="484331"/>
                  </a:lnTo>
                  <a:lnTo>
                    <a:pt x="438356" y="484331"/>
                  </a:lnTo>
                  <a:lnTo>
                    <a:pt x="442442" y="488417"/>
                  </a:lnTo>
                  <a:lnTo>
                    <a:pt x="443469" y="495573"/>
                  </a:lnTo>
                  <a:lnTo>
                    <a:pt x="441426" y="500686"/>
                  </a:lnTo>
                  <a:lnTo>
                    <a:pt x="438356" y="504772"/>
                  </a:lnTo>
                  <a:close/>
                </a:path>
                <a:path w="1252220" h="1249045">
                  <a:moveTo>
                    <a:pt x="1233334" y="509421"/>
                  </a:moveTo>
                  <a:lnTo>
                    <a:pt x="1228113" y="509421"/>
                  </a:lnTo>
                  <a:lnTo>
                    <a:pt x="1226178" y="508858"/>
                  </a:lnTo>
                  <a:lnTo>
                    <a:pt x="1224135" y="507832"/>
                  </a:lnTo>
                  <a:lnTo>
                    <a:pt x="1219033" y="506815"/>
                  </a:lnTo>
                  <a:lnTo>
                    <a:pt x="1216990" y="501702"/>
                  </a:lnTo>
                  <a:lnTo>
                    <a:pt x="1219033" y="496600"/>
                  </a:lnTo>
                  <a:lnTo>
                    <a:pt x="1220311" y="491487"/>
                  </a:lnTo>
                  <a:lnTo>
                    <a:pt x="1220394" y="491152"/>
                  </a:lnTo>
                  <a:lnTo>
                    <a:pt x="1223118" y="489325"/>
                  </a:lnTo>
                  <a:lnTo>
                    <a:pt x="1228340" y="489325"/>
                  </a:lnTo>
                  <a:lnTo>
                    <a:pt x="1230264" y="489779"/>
                  </a:lnTo>
                  <a:lnTo>
                    <a:pt x="1232307" y="490471"/>
                  </a:lnTo>
                  <a:lnTo>
                    <a:pt x="1237420" y="491487"/>
                  </a:lnTo>
                  <a:lnTo>
                    <a:pt x="1237420" y="501702"/>
                  </a:lnTo>
                  <a:lnTo>
                    <a:pt x="1236142" y="506815"/>
                  </a:lnTo>
                  <a:lnTo>
                    <a:pt x="1236058" y="507151"/>
                  </a:lnTo>
                  <a:lnTo>
                    <a:pt x="1233334" y="509421"/>
                  </a:lnTo>
                  <a:close/>
                </a:path>
                <a:path w="1252220" h="1249045">
                  <a:moveTo>
                    <a:pt x="1176117" y="510902"/>
                  </a:moveTo>
                  <a:lnTo>
                    <a:pt x="1164874" y="510902"/>
                  </a:lnTo>
                  <a:lnTo>
                    <a:pt x="1159761" y="506815"/>
                  </a:lnTo>
                  <a:lnTo>
                    <a:pt x="1160788" y="499659"/>
                  </a:lnTo>
                  <a:lnTo>
                    <a:pt x="1162831" y="492514"/>
                  </a:lnTo>
                  <a:lnTo>
                    <a:pt x="1165891" y="490471"/>
                  </a:lnTo>
                  <a:lnTo>
                    <a:pt x="1179176" y="490471"/>
                  </a:lnTo>
                  <a:lnTo>
                    <a:pt x="1181219" y="494557"/>
                  </a:lnTo>
                  <a:lnTo>
                    <a:pt x="1181219" y="501702"/>
                  </a:lnTo>
                  <a:lnTo>
                    <a:pt x="1180203" y="507832"/>
                  </a:lnTo>
                  <a:lnTo>
                    <a:pt x="1176117" y="510902"/>
                  </a:lnTo>
                  <a:close/>
                </a:path>
                <a:path w="1252220" h="1249045">
                  <a:moveTo>
                    <a:pt x="1066899" y="510902"/>
                  </a:moveTo>
                  <a:lnTo>
                    <a:pt x="1053499" y="510902"/>
                  </a:lnTo>
                  <a:lnTo>
                    <a:pt x="1050429" y="506815"/>
                  </a:lnTo>
                  <a:lnTo>
                    <a:pt x="1050429" y="493530"/>
                  </a:lnTo>
                  <a:lnTo>
                    <a:pt x="1053499" y="490471"/>
                  </a:lnTo>
                  <a:lnTo>
                    <a:pt x="1060644" y="490471"/>
                  </a:lnTo>
                  <a:lnTo>
                    <a:pt x="1061476" y="490190"/>
                  </a:lnTo>
                  <a:lnTo>
                    <a:pt x="1062233" y="490060"/>
                  </a:lnTo>
                  <a:lnTo>
                    <a:pt x="1067347" y="490060"/>
                  </a:lnTo>
                  <a:lnTo>
                    <a:pt x="1069238" y="495249"/>
                  </a:lnTo>
                  <a:lnTo>
                    <a:pt x="1071886" y="499659"/>
                  </a:lnTo>
                  <a:lnTo>
                    <a:pt x="1070992" y="506815"/>
                  </a:lnTo>
                  <a:lnTo>
                    <a:pt x="1070968" y="507010"/>
                  </a:lnTo>
                  <a:lnTo>
                    <a:pt x="1066899" y="510902"/>
                  </a:lnTo>
                  <a:close/>
                </a:path>
                <a:path w="1252220" h="1249045">
                  <a:moveTo>
                    <a:pt x="1123438" y="510902"/>
                  </a:moveTo>
                  <a:lnTo>
                    <a:pt x="1114802" y="510902"/>
                  </a:lnTo>
                  <a:lnTo>
                    <a:pt x="1108673" y="509875"/>
                  </a:lnTo>
                  <a:lnTo>
                    <a:pt x="1106630" y="505789"/>
                  </a:lnTo>
                  <a:lnTo>
                    <a:pt x="1106630" y="500686"/>
                  </a:lnTo>
                  <a:lnTo>
                    <a:pt x="1107646" y="493530"/>
                  </a:lnTo>
                  <a:lnTo>
                    <a:pt x="1111733" y="490471"/>
                  </a:lnTo>
                  <a:lnTo>
                    <a:pt x="1117872" y="490471"/>
                  </a:lnTo>
                  <a:lnTo>
                    <a:pt x="1122975" y="491487"/>
                  </a:lnTo>
                  <a:lnTo>
                    <a:pt x="1125018" y="495573"/>
                  </a:lnTo>
                  <a:lnTo>
                    <a:pt x="1125018" y="507107"/>
                  </a:lnTo>
                  <a:lnTo>
                    <a:pt x="1123438" y="510902"/>
                  </a:lnTo>
                  <a:close/>
                </a:path>
                <a:path w="1252220" h="1249045">
                  <a:moveTo>
                    <a:pt x="944156" y="510902"/>
                  </a:moveTo>
                  <a:lnTo>
                    <a:pt x="938086" y="510902"/>
                  </a:lnTo>
                  <a:lnTo>
                    <a:pt x="934859" y="507302"/>
                  </a:lnTo>
                  <a:lnTo>
                    <a:pt x="933941" y="502729"/>
                  </a:lnTo>
                  <a:lnTo>
                    <a:pt x="932924" y="496600"/>
                  </a:lnTo>
                  <a:lnTo>
                    <a:pt x="935983" y="491487"/>
                  </a:lnTo>
                  <a:lnTo>
                    <a:pt x="943140" y="490471"/>
                  </a:lnTo>
                  <a:lnTo>
                    <a:pt x="944101" y="490190"/>
                  </a:lnTo>
                  <a:lnTo>
                    <a:pt x="945021" y="490060"/>
                  </a:lnTo>
                  <a:lnTo>
                    <a:pt x="951322" y="490060"/>
                  </a:lnTo>
                  <a:lnTo>
                    <a:pt x="954382" y="495249"/>
                  </a:lnTo>
                  <a:lnTo>
                    <a:pt x="954382" y="506815"/>
                  </a:lnTo>
                  <a:lnTo>
                    <a:pt x="950285" y="509875"/>
                  </a:lnTo>
                  <a:lnTo>
                    <a:pt x="944156" y="510902"/>
                  </a:lnTo>
                  <a:close/>
                </a:path>
                <a:path w="1252220" h="1249045">
                  <a:moveTo>
                    <a:pt x="600830" y="512945"/>
                  </a:moveTo>
                  <a:lnTo>
                    <a:pt x="587544" y="512945"/>
                  </a:lnTo>
                  <a:lnTo>
                    <a:pt x="583458" y="509875"/>
                  </a:lnTo>
                  <a:lnTo>
                    <a:pt x="583458" y="497616"/>
                  </a:lnTo>
                  <a:lnTo>
                    <a:pt x="588572" y="494557"/>
                  </a:lnTo>
                  <a:lnTo>
                    <a:pt x="600830" y="494557"/>
                  </a:lnTo>
                  <a:lnTo>
                    <a:pt x="603890" y="497616"/>
                  </a:lnTo>
                  <a:lnTo>
                    <a:pt x="603890" y="504772"/>
                  </a:lnTo>
                  <a:lnTo>
                    <a:pt x="602873" y="509875"/>
                  </a:lnTo>
                  <a:lnTo>
                    <a:pt x="600830" y="512945"/>
                  </a:lnTo>
                  <a:close/>
                </a:path>
                <a:path w="1252220" h="1249045">
                  <a:moveTo>
                    <a:pt x="651918" y="512945"/>
                  </a:moveTo>
                  <a:lnTo>
                    <a:pt x="638633" y="512945"/>
                  </a:lnTo>
                  <a:lnTo>
                    <a:pt x="634547" y="507832"/>
                  </a:lnTo>
                  <a:lnTo>
                    <a:pt x="634547" y="496600"/>
                  </a:lnTo>
                  <a:lnTo>
                    <a:pt x="638633" y="492514"/>
                  </a:lnTo>
                  <a:lnTo>
                    <a:pt x="644498" y="491336"/>
                  </a:lnTo>
                  <a:lnTo>
                    <a:pt x="652513" y="491336"/>
                  </a:lnTo>
                  <a:lnTo>
                    <a:pt x="654988" y="495281"/>
                  </a:lnTo>
                  <a:lnTo>
                    <a:pt x="654988" y="507832"/>
                  </a:lnTo>
                  <a:lnTo>
                    <a:pt x="651918" y="512945"/>
                  </a:lnTo>
                  <a:close/>
                </a:path>
                <a:path w="1252220" h="1249045">
                  <a:moveTo>
                    <a:pt x="893068" y="512945"/>
                  </a:moveTo>
                  <a:lnTo>
                    <a:pt x="878766" y="512945"/>
                  </a:lnTo>
                  <a:lnTo>
                    <a:pt x="874680" y="508858"/>
                  </a:lnTo>
                  <a:lnTo>
                    <a:pt x="874680" y="496600"/>
                  </a:lnTo>
                  <a:lnTo>
                    <a:pt x="878766" y="492514"/>
                  </a:lnTo>
                  <a:lnTo>
                    <a:pt x="883868" y="492514"/>
                  </a:lnTo>
                  <a:lnTo>
                    <a:pt x="885327" y="492265"/>
                  </a:lnTo>
                  <a:lnTo>
                    <a:pt x="892041" y="492265"/>
                  </a:lnTo>
                  <a:lnTo>
                    <a:pt x="897154" y="494795"/>
                  </a:lnTo>
                  <a:lnTo>
                    <a:pt x="897154" y="501702"/>
                  </a:lnTo>
                  <a:lnTo>
                    <a:pt x="898181" y="509875"/>
                  </a:lnTo>
                  <a:lnTo>
                    <a:pt x="893068" y="512945"/>
                  </a:lnTo>
                  <a:close/>
                </a:path>
                <a:path w="1252220" h="1249045">
                  <a:moveTo>
                    <a:pt x="1009178" y="513464"/>
                  </a:moveTo>
                  <a:lnTo>
                    <a:pt x="1003427" y="513464"/>
                  </a:lnTo>
                  <a:lnTo>
                    <a:pt x="1002422" y="513291"/>
                  </a:lnTo>
                  <a:lnTo>
                    <a:pt x="1001384" y="512945"/>
                  </a:lnTo>
                  <a:lnTo>
                    <a:pt x="995254" y="511929"/>
                  </a:lnTo>
                  <a:lnTo>
                    <a:pt x="991158" y="505789"/>
                  </a:lnTo>
                  <a:lnTo>
                    <a:pt x="992185" y="499659"/>
                  </a:lnTo>
                  <a:lnTo>
                    <a:pt x="994228" y="494557"/>
                  </a:lnTo>
                  <a:lnTo>
                    <a:pt x="999341" y="491487"/>
                  </a:lnTo>
                  <a:lnTo>
                    <a:pt x="1011599" y="491487"/>
                  </a:lnTo>
                  <a:lnTo>
                    <a:pt x="1012626" y="497616"/>
                  </a:lnTo>
                  <a:lnTo>
                    <a:pt x="1015686" y="501702"/>
                  </a:lnTo>
                  <a:lnTo>
                    <a:pt x="1013134" y="509345"/>
                  </a:lnTo>
                  <a:lnTo>
                    <a:pt x="1009178" y="513464"/>
                  </a:lnTo>
                  <a:close/>
                </a:path>
                <a:path w="1252220" h="1249045">
                  <a:moveTo>
                    <a:pt x="832780" y="517031"/>
                  </a:moveTo>
                  <a:lnTo>
                    <a:pt x="820522" y="517031"/>
                  </a:lnTo>
                  <a:lnTo>
                    <a:pt x="816436" y="512945"/>
                  </a:lnTo>
                  <a:lnTo>
                    <a:pt x="816436" y="501702"/>
                  </a:lnTo>
                  <a:lnTo>
                    <a:pt x="820522" y="497616"/>
                  </a:lnTo>
                  <a:lnTo>
                    <a:pt x="825624" y="496600"/>
                  </a:lnTo>
                  <a:lnTo>
                    <a:pt x="832780" y="496600"/>
                  </a:lnTo>
                  <a:lnTo>
                    <a:pt x="837893" y="500686"/>
                  </a:lnTo>
                  <a:lnTo>
                    <a:pt x="837893" y="512945"/>
                  </a:lnTo>
                  <a:lnTo>
                    <a:pt x="832780" y="517031"/>
                  </a:lnTo>
                  <a:close/>
                </a:path>
                <a:path w="1252220" h="1249045">
                  <a:moveTo>
                    <a:pt x="768677" y="519593"/>
                  </a:moveTo>
                  <a:lnTo>
                    <a:pt x="762558" y="519593"/>
                  </a:lnTo>
                  <a:lnTo>
                    <a:pt x="761445" y="519420"/>
                  </a:lnTo>
                  <a:lnTo>
                    <a:pt x="760234" y="519074"/>
                  </a:lnTo>
                  <a:lnTo>
                    <a:pt x="755122" y="518058"/>
                  </a:lnTo>
                  <a:lnTo>
                    <a:pt x="751035" y="513972"/>
                  </a:lnTo>
                  <a:lnTo>
                    <a:pt x="751035" y="509875"/>
                  </a:lnTo>
                  <a:lnTo>
                    <a:pt x="750019" y="502729"/>
                  </a:lnTo>
                  <a:lnTo>
                    <a:pt x="755122" y="497616"/>
                  </a:lnTo>
                  <a:lnTo>
                    <a:pt x="769423" y="497616"/>
                  </a:lnTo>
                  <a:lnTo>
                    <a:pt x="771477" y="502729"/>
                  </a:lnTo>
                  <a:lnTo>
                    <a:pt x="772493" y="507832"/>
                  </a:lnTo>
                  <a:lnTo>
                    <a:pt x="771650" y="515474"/>
                  </a:lnTo>
                  <a:lnTo>
                    <a:pt x="768802" y="519420"/>
                  </a:lnTo>
                  <a:lnTo>
                    <a:pt x="768677" y="519593"/>
                  </a:lnTo>
                  <a:close/>
                </a:path>
                <a:path w="1252220" h="1249045">
                  <a:moveTo>
                    <a:pt x="192395" y="521247"/>
                  </a:moveTo>
                  <a:lnTo>
                    <a:pt x="185716" y="521247"/>
                  </a:lnTo>
                  <a:lnTo>
                    <a:pt x="184947" y="521117"/>
                  </a:lnTo>
                  <a:lnTo>
                    <a:pt x="179835" y="520101"/>
                  </a:lnTo>
                  <a:lnTo>
                    <a:pt x="176776" y="516015"/>
                  </a:lnTo>
                  <a:lnTo>
                    <a:pt x="177792" y="510902"/>
                  </a:lnTo>
                  <a:lnTo>
                    <a:pt x="178711" y="505399"/>
                  </a:lnTo>
                  <a:lnTo>
                    <a:pt x="182916" y="501551"/>
                  </a:lnTo>
                  <a:lnTo>
                    <a:pt x="189158" y="501551"/>
                  </a:lnTo>
                  <a:lnTo>
                    <a:pt x="196191" y="502729"/>
                  </a:lnTo>
                  <a:lnTo>
                    <a:pt x="198233" y="506815"/>
                  </a:lnTo>
                  <a:lnTo>
                    <a:pt x="198233" y="511929"/>
                  </a:lnTo>
                  <a:lnTo>
                    <a:pt x="196439" y="518177"/>
                  </a:lnTo>
                  <a:lnTo>
                    <a:pt x="192395" y="521247"/>
                  </a:lnTo>
                  <a:close/>
                </a:path>
                <a:path w="1252220" h="1249045">
                  <a:moveTo>
                    <a:pt x="250348" y="522144"/>
                  </a:moveTo>
                  <a:lnTo>
                    <a:pt x="236036" y="522144"/>
                  </a:lnTo>
                  <a:lnTo>
                    <a:pt x="231950" y="518058"/>
                  </a:lnTo>
                  <a:lnTo>
                    <a:pt x="233993" y="510902"/>
                  </a:lnTo>
                  <a:lnTo>
                    <a:pt x="235020" y="504772"/>
                  </a:lnTo>
                  <a:lnTo>
                    <a:pt x="237063" y="501702"/>
                  </a:lnTo>
                  <a:lnTo>
                    <a:pt x="251365" y="501702"/>
                  </a:lnTo>
                  <a:lnTo>
                    <a:pt x="254434" y="506815"/>
                  </a:lnTo>
                  <a:lnTo>
                    <a:pt x="254434" y="520101"/>
                  </a:lnTo>
                  <a:lnTo>
                    <a:pt x="250348" y="522144"/>
                  </a:lnTo>
                  <a:close/>
                </a:path>
                <a:path w="1252220" h="1249045">
                  <a:moveTo>
                    <a:pt x="486385" y="527246"/>
                  </a:moveTo>
                  <a:lnTo>
                    <a:pt x="476169" y="527246"/>
                  </a:lnTo>
                  <a:lnTo>
                    <a:pt x="473099" y="524187"/>
                  </a:lnTo>
                  <a:lnTo>
                    <a:pt x="473099" y="511637"/>
                  </a:lnTo>
                  <a:lnTo>
                    <a:pt x="474753" y="507680"/>
                  </a:lnTo>
                  <a:lnTo>
                    <a:pt x="482861" y="507680"/>
                  </a:lnTo>
                  <a:lnTo>
                    <a:pt x="489454" y="509875"/>
                  </a:lnTo>
                  <a:lnTo>
                    <a:pt x="491497" y="512945"/>
                  </a:lnTo>
                  <a:lnTo>
                    <a:pt x="490471" y="521117"/>
                  </a:lnTo>
                  <a:lnTo>
                    <a:pt x="490471" y="524187"/>
                  </a:lnTo>
                  <a:lnTo>
                    <a:pt x="486385" y="527246"/>
                  </a:lnTo>
                  <a:close/>
                </a:path>
                <a:path w="1252220" h="1249045">
                  <a:moveTo>
                    <a:pt x="693277" y="531441"/>
                  </a:moveTo>
                  <a:lnTo>
                    <a:pt x="687835" y="531441"/>
                  </a:lnTo>
                  <a:lnTo>
                    <a:pt x="684511" y="527744"/>
                  </a:lnTo>
                  <a:lnTo>
                    <a:pt x="683591" y="523160"/>
                  </a:lnTo>
                  <a:lnTo>
                    <a:pt x="682576" y="516015"/>
                  </a:lnTo>
                  <a:lnTo>
                    <a:pt x="685635" y="510902"/>
                  </a:lnTo>
                  <a:lnTo>
                    <a:pt x="692791" y="509875"/>
                  </a:lnTo>
                  <a:lnTo>
                    <a:pt x="693742" y="509561"/>
                  </a:lnTo>
                  <a:lnTo>
                    <a:pt x="694640" y="509421"/>
                  </a:lnTo>
                  <a:lnTo>
                    <a:pt x="700120" y="509421"/>
                  </a:lnTo>
                  <a:lnTo>
                    <a:pt x="703168" y="513734"/>
                  </a:lnTo>
                  <a:lnTo>
                    <a:pt x="704033" y="518058"/>
                  </a:lnTo>
                  <a:lnTo>
                    <a:pt x="704033" y="526230"/>
                  </a:lnTo>
                  <a:lnTo>
                    <a:pt x="699947" y="530316"/>
                  </a:lnTo>
                  <a:lnTo>
                    <a:pt x="693277" y="531441"/>
                  </a:lnTo>
                  <a:close/>
                </a:path>
                <a:path w="1252220" h="1249045">
                  <a:moveTo>
                    <a:pt x="551785" y="537473"/>
                  </a:moveTo>
                  <a:lnTo>
                    <a:pt x="540543" y="537473"/>
                  </a:lnTo>
                  <a:lnTo>
                    <a:pt x="537472" y="532359"/>
                  </a:lnTo>
                  <a:lnTo>
                    <a:pt x="537472" y="526230"/>
                  </a:lnTo>
                  <a:lnTo>
                    <a:pt x="539516" y="521117"/>
                  </a:lnTo>
                  <a:lnTo>
                    <a:pt x="542586" y="518058"/>
                  </a:lnTo>
                  <a:lnTo>
                    <a:pt x="546672" y="517031"/>
                  </a:lnTo>
                  <a:lnTo>
                    <a:pt x="552801" y="518058"/>
                  </a:lnTo>
                  <a:lnTo>
                    <a:pt x="556887" y="522144"/>
                  </a:lnTo>
                  <a:lnTo>
                    <a:pt x="555872" y="528273"/>
                  </a:lnTo>
                  <a:lnTo>
                    <a:pt x="555872" y="535430"/>
                  </a:lnTo>
                  <a:lnTo>
                    <a:pt x="551785" y="537473"/>
                  </a:lnTo>
                  <a:close/>
                </a:path>
                <a:path w="1252220" h="1249045">
                  <a:moveTo>
                    <a:pt x="21736" y="546791"/>
                  </a:moveTo>
                  <a:lnTo>
                    <a:pt x="15068" y="546791"/>
                  </a:lnTo>
                  <a:lnTo>
                    <a:pt x="8172" y="545645"/>
                  </a:lnTo>
                  <a:lnTo>
                    <a:pt x="5113" y="541559"/>
                  </a:lnTo>
                  <a:lnTo>
                    <a:pt x="6129" y="536446"/>
                  </a:lnTo>
                  <a:lnTo>
                    <a:pt x="7858" y="529538"/>
                  </a:lnTo>
                  <a:lnTo>
                    <a:pt x="11772" y="527008"/>
                  </a:lnTo>
                  <a:lnTo>
                    <a:pt x="17919" y="527008"/>
                  </a:lnTo>
                  <a:lnTo>
                    <a:pt x="19414" y="527246"/>
                  </a:lnTo>
                  <a:lnTo>
                    <a:pt x="24527" y="527246"/>
                  </a:lnTo>
                  <a:lnTo>
                    <a:pt x="26570" y="532359"/>
                  </a:lnTo>
                  <a:lnTo>
                    <a:pt x="26570" y="537473"/>
                  </a:lnTo>
                  <a:lnTo>
                    <a:pt x="25673" y="543732"/>
                  </a:lnTo>
                  <a:lnTo>
                    <a:pt x="21736" y="546791"/>
                  </a:lnTo>
                  <a:close/>
                </a:path>
                <a:path w="1252220" h="1249045">
                  <a:moveTo>
                    <a:pt x="134440" y="547688"/>
                  </a:moveTo>
                  <a:lnTo>
                    <a:pt x="119547" y="547688"/>
                  </a:lnTo>
                  <a:lnTo>
                    <a:pt x="116488" y="543602"/>
                  </a:lnTo>
                  <a:lnTo>
                    <a:pt x="116488" y="532359"/>
                  </a:lnTo>
                  <a:lnTo>
                    <a:pt x="119547" y="527246"/>
                  </a:lnTo>
                  <a:lnTo>
                    <a:pt x="132833" y="527246"/>
                  </a:lnTo>
                  <a:lnTo>
                    <a:pt x="136919" y="531343"/>
                  </a:lnTo>
                  <a:lnTo>
                    <a:pt x="137946" y="537473"/>
                  </a:lnTo>
                  <a:lnTo>
                    <a:pt x="137016" y="543072"/>
                  </a:lnTo>
                  <a:lnTo>
                    <a:pt x="134440" y="547688"/>
                  </a:lnTo>
                  <a:close/>
                </a:path>
                <a:path w="1252220" h="1249045">
                  <a:moveTo>
                    <a:pt x="295534" y="547818"/>
                  </a:moveTo>
                  <a:lnTo>
                    <a:pt x="289117" y="547818"/>
                  </a:lnTo>
                  <a:lnTo>
                    <a:pt x="285978" y="544986"/>
                  </a:lnTo>
                  <a:lnTo>
                    <a:pt x="285092" y="540532"/>
                  </a:lnTo>
                  <a:lnTo>
                    <a:pt x="282022" y="532359"/>
                  </a:lnTo>
                  <a:lnTo>
                    <a:pt x="286108" y="527246"/>
                  </a:lnTo>
                  <a:lnTo>
                    <a:pt x="293020" y="526100"/>
                  </a:lnTo>
                  <a:lnTo>
                    <a:pt x="299934" y="526100"/>
                  </a:lnTo>
                  <a:lnTo>
                    <a:pt x="302809" y="530760"/>
                  </a:lnTo>
                  <a:lnTo>
                    <a:pt x="306550" y="535430"/>
                  </a:lnTo>
                  <a:lnTo>
                    <a:pt x="306550" y="542575"/>
                  </a:lnTo>
                  <a:lnTo>
                    <a:pt x="302453" y="546661"/>
                  </a:lnTo>
                  <a:lnTo>
                    <a:pt x="295534" y="547818"/>
                  </a:lnTo>
                  <a:close/>
                </a:path>
                <a:path w="1252220" h="1249045">
                  <a:moveTo>
                    <a:pt x="356611" y="548704"/>
                  </a:moveTo>
                  <a:lnTo>
                    <a:pt x="343325" y="548704"/>
                  </a:lnTo>
                  <a:lnTo>
                    <a:pt x="341282" y="543602"/>
                  </a:lnTo>
                  <a:lnTo>
                    <a:pt x="341282" y="531343"/>
                  </a:lnTo>
                  <a:lnTo>
                    <a:pt x="345368" y="527246"/>
                  </a:lnTo>
                  <a:lnTo>
                    <a:pt x="350481" y="527246"/>
                  </a:lnTo>
                  <a:lnTo>
                    <a:pt x="356611" y="528273"/>
                  </a:lnTo>
                  <a:lnTo>
                    <a:pt x="360697" y="532359"/>
                  </a:lnTo>
                  <a:lnTo>
                    <a:pt x="360697" y="544618"/>
                  </a:lnTo>
                  <a:lnTo>
                    <a:pt x="356611" y="548704"/>
                  </a:lnTo>
                  <a:close/>
                </a:path>
                <a:path w="1252220" h="1249045">
                  <a:moveTo>
                    <a:pt x="80296" y="549158"/>
                  </a:moveTo>
                  <a:lnTo>
                    <a:pt x="73853" y="549158"/>
                  </a:lnTo>
                  <a:lnTo>
                    <a:pt x="72761" y="549018"/>
                  </a:lnTo>
                  <a:lnTo>
                    <a:pt x="71529" y="548704"/>
                  </a:lnTo>
                  <a:lnTo>
                    <a:pt x="65400" y="547688"/>
                  </a:lnTo>
                  <a:lnTo>
                    <a:pt x="60287" y="542575"/>
                  </a:lnTo>
                  <a:lnTo>
                    <a:pt x="61303" y="536446"/>
                  </a:lnTo>
                  <a:lnTo>
                    <a:pt x="62208" y="531949"/>
                  </a:lnTo>
                  <a:lnTo>
                    <a:pt x="62330" y="531343"/>
                  </a:lnTo>
                  <a:lnTo>
                    <a:pt x="66546" y="527117"/>
                  </a:lnTo>
                  <a:lnTo>
                    <a:pt x="78340" y="527117"/>
                  </a:lnTo>
                  <a:lnTo>
                    <a:pt x="81831" y="531949"/>
                  </a:lnTo>
                  <a:lnTo>
                    <a:pt x="82761" y="538489"/>
                  </a:lnTo>
                  <a:lnTo>
                    <a:pt x="81896" y="544564"/>
                  </a:lnTo>
                  <a:lnTo>
                    <a:pt x="80454" y="548704"/>
                  </a:lnTo>
                  <a:lnTo>
                    <a:pt x="80345" y="549018"/>
                  </a:lnTo>
                  <a:lnTo>
                    <a:pt x="80296" y="549158"/>
                  </a:lnTo>
                  <a:close/>
                </a:path>
                <a:path w="1252220" h="1249045">
                  <a:moveTo>
                    <a:pt x="414855" y="550747"/>
                  </a:moveTo>
                  <a:lnTo>
                    <a:pt x="401569" y="550747"/>
                  </a:lnTo>
                  <a:lnTo>
                    <a:pt x="397483" y="546661"/>
                  </a:lnTo>
                  <a:lnTo>
                    <a:pt x="397483" y="535430"/>
                  </a:lnTo>
                  <a:lnTo>
                    <a:pt x="401569" y="531343"/>
                  </a:lnTo>
                  <a:lnTo>
                    <a:pt x="406683" y="531343"/>
                  </a:lnTo>
                  <a:lnTo>
                    <a:pt x="407837" y="531138"/>
                  </a:lnTo>
                  <a:lnTo>
                    <a:pt x="413839" y="531138"/>
                  </a:lnTo>
                  <a:lnTo>
                    <a:pt x="417168" y="534046"/>
                  </a:lnTo>
                  <a:lnTo>
                    <a:pt x="418941" y="538489"/>
                  </a:lnTo>
                  <a:lnTo>
                    <a:pt x="418941" y="546661"/>
                  </a:lnTo>
                  <a:lnTo>
                    <a:pt x="414855" y="550747"/>
                  </a:lnTo>
                  <a:close/>
                </a:path>
                <a:path w="1252220" h="1249045">
                  <a:moveTo>
                    <a:pt x="1078016" y="561990"/>
                  </a:moveTo>
                  <a:lnTo>
                    <a:pt x="1065758" y="561990"/>
                  </a:lnTo>
                  <a:lnTo>
                    <a:pt x="1060644" y="557904"/>
                  </a:lnTo>
                  <a:lnTo>
                    <a:pt x="1060644" y="546661"/>
                  </a:lnTo>
                  <a:lnTo>
                    <a:pt x="1065758" y="542575"/>
                  </a:lnTo>
                  <a:lnTo>
                    <a:pt x="1078016" y="542575"/>
                  </a:lnTo>
                  <a:lnTo>
                    <a:pt x="1082102" y="544618"/>
                  </a:lnTo>
                  <a:lnTo>
                    <a:pt x="1082102" y="557904"/>
                  </a:lnTo>
                  <a:lnTo>
                    <a:pt x="1078016" y="561990"/>
                  </a:lnTo>
                  <a:close/>
                </a:path>
                <a:path w="1252220" h="1249045">
                  <a:moveTo>
                    <a:pt x="1188376" y="561990"/>
                  </a:moveTo>
                  <a:lnTo>
                    <a:pt x="1175090" y="561990"/>
                  </a:lnTo>
                  <a:lnTo>
                    <a:pt x="1171004" y="557904"/>
                  </a:lnTo>
                  <a:lnTo>
                    <a:pt x="1171004" y="547688"/>
                  </a:lnTo>
                  <a:lnTo>
                    <a:pt x="1174074" y="543602"/>
                  </a:lnTo>
                  <a:lnTo>
                    <a:pt x="1177133" y="542575"/>
                  </a:lnTo>
                  <a:lnTo>
                    <a:pt x="1184289" y="542575"/>
                  </a:lnTo>
                  <a:lnTo>
                    <a:pt x="1188376" y="543602"/>
                  </a:lnTo>
                  <a:lnTo>
                    <a:pt x="1189391" y="550747"/>
                  </a:lnTo>
                  <a:lnTo>
                    <a:pt x="1190418" y="556887"/>
                  </a:lnTo>
                  <a:lnTo>
                    <a:pt x="1188376" y="561990"/>
                  </a:lnTo>
                  <a:close/>
                </a:path>
                <a:path w="1252220" h="1249045">
                  <a:moveTo>
                    <a:pt x="1242533" y="561990"/>
                  </a:moveTo>
                  <a:lnTo>
                    <a:pt x="1230264" y="561990"/>
                  </a:lnTo>
                  <a:lnTo>
                    <a:pt x="1226178" y="557904"/>
                  </a:lnTo>
                  <a:lnTo>
                    <a:pt x="1226178" y="544618"/>
                  </a:lnTo>
                  <a:lnTo>
                    <a:pt x="1230264" y="541559"/>
                  </a:lnTo>
                  <a:lnTo>
                    <a:pt x="1242533" y="541559"/>
                  </a:lnTo>
                  <a:lnTo>
                    <a:pt x="1246619" y="545645"/>
                  </a:lnTo>
                  <a:lnTo>
                    <a:pt x="1246619" y="552801"/>
                  </a:lnTo>
                  <a:lnTo>
                    <a:pt x="1245593" y="557904"/>
                  </a:lnTo>
                  <a:lnTo>
                    <a:pt x="1242533" y="561990"/>
                  </a:lnTo>
                  <a:close/>
                </a:path>
                <a:path w="1252220" h="1249045">
                  <a:moveTo>
                    <a:pt x="960587" y="562152"/>
                  </a:moveTo>
                  <a:lnTo>
                    <a:pt x="953814" y="562152"/>
                  </a:lnTo>
                  <a:lnTo>
                    <a:pt x="950285" y="559709"/>
                  </a:lnTo>
                  <a:lnTo>
                    <a:pt x="950285" y="547688"/>
                  </a:lnTo>
                  <a:lnTo>
                    <a:pt x="953355" y="543602"/>
                  </a:lnTo>
                  <a:lnTo>
                    <a:pt x="959275" y="542413"/>
                  </a:lnTo>
                  <a:lnTo>
                    <a:pt x="966251" y="542413"/>
                  </a:lnTo>
                  <a:lnTo>
                    <a:pt x="968792" y="545969"/>
                  </a:lnTo>
                  <a:lnTo>
                    <a:pt x="969700" y="548704"/>
                  </a:lnTo>
                  <a:lnTo>
                    <a:pt x="969700" y="556887"/>
                  </a:lnTo>
                  <a:lnTo>
                    <a:pt x="968683" y="560974"/>
                  </a:lnTo>
                  <a:lnTo>
                    <a:pt x="961527" y="561990"/>
                  </a:lnTo>
                  <a:lnTo>
                    <a:pt x="960587" y="562152"/>
                  </a:lnTo>
                  <a:close/>
                </a:path>
                <a:path w="1252220" h="1249045">
                  <a:moveTo>
                    <a:pt x="1022842" y="563017"/>
                  </a:moveTo>
                  <a:lnTo>
                    <a:pt x="1015686" y="563017"/>
                  </a:lnTo>
                  <a:lnTo>
                    <a:pt x="1010572" y="561990"/>
                  </a:lnTo>
                  <a:lnTo>
                    <a:pt x="1006486" y="558931"/>
                  </a:lnTo>
                  <a:lnTo>
                    <a:pt x="1006486" y="547688"/>
                  </a:lnTo>
                  <a:lnTo>
                    <a:pt x="1010735" y="543440"/>
                  </a:lnTo>
                  <a:lnTo>
                    <a:pt x="1022431" y="543440"/>
                  </a:lnTo>
                  <a:lnTo>
                    <a:pt x="1024993" y="547299"/>
                  </a:lnTo>
                  <a:lnTo>
                    <a:pt x="1025901" y="552801"/>
                  </a:lnTo>
                  <a:lnTo>
                    <a:pt x="1025901" y="558931"/>
                  </a:lnTo>
                  <a:lnTo>
                    <a:pt x="1022842" y="563017"/>
                  </a:lnTo>
                  <a:close/>
                </a:path>
                <a:path w="1252220" h="1249045">
                  <a:moveTo>
                    <a:pt x="1133201" y="563017"/>
                  </a:moveTo>
                  <a:lnTo>
                    <a:pt x="1121958" y="563017"/>
                  </a:lnTo>
                  <a:lnTo>
                    <a:pt x="1116846" y="558931"/>
                  </a:lnTo>
                  <a:lnTo>
                    <a:pt x="1116846" y="548704"/>
                  </a:lnTo>
                  <a:lnTo>
                    <a:pt x="1118889" y="543602"/>
                  </a:lnTo>
                  <a:lnTo>
                    <a:pt x="1125018" y="543602"/>
                  </a:lnTo>
                  <a:lnTo>
                    <a:pt x="1126347" y="543407"/>
                  </a:lnTo>
                  <a:lnTo>
                    <a:pt x="1132909" y="543407"/>
                  </a:lnTo>
                  <a:lnTo>
                    <a:pt x="1135493" y="546650"/>
                  </a:lnTo>
                  <a:lnTo>
                    <a:pt x="1137287" y="553817"/>
                  </a:lnTo>
                  <a:lnTo>
                    <a:pt x="1135244" y="558931"/>
                  </a:lnTo>
                  <a:lnTo>
                    <a:pt x="1133201" y="563017"/>
                  </a:lnTo>
                  <a:close/>
                </a:path>
                <a:path w="1252220" h="1249045">
                  <a:moveTo>
                    <a:pt x="906353" y="563146"/>
                  </a:moveTo>
                  <a:lnTo>
                    <a:pt x="898157" y="563146"/>
                  </a:lnTo>
                  <a:lnTo>
                    <a:pt x="894981" y="560076"/>
                  </a:lnTo>
                  <a:lnTo>
                    <a:pt x="894094" y="553817"/>
                  </a:lnTo>
                  <a:lnTo>
                    <a:pt x="894094" y="548704"/>
                  </a:lnTo>
                  <a:lnTo>
                    <a:pt x="898181" y="545645"/>
                  </a:lnTo>
                  <a:lnTo>
                    <a:pt x="903688" y="543440"/>
                  </a:lnTo>
                  <a:lnTo>
                    <a:pt x="910234" y="543440"/>
                  </a:lnTo>
                  <a:lnTo>
                    <a:pt x="913715" y="547299"/>
                  </a:lnTo>
                  <a:lnTo>
                    <a:pt x="915552" y="552801"/>
                  </a:lnTo>
                  <a:lnTo>
                    <a:pt x="915552" y="558931"/>
                  </a:lnTo>
                  <a:lnTo>
                    <a:pt x="912483" y="561990"/>
                  </a:lnTo>
                  <a:lnTo>
                    <a:pt x="907369" y="563017"/>
                  </a:lnTo>
                  <a:lnTo>
                    <a:pt x="906353" y="563146"/>
                  </a:lnTo>
                  <a:close/>
                </a:path>
                <a:path w="1252220" h="1249045">
                  <a:moveTo>
                    <a:pt x="856281" y="564033"/>
                  </a:moveTo>
                  <a:lnTo>
                    <a:pt x="844022" y="564033"/>
                  </a:lnTo>
                  <a:lnTo>
                    <a:pt x="840953" y="561990"/>
                  </a:lnTo>
                  <a:lnTo>
                    <a:pt x="838910" y="556887"/>
                  </a:lnTo>
                  <a:lnTo>
                    <a:pt x="836866" y="550747"/>
                  </a:lnTo>
                  <a:lnTo>
                    <a:pt x="840953" y="545645"/>
                  </a:lnTo>
                  <a:lnTo>
                    <a:pt x="847568" y="543440"/>
                  </a:lnTo>
                  <a:lnTo>
                    <a:pt x="854033" y="543440"/>
                  </a:lnTo>
                  <a:lnTo>
                    <a:pt x="857514" y="547396"/>
                  </a:lnTo>
                  <a:lnTo>
                    <a:pt x="859351" y="553817"/>
                  </a:lnTo>
                  <a:lnTo>
                    <a:pt x="859351" y="558931"/>
                  </a:lnTo>
                  <a:lnTo>
                    <a:pt x="856281" y="564033"/>
                  </a:lnTo>
                  <a:close/>
                </a:path>
                <a:path w="1252220" h="1249045">
                  <a:moveTo>
                    <a:pt x="795993" y="566076"/>
                  </a:moveTo>
                  <a:lnTo>
                    <a:pt x="784751" y="566076"/>
                  </a:lnTo>
                  <a:lnTo>
                    <a:pt x="779649" y="561990"/>
                  </a:lnTo>
                  <a:lnTo>
                    <a:pt x="779649" y="548704"/>
                  </a:lnTo>
                  <a:lnTo>
                    <a:pt x="782708" y="545645"/>
                  </a:lnTo>
                  <a:lnTo>
                    <a:pt x="790319" y="543472"/>
                  </a:lnTo>
                  <a:lnTo>
                    <a:pt x="796664" y="543472"/>
                  </a:lnTo>
                  <a:lnTo>
                    <a:pt x="800166" y="548380"/>
                  </a:lnTo>
                  <a:lnTo>
                    <a:pt x="801107" y="555860"/>
                  </a:lnTo>
                  <a:lnTo>
                    <a:pt x="801107" y="561990"/>
                  </a:lnTo>
                  <a:lnTo>
                    <a:pt x="795993" y="566076"/>
                  </a:lnTo>
                  <a:close/>
                </a:path>
                <a:path w="1252220" h="1249045">
                  <a:moveTo>
                    <a:pt x="736647" y="567103"/>
                  </a:moveTo>
                  <a:lnTo>
                    <a:pt x="729577" y="567103"/>
                  </a:lnTo>
                  <a:lnTo>
                    <a:pt x="722421" y="565060"/>
                  </a:lnTo>
                  <a:lnTo>
                    <a:pt x="719361" y="560974"/>
                  </a:lnTo>
                  <a:lnTo>
                    <a:pt x="720378" y="553817"/>
                  </a:lnTo>
                  <a:lnTo>
                    <a:pt x="721405" y="549731"/>
                  </a:lnTo>
                  <a:lnTo>
                    <a:pt x="725491" y="546661"/>
                  </a:lnTo>
                  <a:lnTo>
                    <a:pt x="730604" y="546661"/>
                  </a:lnTo>
                  <a:lnTo>
                    <a:pt x="736733" y="547688"/>
                  </a:lnTo>
                  <a:lnTo>
                    <a:pt x="740819" y="551774"/>
                  </a:lnTo>
                  <a:lnTo>
                    <a:pt x="741836" y="555860"/>
                  </a:lnTo>
                  <a:lnTo>
                    <a:pt x="739998" y="563211"/>
                  </a:lnTo>
                  <a:lnTo>
                    <a:pt x="736647" y="567103"/>
                  </a:lnTo>
                  <a:close/>
                </a:path>
                <a:path w="1252220" h="1249045">
                  <a:moveTo>
                    <a:pt x="613225" y="568119"/>
                  </a:moveTo>
                  <a:lnTo>
                    <a:pt x="605933" y="568119"/>
                  </a:lnTo>
                  <a:lnTo>
                    <a:pt x="598787" y="567103"/>
                  </a:lnTo>
                  <a:lnTo>
                    <a:pt x="595717" y="563017"/>
                  </a:lnTo>
                  <a:lnTo>
                    <a:pt x="595717" y="550747"/>
                  </a:lnTo>
                  <a:lnTo>
                    <a:pt x="600830" y="546661"/>
                  </a:lnTo>
                  <a:lnTo>
                    <a:pt x="606959" y="546661"/>
                  </a:lnTo>
                  <a:lnTo>
                    <a:pt x="613089" y="547688"/>
                  </a:lnTo>
                  <a:lnTo>
                    <a:pt x="618202" y="550747"/>
                  </a:lnTo>
                  <a:lnTo>
                    <a:pt x="617175" y="557904"/>
                  </a:lnTo>
                  <a:lnTo>
                    <a:pt x="617175" y="564325"/>
                  </a:lnTo>
                  <a:lnTo>
                    <a:pt x="613225" y="568119"/>
                  </a:lnTo>
                  <a:close/>
                </a:path>
                <a:path w="1252220" h="1249045">
                  <a:moveTo>
                    <a:pt x="177965" y="573405"/>
                  </a:moveTo>
                  <a:lnTo>
                    <a:pt x="172308" y="573405"/>
                  </a:lnTo>
                  <a:lnTo>
                    <a:pt x="169447" y="571362"/>
                  </a:lnTo>
                  <a:lnTo>
                    <a:pt x="168603" y="567103"/>
                  </a:lnTo>
                  <a:lnTo>
                    <a:pt x="167576" y="560974"/>
                  </a:lnTo>
                  <a:lnTo>
                    <a:pt x="169619" y="555860"/>
                  </a:lnTo>
                  <a:lnTo>
                    <a:pt x="177792" y="552801"/>
                  </a:lnTo>
                  <a:lnTo>
                    <a:pt x="182904" y="552801"/>
                  </a:lnTo>
                  <a:lnTo>
                    <a:pt x="186991" y="555860"/>
                  </a:lnTo>
                  <a:lnTo>
                    <a:pt x="188018" y="560974"/>
                  </a:lnTo>
                  <a:lnTo>
                    <a:pt x="189034" y="567103"/>
                  </a:lnTo>
                  <a:lnTo>
                    <a:pt x="186991" y="572216"/>
                  </a:lnTo>
                  <a:lnTo>
                    <a:pt x="178818" y="573232"/>
                  </a:lnTo>
                  <a:lnTo>
                    <a:pt x="177965" y="573405"/>
                  </a:lnTo>
                  <a:close/>
                </a:path>
                <a:path w="1252220" h="1249045">
                  <a:moveTo>
                    <a:pt x="240122" y="574259"/>
                  </a:moveTo>
                  <a:lnTo>
                    <a:pt x="227864" y="574259"/>
                  </a:lnTo>
                  <a:lnTo>
                    <a:pt x="222751" y="571189"/>
                  </a:lnTo>
                  <a:lnTo>
                    <a:pt x="222751" y="558931"/>
                  </a:lnTo>
                  <a:lnTo>
                    <a:pt x="225820" y="555860"/>
                  </a:lnTo>
                  <a:lnTo>
                    <a:pt x="237063" y="555860"/>
                  </a:lnTo>
                  <a:lnTo>
                    <a:pt x="243192" y="558931"/>
                  </a:lnTo>
                  <a:lnTo>
                    <a:pt x="243192" y="571189"/>
                  </a:lnTo>
                  <a:lnTo>
                    <a:pt x="240122" y="574259"/>
                  </a:lnTo>
                  <a:close/>
                </a:path>
                <a:path w="1252220" h="1249045">
                  <a:moveTo>
                    <a:pt x="464927" y="574259"/>
                  </a:moveTo>
                  <a:lnTo>
                    <a:pt x="452668" y="574259"/>
                  </a:lnTo>
                  <a:lnTo>
                    <a:pt x="448582" y="572216"/>
                  </a:lnTo>
                  <a:lnTo>
                    <a:pt x="447555" y="567103"/>
                  </a:lnTo>
                  <a:lnTo>
                    <a:pt x="445512" y="558931"/>
                  </a:lnTo>
                  <a:lnTo>
                    <a:pt x="449598" y="555860"/>
                  </a:lnTo>
                  <a:lnTo>
                    <a:pt x="462883" y="555860"/>
                  </a:lnTo>
                  <a:lnTo>
                    <a:pt x="465943" y="556887"/>
                  </a:lnTo>
                  <a:lnTo>
                    <a:pt x="467997" y="563017"/>
                  </a:lnTo>
                  <a:lnTo>
                    <a:pt x="467997" y="571189"/>
                  </a:lnTo>
                  <a:lnTo>
                    <a:pt x="464927" y="574259"/>
                  </a:lnTo>
                  <a:close/>
                </a:path>
                <a:path w="1252220" h="1249045">
                  <a:moveTo>
                    <a:pt x="667247" y="574259"/>
                  </a:moveTo>
                  <a:lnTo>
                    <a:pt x="653961" y="574259"/>
                  </a:lnTo>
                  <a:lnTo>
                    <a:pt x="649875" y="570162"/>
                  </a:lnTo>
                  <a:lnTo>
                    <a:pt x="648859" y="564033"/>
                  </a:lnTo>
                  <a:lnTo>
                    <a:pt x="647832" y="556887"/>
                  </a:lnTo>
                  <a:lnTo>
                    <a:pt x="652945" y="552801"/>
                  </a:lnTo>
                  <a:lnTo>
                    <a:pt x="665204" y="552801"/>
                  </a:lnTo>
                  <a:lnTo>
                    <a:pt x="669290" y="556887"/>
                  </a:lnTo>
                  <a:lnTo>
                    <a:pt x="670317" y="563017"/>
                  </a:lnTo>
                  <a:lnTo>
                    <a:pt x="670317" y="570162"/>
                  </a:lnTo>
                  <a:lnTo>
                    <a:pt x="667247" y="574259"/>
                  </a:lnTo>
                  <a:close/>
                </a:path>
                <a:path w="1252220" h="1249045">
                  <a:moveTo>
                    <a:pt x="514999" y="577318"/>
                  </a:moveTo>
                  <a:lnTo>
                    <a:pt x="508918" y="577318"/>
                  </a:lnTo>
                  <a:lnTo>
                    <a:pt x="505691" y="573719"/>
                  </a:lnTo>
                  <a:lnTo>
                    <a:pt x="504772" y="569146"/>
                  </a:lnTo>
                  <a:lnTo>
                    <a:pt x="503756" y="563017"/>
                  </a:lnTo>
                  <a:lnTo>
                    <a:pt x="506816" y="557904"/>
                  </a:lnTo>
                  <a:lnTo>
                    <a:pt x="514962" y="556747"/>
                  </a:lnTo>
                  <a:lnTo>
                    <a:pt x="520793" y="556747"/>
                  </a:lnTo>
                  <a:lnTo>
                    <a:pt x="524285" y="561417"/>
                  </a:lnTo>
                  <a:lnTo>
                    <a:pt x="525214" y="566076"/>
                  </a:lnTo>
                  <a:lnTo>
                    <a:pt x="525214" y="572216"/>
                  </a:lnTo>
                  <a:lnTo>
                    <a:pt x="521128" y="576302"/>
                  </a:lnTo>
                  <a:lnTo>
                    <a:pt x="514999" y="577318"/>
                  </a:lnTo>
                  <a:close/>
                </a:path>
                <a:path w="1252220" h="1249045">
                  <a:moveTo>
                    <a:pt x="18387" y="599803"/>
                  </a:moveTo>
                  <a:lnTo>
                    <a:pt x="6129" y="599803"/>
                  </a:lnTo>
                  <a:lnTo>
                    <a:pt x="3070" y="597760"/>
                  </a:lnTo>
                  <a:lnTo>
                    <a:pt x="1016" y="592647"/>
                  </a:lnTo>
                  <a:lnTo>
                    <a:pt x="0" y="586518"/>
                  </a:lnTo>
                  <a:lnTo>
                    <a:pt x="3070" y="581404"/>
                  </a:lnTo>
                  <a:lnTo>
                    <a:pt x="10215" y="581404"/>
                  </a:lnTo>
                  <a:lnTo>
                    <a:pt x="11307" y="581048"/>
                  </a:lnTo>
                  <a:lnTo>
                    <a:pt x="12355" y="580875"/>
                  </a:lnTo>
                  <a:lnTo>
                    <a:pt x="17998" y="580875"/>
                  </a:lnTo>
                  <a:lnTo>
                    <a:pt x="21457" y="584539"/>
                  </a:lnTo>
                  <a:lnTo>
                    <a:pt x="21457" y="596733"/>
                  </a:lnTo>
                  <a:lnTo>
                    <a:pt x="18387" y="599803"/>
                  </a:lnTo>
                  <a:close/>
                </a:path>
                <a:path w="1252220" h="1249045">
                  <a:moveTo>
                    <a:pt x="291221" y="599803"/>
                  </a:moveTo>
                  <a:lnTo>
                    <a:pt x="279979" y="599803"/>
                  </a:lnTo>
                  <a:lnTo>
                    <a:pt x="275893" y="594690"/>
                  </a:lnTo>
                  <a:lnTo>
                    <a:pt x="275893" y="583448"/>
                  </a:lnTo>
                  <a:lnTo>
                    <a:pt x="279979" y="579361"/>
                  </a:lnTo>
                  <a:lnTo>
                    <a:pt x="291221" y="579361"/>
                  </a:lnTo>
                  <a:lnTo>
                    <a:pt x="294280" y="584474"/>
                  </a:lnTo>
                  <a:lnTo>
                    <a:pt x="295307" y="586518"/>
                  </a:lnTo>
                  <a:lnTo>
                    <a:pt x="295307" y="597760"/>
                  </a:lnTo>
                  <a:lnTo>
                    <a:pt x="291221" y="599803"/>
                  </a:lnTo>
                  <a:close/>
                </a:path>
                <a:path w="1252220" h="1249045">
                  <a:moveTo>
                    <a:pt x="118769" y="600333"/>
                  </a:moveTo>
                  <a:lnTo>
                    <a:pt x="114088" y="600333"/>
                  </a:lnTo>
                  <a:lnTo>
                    <a:pt x="111172" y="596733"/>
                  </a:lnTo>
                  <a:lnTo>
                    <a:pt x="110359" y="592647"/>
                  </a:lnTo>
                  <a:lnTo>
                    <a:pt x="108316" y="586518"/>
                  </a:lnTo>
                  <a:lnTo>
                    <a:pt x="112402" y="582431"/>
                  </a:lnTo>
                  <a:lnTo>
                    <a:pt x="117504" y="578345"/>
                  </a:lnTo>
                  <a:lnTo>
                    <a:pt x="125687" y="578345"/>
                  </a:lnTo>
                  <a:lnTo>
                    <a:pt x="128747" y="582431"/>
                  </a:lnTo>
                  <a:lnTo>
                    <a:pt x="130790" y="588561"/>
                  </a:lnTo>
                  <a:lnTo>
                    <a:pt x="131816" y="596733"/>
                  </a:lnTo>
                  <a:lnTo>
                    <a:pt x="126704" y="599803"/>
                  </a:lnTo>
                  <a:lnTo>
                    <a:pt x="120574" y="599803"/>
                  </a:lnTo>
                  <a:lnTo>
                    <a:pt x="119655" y="600171"/>
                  </a:lnTo>
                  <a:lnTo>
                    <a:pt x="118769" y="600333"/>
                  </a:lnTo>
                  <a:close/>
                </a:path>
                <a:path w="1252220" h="1249045">
                  <a:moveTo>
                    <a:pt x="65649" y="600841"/>
                  </a:moveTo>
                  <a:lnTo>
                    <a:pt x="60168" y="600841"/>
                  </a:lnTo>
                  <a:lnTo>
                    <a:pt x="56979" y="597349"/>
                  </a:lnTo>
                  <a:lnTo>
                    <a:pt x="56201" y="592647"/>
                  </a:lnTo>
                  <a:lnTo>
                    <a:pt x="54158" y="586518"/>
                  </a:lnTo>
                  <a:lnTo>
                    <a:pt x="59260" y="581404"/>
                  </a:lnTo>
                  <a:lnTo>
                    <a:pt x="65400" y="579361"/>
                  </a:lnTo>
                  <a:lnTo>
                    <a:pt x="71529" y="579361"/>
                  </a:lnTo>
                  <a:lnTo>
                    <a:pt x="75615" y="583448"/>
                  </a:lnTo>
                  <a:lnTo>
                    <a:pt x="76632" y="589577"/>
                  </a:lnTo>
                  <a:lnTo>
                    <a:pt x="77659" y="594690"/>
                  </a:lnTo>
                  <a:lnTo>
                    <a:pt x="74588" y="598776"/>
                  </a:lnTo>
                  <a:lnTo>
                    <a:pt x="68459" y="599803"/>
                  </a:lnTo>
                  <a:lnTo>
                    <a:pt x="67032" y="600516"/>
                  </a:lnTo>
                  <a:lnTo>
                    <a:pt x="65649" y="600841"/>
                  </a:lnTo>
                  <a:close/>
                </a:path>
                <a:path w="1252220" h="1249045">
                  <a:moveTo>
                    <a:pt x="344644" y="601338"/>
                  </a:moveTo>
                  <a:lnTo>
                    <a:pt x="339239" y="601338"/>
                  </a:lnTo>
                  <a:lnTo>
                    <a:pt x="338255" y="601176"/>
                  </a:lnTo>
                  <a:lnTo>
                    <a:pt x="337196" y="600819"/>
                  </a:lnTo>
                  <a:lnTo>
                    <a:pt x="332093" y="599803"/>
                  </a:lnTo>
                  <a:lnTo>
                    <a:pt x="330051" y="595717"/>
                  </a:lnTo>
                  <a:lnTo>
                    <a:pt x="330051" y="584701"/>
                  </a:lnTo>
                  <a:lnTo>
                    <a:pt x="333531" y="580886"/>
                  </a:lnTo>
                  <a:lnTo>
                    <a:pt x="339185" y="580886"/>
                  </a:lnTo>
                  <a:lnTo>
                    <a:pt x="340222" y="581048"/>
                  </a:lnTo>
                  <a:lnTo>
                    <a:pt x="341282" y="581404"/>
                  </a:lnTo>
                  <a:lnTo>
                    <a:pt x="346395" y="581404"/>
                  </a:lnTo>
                  <a:lnTo>
                    <a:pt x="348438" y="584474"/>
                  </a:lnTo>
                  <a:lnTo>
                    <a:pt x="348438" y="590604"/>
                  </a:lnTo>
                  <a:lnTo>
                    <a:pt x="347595" y="597371"/>
                  </a:lnTo>
                  <a:lnTo>
                    <a:pt x="344765" y="601176"/>
                  </a:lnTo>
                  <a:lnTo>
                    <a:pt x="344644" y="601338"/>
                  </a:lnTo>
                  <a:close/>
                </a:path>
                <a:path w="1252220" h="1249045">
                  <a:moveTo>
                    <a:pt x="570173" y="601846"/>
                  </a:moveTo>
                  <a:lnTo>
                    <a:pt x="563017" y="601846"/>
                  </a:lnTo>
                  <a:lnTo>
                    <a:pt x="556887" y="599803"/>
                  </a:lnTo>
                  <a:lnTo>
                    <a:pt x="552801" y="594690"/>
                  </a:lnTo>
                  <a:lnTo>
                    <a:pt x="554844" y="588561"/>
                  </a:lnTo>
                  <a:lnTo>
                    <a:pt x="555872" y="583448"/>
                  </a:lnTo>
                  <a:lnTo>
                    <a:pt x="557915" y="579361"/>
                  </a:lnTo>
                  <a:lnTo>
                    <a:pt x="571200" y="579361"/>
                  </a:lnTo>
                  <a:lnTo>
                    <a:pt x="575286" y="584474"/>
                  </a:lnTo>
                  <a:lnTo>
                    <a:pt x="575286" y="598776"/>
                  </a:lnTo>
                  <a:lnTo>
                    <a:pt x="570173" y="601846"/>
                  </a:lnTo>
                  <a:close/>
                </a:path>
                <a:path w="1252220" h="1249045">
                  <a:moveTo>
                    <a:pt x="399287" y="602862"/>
                  </a:moveTo>
                  <a:lnTo>
                    <a:pt x="392381" y="602862"/>
                  </a:lnTo>
                  <a:lnTo>
                    <a:pt x="385225" y="601846"/>
                  </a:lnTo>
                  <a:lnTo>
                    <a:pt x="382154" y="596733"/>
                  </a:lnTo>
                  <a:lnTo>
                    <a:pt x="383182" y="589577"/>
                  </a:lnTo>
                  <a:lnTo>
                    <a:pt x="384197" y="584474"/>
                  </a:lnTo>
                  <a:lnTo>
                    <a:pt x="388295" y="581404"/>
                  </a:lnTo>
                  <a:lnTo>
                    <a:pt x="401569" y="581404"/>
                  </a:lnTo>
                  <a:lnTo>
                    <a:pt x="403612" y="584474"/>
                  </a:lnTo>
                  <a:lnTo>
                    <a:pt x="403612" y="592647"/>
                  </a:lnTo>
                  <a:lnTo>
                    <a:pt x="402683" y="598246"/>
                  </a:lnTo>
                  <a:lnTo>
                    <a:pt x="399287" y="602862"/>
                  </a:lnTo>
                  <a:close/>
                </a:path>
                <a:path w="1252220" h="1249045">
                  <a:moveTo>
                    <a:pt x="919639" y="615132"/>
                  </a:moveTo>
                  <a:lnTo>
                    <a:pt x="907369" y="615132"/>
                  </a:lnTo>
                  <a:lnTo>
                    <a:pt x="903283" y="612062"/>
                  </a:lnTo>
                  <a:lnTo>
                    <a:pt x="903283" y="599803"/>
                  </a:lnTo>
                  <a:lnTo>
                    <a:pt x="907369" y="596733"/>
                  </a:lnTo>
                  <a:lnTo>
                    <a:pt x="918611" y="596733"/>
                  </a:lnTo>
                  <a:lnTo>
                    <a:pt x="922698" y="598776"/>
                  </a:lnTo>
                  <a:lnTo>
                    <a:pt x="922698" y="612062"/>
                  </a:lnTo>
                  <a:lnTo>
                    <a:pt x="919639" y="615132"/>
                  </a:lnTo>
                  <a:close/>
                </a:path>
                <a:path w="1252220" h="1249045">
                  <a:moveTo>
                    <a:pt x="1083129" y="615132"/>
                  </a:moveTo>
                  <a:lnTo>
                    <a:pt x="1067801" y="615132"/>
                  </a:lnTo>
                  <a:lnTo>
                    <a:pt x="1065758" y="610018"/>
                  </a:lnTo>
                  <a:lnTo>
                    <a:pt x="1065758" y="603889"/>
                  </a:lnTo>
                  <a:lnTo>
                    <a:pt x="1066669" y="599306"/>
                  </a:lnTo>
                  <a:lnTo>
                    <a:pt x="1066774" y="598776"/>
                  </a:lnTo>
                  <a:lnTo>
                    <a:pt x="1070990" y="594560"/>
                  </a:lnTo>
                  <a:lnTo>
                    <a:pt x="1083799" y="594560"/>
                  </a:lnTo>
                  <a:lnTo>
                    <a:pt x="1087216" y="599306"/>
                  </a:lnTo>
                  <a:lnTo>
                    <a:pt x="1087216" y="604905"/>
                  </a:lnTo>
                  <a:lnTo>
                    <a:pt x="1086188" y="612062"/>
                  </a:lnTo>
                  <a:lnTo>
                    <a:pt x="1083129" y="615132"/>
                  </a:lnTo>
                  <a:close/>
                </a:path>
                <a:path w="1252220" h="1249045">
                  <a:moveTo>
                    <a:pt x="1137287" y="615132"/>
                  </a:moveTo>
                  <a:lnTo>
                    <a:pt x="1125018" y="615132"/>
                  </a:lnTo>
                  <a:lnTo>
                    <a:pt x="1119916" y="612062"/>
                  </a:lnTo>
                  <a:lnTo>
                    <a:pt x="1119916" y="598776"/>
                  </a:lnTo>
                  <a:lnTo>
                    <a:pt x="1127061" y="596733"/>
                  </a:lnTo>
                  <a:lnTo>
                    <a:pt x="1130131" y="593674"/>
                  </a:lnTo>
                  <a:lnTo>
                    <a:pt x="1139330" y="594690"/>
                  </a:lnTo>
                  <a:lnTo>
                    <a:pt x="1143416" y="599803"/>
                  </a:lnTo>
                  <a:lnTo>
                    <a:pt x="1142390" y="605932"/>
                  </a:lnTo>
                  <a:lnTo>
                    <a:pt x="1140347" y="612062"/>
                  </a:lnTo>
                  <a:lnTo>
                    <a:pt x="1137287" y="615132"/>
                  </a:lnTo>
                  <a:close/>
                </a:path>
                <a:path w="1252220" h="1249045">
                  <a:moveTo>
                    <a:pt x="1191434" y="615132"/>
                  </a:moveTo>
                  <a:lnTo>
                    <a:pt x="1179176" y="615132"/>
                  </a:lnTo>
                  <a:lnTo>
                    <a:pt x="1175090" y="610018"/>
                  </a:lnTo>
                  <a:lnTo>
                    <a:pt x="1175090" y="598776"/>
                  </a:lnTo>
                  <a:lnTo>
                    <a:pt x="1179176" y="594690"/>
                  </a:lnTo>
                  <a:lnTo>
                    <a:pt x="1190418" y="594690"/>
                  </a:lnTo>
                  <a:lnTo>
                    <a:pt x="1195532" y="597760"/>
                  </a:lnTo>
                  <a:lnTo>
                    <a:pt x="1195532" y="612062"/>
                  </a:lnTo>
                  <a:lnTo>
                    <a:pt x="1191434" y="615132"/>
                  </a:lnTo>
                  <a:close/>
                </a:path>
                <a:path w="1252220" h="1249045">
                  <a:moveTo>
                    <a:pt x="1247636" y="615132"/>
                  </a:moveTo>
                  <a:lnTo>
                    <a:pt x="1235377" y="615132"/>
                  </a:lnTo>
                  <a:lnTo>
                    <a:pt x="1230264" y="613089"/>
                  </a:lnTo>
                  <a:lnTo>
                    <a:pt x="1230264" y="598776"/>
                  </a:lnTo>
                  <a:lnTo>
                    <a:pt x="1235377" y="594690"/>
                  </a:lnTo>
                  <a:lnTo>
                    <a:pt x="1241507" y="594690"/>
                  </a:lnTo>
                  <a:lnTo>
                    <a:pt x="1246619" y="596733"/>
                  </a:lnTo>
                  <a:lnTo>
                    <a:pt x="1250706" y="598776"/>
                  </a:lnTo>
                  <a:lnTo>
                    <a:pt x="1249679" y="604905"/>
                  </a:lnTo>
                  <a:lnTo>
                    <a:pt x="1250706" y="612062"/>
                  </a:lnTo>
                  <a:lnTo>
                    <a:pt x="1247636" y="615132"/>
                  </a:lnTo>
                  <a:close/>
                </a:path>
                <a:path w="1252220" h="1249045">
                  <a:moveTo>
                    <a:pt x="865600" y="615132"/>
                  </a:moveTo>
                  <a:lnTo>
                    <a:pt x="851179" y="615132"/>
                  </a:lnTo>
                  <a:lnTo>
                    <a:pt x="849125" y="610018"/>
                  </a:lnTo>
                  <a:lnTo>
                    <a:pt x="849125" y="599771"/>
                  </a:lnTo>
                  <a:lnTo>
                    <a:pt x="852001" y="597500"/>
                  </a:lnTo>
                  <a:lnTo>
                    <a:pt x="857860" y="597500"/>
                  </a:lnTo>
                  <a:lnTo>
                    <a:pt x="859351" y="597760"/>
                  </a:lnTo>
                  <a:lnTo>
                    <a:pt x="864454" y="597760"/>
                  </a:lnTo>
                  <a:lnTo>
                    <a:pt x="868540" y="600819"/>
                  </a:lnTo>
                  <a:lnTo>
                    <a:pt x="868540" y="612191"/>
                  </a:lnTo>
                  <a:lnTo>
                    <a:pt x="865600" y="615132"/>
                  </a:lnTo>
                  <a:close/>
                </a:path>
                <a:path w="1252220" h="1249045">
                  <a:moveTo>
                    <a:pt x="968781" y="615283"/>
                  </a:moveTo>
                  <a:lnTo>
                    <a:pt x="962024" y="615283"/>
                  </a:lnTo>
                  <a:lnTo>
                    <a:pt x="958468" y="612710"/>
                  </a:lnTo>
                  <a:lnTo>
                    <a:pt x="958468" y="604905"/>
                  </a:lnTo>
                  <a:lnTo>
                    <a:pt x="956425" y="599803"/>
                  </a:lnTo>
                  <a:lnTo>
                    <a:pt x="960511" y="596733"/>
                  </a:lnTo>
                  <a:lnTo>
                    <a:pt x="965614" y="594690"/>
                  </a:lnTo>
                  <a:lnTo>
                    <a:pt x="971754" y="594690"/>
                  </a:lnTo>
                  <a:lnTo>
                    <a:pt x="976856" y="597760"/>
                  </a:lnTo>
                  <a:lnTo>
                    <a:pt x="976856" y="604905"/>
                  </a:lnTo>
                  <a:lnTo>
                    <a:pt x="977883" y="610018"/>
                  </a:lnTo>
                  <a:lnTo>
                    <a:pt x="974813" y="614105"/>
                  </a:lnTo>
                  <a:lnTo>
                    <a:pt x="969700" y="615132"/>
                  </a:lnTo>
                  <a:lnTo>
                    <a:pt x="968781" y="615283"/>
                  </a:lnTo>
                  <a:close/>
                </a:path>
                <a:path w="1252220" h="1249045">
                  <a:moveTo>
                    <a:pt x="809836" y="615283"/>
                  </a:moveTo>
                  <a:lnTo>
                    <a:pt x="803075" y="615283"/>
                  </a:lnTo>
                  <a:lnTo>
                    <a:pt x="795993" y="614105"/>
                  </a:lnTo>
                  <a:lnTo>
                    <a:pt x="792935" y="610018"/>
                  </a:lnTo>
                  <a:lnTo>
                    <a:pt x="792935" y="598776"/>
                  </a:lnTo>
                  <a:lnTo>
                    <a:pt x="797021" y="594690"/>
                  </a:lnTo>
                  <a:lnTo>
                    <a:pt x="811322" y="594690"/>
                  </a:lnTo>
                  <a:lnTo>
                    <a:pt x="813366" y="599803"/>
                  </a:lnTo>
                  <a:lnTo>
                    <a:pt x="813366" y="612840"/>
                  </a:lnTo>
                  <a:lnTo>
                    <a:pt x="809836" y="615283"/>
                  </a:lnTo>
                  <a:close/>
                </a:path>
                <a:path w="1252220" h="1249045">
                  <a:moveTo>
                    <a:pt x="691916" y="615878"/>
                  </a:moveTo>
                  <a:lnTo>
                    <a:pt x="686467" y="615878"/>
                  </a:lnTo>
                  <a:lnTo>
                    <a:pt x="683343" y="613391"/>
                  </a:lnTo>
                  <a:lnTo>
                    <a:pt x="682576" y="607975"/>
                  </a:lnTo>
                  <a:lnTo>
                    <a:pt x="682576" y="599803"/>
                  </a:lnTo>
                  <a:lnTo>
                    <a:pt x="684618" y="596733"/>
                  </a:lnTo>
                  <a:lnTo>
                    <a:pt x="693818" y="594690"/>
                  </a:lnTo>
                  <a:lnTo>
                    <a:pt x="698920" y="594690"/>
                  </a:lnTo>
                  <a:lnTo>
                    <a:pt x="703006" y="598776"/>
                  </a:lnTo>
                  <a:lnTo>
                    <a:pt x="703006" y="610018"/>
                  </a:lnTo>
                  <a:lnTo>
                    <a:pt x="699947" y="614105"/>
                  </a:lnTo>
                  <a:lnTo>
                    <a:pt x="694834" y="615132"/>
                  </a:lnTo>
                  <a:lnTo>
                    <a:pt x="693353" y="615618"/>
                  </a:lnTo>
                  <a:lnTo>
                    <a:pt x="691916" y="615878"/>
                  </a:lnTo>
                  <a:close/>
                </a:path>
                <a:path w="1252220" h="1249045">
                  <a:moveTo>
                    <a:pt x="1019772" y="616148"/>
                  </a:moveTo>
                  <a:lnTo>
                    <a:pt x="1016712" y="616148"/>
                  </a:lnTo>
                  <a:lnTo>
                    <a:pt x="1011599" y="613089"/>
                  </a:lnTo>
                  <a:lnTo>
                    <a:pt x="1011599" y="599803"/>
                  </a:lnTo>
                  <a:lnTo>
                    <a:pt x="1015686" y="596733"/>
                  </a:lnTo>
                  <a:lnTo>
                    <a:pt x="1027944" y="596733"/>
                  </a:lnTo>
                  <a:lnTo>
                    <a:pt x="1032041" y="599803"/>
                  </a:lnTo>
                  <a:lnTo>
                    <a:pt x="1032041" y="612062"/>
                  </a:lnTo>
                  <a:lnTo>
                    <a:pt x="1027944" y="615132"/>
                  </a:lnTo>
                  <a:lnTo>
                    <a:pt x="1019772" y="616148"/>
                  </a:lnTo>
                  <a:close/>
                </a:path>
                <a:path w="1252220" h="1249045">
                  <a:moveTo>
                    <a:pt x="748895" y="616677"/>
                  </a:moveTo>
                  <a:lnTo>
                    <a:pt x="743219" y="616677"/>
                  </a:lnTo>
                  <a:lnTo>
                    <a:pt x="739620" y="613024"/>
                  </a:lnTo>
                  <a:lnTo>
                    <a:pt x="738776" y="607975"/>
                  </a:lnTo>
                  <a:lnTo>
                    <a:pt x="736733" y="600819"/>
                  </a:lnTo>
                  <a:lnTo>
                    <a:pt x="740819" y="598776"/>
                  </a:lnTo>
                  <a:lnTo>
                    <a:pt x="745922" y="597760"/>
                  </a:lnTo>
                  <a:lnTo>
                    <a:pt x="747900" y="597425"/>
                  </a:lnTo>
                  <a:lnTo>
                    <a:pt x="754041" y="597425"/>
                  </a:lnTo>
                  <a:lnTo>
                    <a:pt x="757586" y="599241"/>
                  </a:lnTo>
                  <a:lnTo>
                    <a:pt x="759208" y="604905"/>
                  </a:lnTo>
                  <a:lnTo>
                    <a:pt x="759208" y="612062"/>
                  </a:lnTo>
                  <a:lnTo>
                    <a:pt x="756148" y="615132"/>
                  </a:lnTo>
                  <a:lnTo>
                    <a:pt x="751035" y="616148"/>
                  </a:lnTo>
                  <a:lnTo>
                    <a:pt x="749954" y="616515"/>
                  </a:lnTo>
                  <a:lnTo>
                    <a:pt x="748895" y="616677"/>
                  </a:lnTo>
                  <a:close/>
                </a:path>
                <a:path w="1252220" h="1249045">
                  <a:moveTo>
                    <a:pt x="235020" y="627390"/>
                  </a:moveTo>
                  <a:lnTo>
                    <a:pt x="219691" y="627390"/>
                  </a:lnTo>
                  <a:lnTo>
                    <a:pt x="216621" y="622277"/>
                  </a:lnTo>
                  <a:lnTo>
                    <a:pt x="216621" y="615132"/>
                  </a:lnTo>
                  <a:lnTo>
                    <a:pt x="218664" y="610018"/>
                  </a:lnTo>
                  <a:lnTo>
                    <a:pt x="222751" y="606949"/>
                  </a:lnTo>
                  <a:lnTo>
                    <a:pt x="235020" y="606949"/>
                  </a:lnTo>
                  <a:lnTo>
                    <a:pt x="239106" y="610018"/>
                  </a:lnTo>
                  <a:lnTo>
                    <a:pt x="239106" y="617175"/>
                  </a:lnTo>
                  <a:lnTo>
                    <a:pt x="238079" y="623304"/>
                  </a:lnTo>
                  <a:lnTo>
                    <a:pt x="235020" y="627390"/>
                  </a:lnTo>
                  <a:close/>
                </a:path>
                <a:path w="1252220" h="1249045">
                  <a:moveTo>
                    <a:pt x="181878" y="627390"/>
                  </a:moveTo>
                  <a:lnTo>
                    <a:pt x="167646" y="627390"/>
                  </a:lnTo>
                  <a:lnTo>
                    <a:pt x="164409" y="623790"/>
                  </a:lnTo>
                  <a:lnTo>
                    <a:pt x="163490" y="619218"/>
                  </a:lnTo>
                  <a:lnTo>
                    <a:pt x="162463" y="613089"/>
                  </a:lnTo>
                  <a:lnTo>
                    <a:pt x="166560" y="607975"/>
                  </a:lnTo>
                  <a:lnTo>
                    <a:pt x="172690" y="606949"/>
                  </a:lnTo>
                  <a:lnTo>
                    <a:pt x="173770" y="606592"/>
                  </a:lnTo>
                  <a:lnTo>
                    <a:pt x="174829" y="606419"/>
                  </a:lnTo>
                  <a:lnTo>
                    <a:pt x="180559" y="606419"/>
                  </a:lnTo>
                  <a:lnTo>
                    <a:pt x="184472" y="610083"/>
                  </a:lnTo>
                  <a:lnTo>
                    <a:pt x="186991" y="615132"/>
                  </a:lnTo>
                  <a:lnTo>
                    <a:pt x="184947" y="622277"/>
                  </a:lnTo>
                  <a:lnTo>
                    <a:pt x="181878" y="627390"/>
                  </a:lnTo>
                  <a:close/>
                </a:path>
                <a:path w="1252220" h="1249045">
                  <a:moveTo>
                    <a:pt x="448582" y="628406"/>
                  </a:moveTo>
                  <a:lnTo>
                    <a:pt x="440399" y="628406"/>
                  </a:lnTo>
                  <a:lnTo>
                    <a:pt x="437340" y="625347"/>
                  </a:lnTo>
                  <a:lnTo>
                    <a:pt x="437340" y="613089"/>
                  </a:lnTo>
                  <a:lnTo>
                    <a:pt x="439383" y="608991"/>
                  </a:lnTo>
                  <a:lnTo>
                    <a:pt x="444485" y="607975"/>
                  </a:lnTo>
                  <a:lnTo>
                    <a:pt x="446010" y="607781"/>
                  </a:lnTo>
                  <a:lnTo>
                    <a:pt x="453371" y="607781"/>
                  </a:lnTo>
                  <a:lnTo>
                    <a:pt x="455728" y="611024"/>
                  </a:lnTo>
                  <a:lnTo>
                    <a:pt x="455728" y="623304"/>
                  </a:lnTo>
                  <a:lnTo>
                    <a:pt x="454711" y="626363"/>
                  </a:lnTo>
                  <a:lnTo>
                    <a:pt x="448582" y="628406"/>
                  </a:lnTo>
                  <a:close/>
                </a:path>
                <a:path w="1252220" h="1249045">
                  <a:moveTo>
                    <a:pt x="508869" y="628406"/>
                  </a:moveTo>
                  <a:lnTo>
                    <a:pt x="496600" y="628406"/>
                  </a:lnTo>
                  <a:lnTo>
                    <a:pt x="491497" y="625347"/>
                  </a:lnTo>
                  <a:lnTo>
                    <a:pt x="491497" y="618191"/>
                  </a:lnTo>
                  <a:lnTo>
                    <a:pt x="490471" y="612062"/>
                  </a:lnTo>
                  <a:lnTo>
                    <a:pt x="494557" y="607975"/>
                  </a:lnTo>
                  <a:lnTo>
                    <a:pt x="499670" y="607975"/>
                  </a:lnTo>
                  <a:lnTo>
                    <a:pt x="500806" y="607781"/>
                  </a:lnTo>
                  <a:lnTo>
                    <a:pt x="506999" y="607781"/>
                  </a:lnTo>
                  <a:lnTo>
                    <a:pt x="511032" y="611024"/>
                  </a:lnTo>
                  <a:lnTo>
                    <a:pt x="511929" y="618191"/>
                  </a:lnTo>
                  <a:lnTo>
                    <a:pt x="511929" y="624320"/>
                  </a:lnTo>
                  <a:lnTo>
                    <a:pt x="508869" y="628406"/>
                  </a:lnTo>
                  <a:close/>
                </a:path>
                <a:path w="1252220" h="1249045">
                  <a:moveTo>
                    <a:pt x="343325" y="652934"/>
                  </a:moveTo>
                  <a:lnTo>
                    <a:pt x="332093" y="652934"/>
                  </a:lnTo>
                  <a:lnTo>
                    <a:pt x="328008" y="648848"/>
                  </a:lnTo>
                  <a:lnTo>
                    <a:pt x="328008" y="637606"/>
                  </a:lnTo>
                  <a:lnTo>
                    <a:pt x="331067" y="633519"/>
                  </a:lnTo>
                  <a:lnTo>
                    <a:pt x="338222" y="633519"/>
                  </a:lnTo>
                  <a:lnTo>
                    <a:pt x="343325" y="634546"/>
                  </a:lnTo>
                  <a:lnTo>
                    <a:pt x="347422" y="637606"/>
                  </a:lnTo>
                  <a:lnTo>
                    <a:pt x="347422" y="648848"/>
                  </a:lnTo>
                  <a:lnTo>
                    <a:pt x="343325" y="652934"/>
                  </a:lnTo>
                  <a:close/>
                </a:path>
                <a:path w="1252220" h="1249045">
                  <a:moveTo>
                    <a:pt x="18387" y="653950"/>
                  </a:moveTo>
                  <a:lnTo>
                    <a:pt x="6129" y="653950"/>
                  </a:lnTo>
                  <a:lnTo>
                    <a:pt x="1016" y="650891"/>
                  </a:lnTo>
                  <a:lnTo>
                    <a:pt x="1016" y="643735"/>
                  </a:lnTo>
                  <a:lnTo>
                    <a:pt x="0" y="637606"/>
                  </a:lnTo>
                  <a:lnTo>
                    <a:pt x="3070" y="633519"/>
                  </a:lnTo>
                  <a:lnTo>
                    <a:pt x="16344" y="633519"/>
                  </a:lnTo>
                  <a:lnTo>
                    <a:pt x="20430" y="635563"/>
                  </a:lnTo>
                  <a:lnTo>
                    <a:pt x="21457" y="643735"/>
                  </a:lnTo>
                  <a:lnTo>
                    <a:pt x="20430" y="648848"/>
                  </a:lnTo>
                  <a:lnTo>
                    <a:pt x="18387" y="653950"/>
                  </a:lnTo>
                  <a:close/>
                </a:path>
                <a:path w="1252220" h="1249045">
                  <a:moveTo>
                    <a:pt x="125687" y="653950"/>
                  </a:moveTo>
                  <a:lnTo>
                    <a:pt x="113418" y="653950"/>
                  </a:lnTo>
                  <a:lnTo>
                    <a:pt x="110359" y="649864"/>
                  </a:lnTo>
                  <a:lnTo>
                    <a:pt x="108316" y="644762"/>
                  </a:lnTo>
                  <a:lnTo>
                    <a:pt x="108316" y="638632"/>
                  </a:lnTo>
                  <a:lnTo>
                    <a:pt x="112402" y="634546"/>
                  </a:lnTo>
                  <a:lnTo>
                    <a:pt x="118531" y="633519"/>
                  </a:lnTo>
                  <a:lnTo>
                    <a:pt x="125687" y="633519"/>
                  </a:lnTo>
                  <a:lnTo>
                    <a:pt x="130790" y="637606"/>
                  </a:lnTo>
                  <a:lnTo>
                    <a:pt x="130790" y="650891"/>
                  </a:lnTo>
                  <a:lnTo>
                    <a:pt x="125687" y="653950"/>
                  </a:lnTo>
                  <a:close/>
                </a:path>
                <a:path w="1252220" h="1249045">
                  <a:moveTo>
                    <a:pt x="288151" y="653950"/>
                  </a:moveTo>
                  <a:lnTo>
                    <a:pt x="276908" y="653950"/>
                  </a:lnTo>
                  <a:lnTo>
                    <a:pt x="273849" y="649864"/>
                  </a:lnTo>
                  <a:lnTo>
                    <a:pt x="273849" y="644762"/>
                  </a:lnTo>
                  <a:lnTo>
                    <a:pt x="271806" y="638632"/>
                  </a:lnTo>
                  <a:lnTo>
                    <a:pt x="275893" y="634546"/>
                  </a:lnTo>
                  <a:lnTo>
                    <a:pt x="282022" y="633519"/>
                  </a:lnTo>
                  <a:lnTo>
                    <a:pt x="290194" y="633519"/>
                  </a:lnTo>
                  <a:lnTo>
                    <a:pt x="294280" y="635563"/>
                  </a:lnTo>
                  <a:lnTo>
                    <a:pt x="294280" y="649864"/>
                  </a:lnTo>
                  <a:lnTo>
                    <a:pt x="288151" y="653950"/>
                  </a:lnTo>
                  <a:close/>
                </a:path>
                <a:path w="1252220" h="1249045">
                  <a:moveTo>
                    <a:pt x="398437" y="653950"/>
                  </a:moveTo>
                  <a:lnTo>
                    <a:pt x="390338" y="653950"/>
                  </a:lnTo>
                  <a:lnTo>
                    <a:pt x="385225" y="652934"/>
                  </a:lnTo>
                  <a:lnTo>
                    <a:pt x="383182" y="648848"/>
                  </a:lnTo>
                  <a:lnTo>
                    <a:pt x="383182" y="636827"/>
                  </a:lnTo>
                  <a:lnTo>
                    <a:pt x="386836" y="634298"/>
                  </a:lnTo>
                  <a:lnTo>
                    <a:pt x="392964" y="634298"/>
                  </a:lnTo>
                  <a:lnTo>
                    <a:pt x="394424" y="634546"/>
                  </a:lnTo>
                  <a:lnTo>
                    <a:pt x="399526" y="634546"/>
                  </a:lnTo>
                  <a:lnTo>
                    <a:pt x="402597" y="638632"/>
                  </a:lnTo>
                  <a:lnTo>
                    <a:pt x="402597" y="644762"/>
                  </a:lnTo>
                  <a:lnTo>
                    <a:pt x="401678" y="650253"/>
                  </a:lnTo>
                  <a:lnTo>
                    <a:pt x="398437" y="653950"/>
                  </a:lnTo>
                  <a:close/>
                </a:path>
                <a:path w="1252220" h="1249045">
                  <a:moveTo>
                    <a:pt x="70386" y="654113"/>
                  </a:moveTo>
                  <a:lnTo>
                    <a:pt x="63281" y="654113"/>
                  </a:lnTo>
                  <a:lnTo>
                    <a:pt x="56201" y="652934"/>
                  </a:lnTo>
                  <a:lnTo>
                    <a:pt x="54158" y="647821"/>
                  </a:lnTo>
                  <a:lnTo>
                    <a:pt x="55174" y="642719"/>
                  </a:lnTo>
                  <a:lnTo>
                    <a:pt x="56038" y="635811"/>
                  </a:lnTo>
                  <a:lnTo>
                    <a:pt x="59822" y="633282"/>
                  </a:lnTo>
                  <a:lnTo>
                    <a:pt x="66047" y="633282"/>
                  </a:lnTo>
                  <a:lnTo>
                    <a:pt x="67443" y="633519"/>
                  </a:lnTo>
                  <a:lnTo>
                    <a:pt x="74588" y="634546"/>
                  </a:lnTo>
                  <a:lnTo>
                    <a:pt x="75615" y="639649"/>
                  </a:lnTo>
                  <a:lnTo>
                    <a:pt x="75615" y="644762"/>
                  </a:lnTo>
                  <a:lnTo>
                    <a:pt x="74751" y="651669"/>
                  </a:lnTo>
                  <a:lnTo>
                    <a:pt x="70386" y="654113"/>
                  </a:lnTo>
                  <a:close/>
                </a:path>
                <a:path w="1252220" h="1249045">
                  <a:moveTo>
                    <a:pt x="565060" y="654977"/>
                  </a:moveTo>
                  <a:lnTo>
                    <a:pt x="551785" y="654977"/>
                  </a:lnTo>
                  <a:lnTo>
                    <a:pt x="549742" y="650891"/>
                  </a:lnTo>
                  <a:lnTo>
                    <a:pt x="547699" y="645778"/>
                  </a:lnTo>
                  <a:lnTo>
                    <a:pt x="546672" y="639649"/>
                  </a:lnTo>
                  <a:lnTo>
                    <a:pt x="550758" y="634546"/>
                  </a:lnTo>
                  <a:lnTo>
                    <a:pt x="556887" y="633519"/>
                  </a:lnTo>
                  <a:lnTo>
                    <a:pt x="565060" y="633519"/>
                  </a:lnTo>
                  <a:lnTo>
                    <a:pt x="570173" y="635563"/>
                  </a:lnTo>
                  <a:lnTo>
                    <a:pt x="570173" y="650891"/>
                  </a:lnTo>
                  <a:lnTo>
                    <a:pt x="565060" y="654977"/>
                  </a:lnTo>
                  <a:close/>
                </a:path>
                <a:path w="1252220" h="1249045">
                  <a:moveTo>
                    <a:pt x="752041" y="667765"/>
                  </a:moveTo>
                  <a:lnTo>
                    <a:pt x="746247" y="667765"/>
                  </a:lnTo>
                  <a:lnTo>
                    <a:pt x="745133" y="667593"/>
                  </a:lnTo>
                  <a:lnTo>
                    <a:pt x="743879" y="667236"/>
                  </a:lnTo>
                  <a:lnTo>
                    <a:pt x="738776" y="666220"/>
                  </a:lnTo>
                  <a:lnTo>
                    <a:pt x="735707" y="663150"/>
                  </a:lnTo>
                  <a:lnTo>
                    <a:pt x="735707" y="650891"/>
                  </a:lnTo>
                  <a:lnTo>
                    <a:pt x="740819" y="647821"/>
                  </a:lnTo>
                  <a:lnTo>
                    <a:pt x="754105" y="647821"/>
                  </a:lnTo>
                  <a:lnTo>
                    <a:pt x="755122" y="652934"/>
                  </a:lnTo>
                  <a:lnTo>
                    <a:pt x="755122" y="658047"/>
                  </a:lnTo>
                  <a:lnTo>
                    <a:pt x="754393" y="663150"/>
                  </a:lnTo>
                  <a:lnTo>
                    <a:pt x="754278" y="663950"/>
                  </a:lnTo>
                  <a:lnTo>
                    <a:pt x="752142" y="667593"/>
                  </a:lnTo>
                  <a:lnTo>
                    <a:pt x="752041" y="667765"/>
                  </a:lnTo>
                  <a:close/>
                </a:path>
                <a:path w="1252220" h="1249045">
                  <a:moveTo>
                    <a:pt x="972576" y="668003"/>
                  </a:moveTo>
                  <a:lnTo>
                    <a:pt x="968111" y="668003"/>
                  </a:lnTo>
                  <a:lnTo>
                    <a:pt x="966900" y="667755"/>
                  </a:lnTo>
                  <a:lnTo>
                    <a:pt x="965614" y="667236"/>
                  </a:lnTo>
                  <a:lnTo>
                    <a:pt x="959484" y="667236"/>
                  </a:lnTo>
                  <a:lnTo>
                    <a:pt x="956425" y="664177"/>
                  </a:lnTo>
                  <a:lnTo>
                    <a:pt x="956425" y="651907"/>
                  </a:lnTo>
                  <a:lnTo>
                    <a:pt x="960511" y="648848"/>
                  </a:lnTo>
                  <a:lnTo>
                    <a:pt x="966641" y="648848"/>
                  </a:lnTo>
                  <a:lnTo>
                    <a:pt x="974813" y="649864"/>
                  </a:lnTo>
                  <a:lnTo>
                    <a:pt x="976856" y="654977"/>
                  </a:lnTo>
                  <a:lnTo>
                    <a:pt x="975072" y="665712"/>
                  </a:lnTo>
                  <a:lnTo>
                    <a:pt x="972576" y="668003"/>
                  </a:lnTo>
                  <a:close/>
                </a:path>
                <a:path w="1252220" h="1249045">
                  <a:moveTo>
                    <a:pt x="694834" y="669279"/>
                  </a:moveTo>
                  <a:lnTo>
                    <a:pt x="680533" y="669279"/>
                  </a:lnTo>
                  <a:lnTo>
                    <a:pt x="678489" y="665193"/>
                  </a:lnTo>
                  <a:lnTo>
                    <a:pt x="677462" y="660090"/>
                  </a:lnTo>
                  <a:lnTo>
                    <a:pt x="675419" y="653950"/>
                  </a:lnTo>
                  <a:lnTo>
                    <a:pt x="679505" y="649864"/>
                  </a:lnTo>
                  <a:lnTo>
                    <a:pt x="687678" y="647821"/>
                  </a:lnTo>
                  <a:lnTo>
                    <a:pt x="693818" y="647821"/>
                  </a:lnTo>
                  <a:lnTo>
                    <a:pt x="698920" y="649864"/>
                  </a:lnTo>
                  <a:lnTo>
                    <a:pt x="698920" y="664177"/>
                  </a:lnTo>
                  <a:lnTo>
                    <a:pt x="694834" y="669279"/>
                  </a:lnTo>
                  <a:close/>
                </a:path>
                <a:path w="1252220" h="1249045">
                  <a:moveTo>
                    <a:pt x="807236" y="669279"/>
                  </a:moveTo>
                  <a:lnTo>
                    <a:pt x="801107" y="669279"/>
                  </a:lnTo>
                  <a:lnTo>
                    <a:pt x="794978" y="668263"/>
                  </a:lnTo>
                  <a:lnTo>
                    <a:pt x="789865" y="664177"/>
                  </a:lnTo>
                  <a:lnTo>
                    <a:pt x="790892" y="658047"/>
                  </a:lnTo>
                  <a:lnTo>
                    <a:pt x="791778" y="651788"/>
                  </a:lnTo>
                  <a:lnTo>
                    <a:pt x="795799" y="648653"/>
                  </a:lnTo>
                  <a:lnTo>
                    <a:pt x="802001" y="648653"/>
                  </a:lnTo>
                  <a:lnTo>
                    <a:pt x="803150" y="648848"/>
                  </a:lnTo>
                  <a:lnTo>
                    <a:pt x="808252" y="649864"/>
                  </a:lnTo>
                  <a:lnTo>
                    <a:pt x="812350" y="653950"/>
                  </a:lnTo>
                  <a:lnTo>
                    <a:pt x="812350" y="659064"/>
                  </a:lnTo>
                  <a:lnTo>
                    <a:pt x="811322" y="665193"/>
                  </a:lnTo>
                  <a:lnTo>
                    <a:pt x="807236" y="669279"/>
                  </a:lnTo>
                  <a:close/>
                </a:path>
                <a:path w="1252220" h="1249045">
                  <a:moveTo>
                    <a:pt x="1190418" y="669279"/>
                  </a:moveTo>
                  <a:lnTo>
                    <a:pt x="1179176" y="669279"/>
                  </a:lnTo>
                  <a:lnTo>
                    <a:pt x="1174074" y="665193"/>
                  </a:lnTo>
                  <a:lnTo>
                    <a:pt x="1174074" y="659064"/>
                  </a:lnTo>
                  <a:lnTo>
                    <a:pt x="1173047" y="652934"/>
                  </a:lnTo>
                  <a:lnTo>
                    <a:pt x="1179176" y="648848"/>
                  </a:lnTo>
                  <a:lnTo>
                    <a:pt x="1185305" y="648848"/>
                  </a:lnTo>
                  <a:lnTo>
                    <a:pt x="1191434" y="649864"/>
                  </a:lnTo>
                  <a:lnTo>
                    <a:pt x="1196547" y="651907"/>
                  </a:lnTo>
                  <a:lnTo>
                    <a:pt x="1195532" y="660090"/>
                  </a:lnTo>
                  <a:lnTo>
                    <a:pt x="1194504" y="665193"/>
                  </a:lnTo>
                  <a:lnTo>
                    <a:pt x="1190418" y="669279"/>
                  </a:lnTo>
                  <a:close/>
                </a:path>
                <a:path w="1252220" h="1249045">
                  <a:moveTo>
                    <a:pt x="1246619" y="669279"/>
                  </a:moveTo>
                  <a:lnTo>
                    <a:pt x="1232307" y="669279"/>
                  </a:lnTo>
                  <a:lnTo>
                    <a:pt x="1230264" y="664177"/>
                  </a:lnTo>
                  <a:lnTo>
                    <a:pt x="1230264" y="651907"/>
                  </a:lnTo>
                  <a:lnTo>
                    <a:pt x="1234361" y="648848"/>
                  </a:lnTo>
                  <a:lnTo>
                    <a:pt x="1245593" y="648848"/>
                  </a:lnTo>
                  <a:lnTo>
                    <a:pt x="1249679" y="650891"/>
                  </a:lnTo>
                  <a:lnTo>
                    <a:pt x="1251722" y="659064"/>
                  </a:lnTo>
                  <a:lnTo>
                    <a:pt x="1250706" y="665193"/>
                  </a:lnTo>
                  <a:lnTo>
                    <a:pt x="1246619" y="669279"/>
                  </a:lnTo>
                  <a:close/>
                </a:path>
                <a:path w="1252220" h="1249045">
                  <a:moveTo>
                    <a:pt x="858324" y="669279"/>
                  </a:moveTo>
                  <a:lnTo>
                    <a:pt x="851213" y="669279"/>
                  </a:lnTo>
                  <a:lnTo>
                    <a:pt x="847795" y="665582"/>
                  </a:lnTo>
                  <a:lnTo>
                    <a:pt x="845039" y="660090"/>
                  </a:lnTo>
                  <a:lnTo>
                    <a:pt x="845039" y="651907"/>
                  </a:lnTo>
                  <a:lnTo>
                    <a:pt x="849125" y="648848"/>
                  </a:lnTo>
                  <a:lnTo>
                    <a:pt x="862411" y="648848"/>
                  </a:lnTo>
                  <a:lnTo>
                    <a:pt x="866497" y="650891"/>
                  </a:lnTo>
                  <a:lnTo>
                    <a:pt x="867524" y="656004"/>
                  </a:lnTo>
                  <a:lnTo>
                    <a:pt x="868540" y="663150"/>
                  </a:lnTo>
                  <a:lnTo>
                    <a:pt x="864454" y="667236"/>
                  </a:lnTo>
                  <a:lnTo>
                    <a:pt x="858324" y="669279"/>
                  </a:lnTo>
                  <a:close/>
                </a:path>
                <a:path w="1252220" h="1249045">
                  <a:moveTo>
                    <a:pt x="1135410" y="669279"/>
                  </a:moveTo>
                  <a:lnTo>
                    <a:pt x="1128088" y="669279"/>
                  </a:lnTo>
                  <a:lnTo>
                    <a:pt x="1122975" y="668263"/>
                  </a:lnTo>
                  <a:lnTo>
                    <a:pt x="1118889" y="664177"/>
                  </a:lnTo>
                  <a:lnTo>
                    <a:pt x="1118889" y="659064"/>
                  </a:lnTo>
                  <a:lnTo>
                    <a:pt x="1119916" y="650891"/>
                  </a:lnTo>
                  <a:lnTo>
                    <a:pt x="1124002" y="648848"/>
                  </a:lnTo>
                  <a:lnTo>
                    <a:pt x="1130131" y="646805"/>
                  </a:lnTo>
                  <a:lnTo>
                    <a:pt x="1137287" y="649864"/>
                  </a:lnTo>
                  <a:lnTo>
                    <a:pt x="1142390" y="651907"/>
                  </a:lnTo>
                  <a:lnTo>
                    <a:pt x="1140347" y="660090"/>
                  </a:lnTo>
                  <a:lnTo>
                    <a:pt x="1139428" y="665582"/>
                  </a:lnTo>
                  <a:lnTo>
                    <a:pt x="1135410" y="669279"/>
                  </a:lnTo>
                  <a:close/>
                </a:path>
                <a:path w="1252220" h="1249045">
                  <a:moveTo>
                    <a:pt x="915820" y="669409"/>
                  </a:moveTo>
                  <a:lnTo>
                    <a:pt x="909164" y="669409"/>
                  </a:lnTo>
                  <a:lnTo>
                    <a:pt x="908397" y="669279"/>
                  </a:lnTo>
                  <a:lnTo>
                    <a:pt x="903283" y="669279"/>
                  </a:lnTo>
                  <a:lnTo>
                    <a:pt x="900224" y="664177"/>
                  </a:lnTo>
                  <a:lnTo>
                    <a:pt x="900224" y="659064"/>
                  </a:lnTo>
                  <a:lnTo>
                    <a:pt x="901910" y="652296"/>
                  </a:lnTo>
                  <a:lnTo>
                    <a:pt x="905716" y="648329"/>
                  </a:lnTo>
                  <a:lnTo>
                    <a:pt x="911434" y="648329"/>
                  </a:lnTo>
                  <a:lnTo>
                    <a:pt x="912450" y="648491"/>
                  </a:lnTo>
                  <a:lnTo>
                    <a:pt x="913509" y="648848"/>
                  </a:lnTo>
                  <a:lnTo>
                    <a:pt x="918611" y="649864"/>
                  </a:lnTo>
                  <a:lnTo>
                    <a:pt x="922698" y="653950"/>
                  </a:lnTo>
                  <a:lnTo>
                    <a:pt x="920654" y="660090"/>
                  </a:lnTo>
                  <a:lnTo>
                    <a:pt x="919768" y="666349"/>
                  </a:lnTo>
                  <a:lnTo>
                    <a:pt x="915820" y="669409"/>
                  </a:lnTo>
                  <a:close/>
                </a:path>
                <a:path w="1252220" h="1249045">
                  <a:moveTo>
                    <a:pt x="1023987" y="669409"/>
                  </a:moveTo>
                  <a:lnTo>
                    <a:pt x="1016434" y="669409"/>
                  </a:lnTo>
                  <a:lnTo>
                    <a:pt x="1012497" y="666349"/>
                  </a:lnTo>
                  <a:lnTo>
                    <a:pt x="1011599" y="660090"/>
                  </a:lnTo>
                  <a:lnTo>
                    <a:pt x="1010572" y="653950"/>
                  </a:lnTo>
                  <a:lnTo>
                    <a:pt x="1014669" y="649864"/>
                  </a:lnTo>
                  <a:lnTo>
                    <a:pt x="1019772" y="648848"/>
                  </a:lnTo>
                  <a:lnTo>
                    <a:pt x="1020906" y="648653"/>
                  </a:lnTo>
                  <a:lnTo>
                    <a:pt x="1027101" y="648653"/>
                  </a:lnTo>
                  <a:lnTo>
                    <a:pt x="1031143" y="651896"/>
                  </a:lnTo>
                  <a:lnTo>
                    <a:pt x="1032041" y="659064"/>
                  </a:lnTo>
                  <a:lnTo>
                    <a:pt x="1032041" y="664177"/>
                  </a:lnTo>
                  <a:lnTo>
                    <a:pt x="1029987" y="667236"/>
                  </a:lnTo>
                  <a:lnTo>
                    <a:pt x="1024885" y="669279"/>
                  </a:lnTo>
                  <a:lnTo>
                    <a:pt x="1023987" y="669409"/>
                  </a:lnTo>
                  <a:close/>
                </a:path>
                <a:path w="1252220" h="1249045">
                  <a:moveTo>
                    <a:pt x="1077000" y="670306"/>
                  </a:moveTo>
                  <a:lnTo>
                    <a:pt x="1067801" y="669279"/>
                  </a:lnTo>
                  <a:lnTo>
                    <a:pt x="1063715" y="666220"/>
                  </a:lnTo>
                  <a:lnTo>
                    <a:pt x="1063715" y="651907"/>
                  </a:lnTo>
                  <a:lnTo>
                    <a:pt x="1068817" y="648848"/>
                  </a:lnTo>
                  <a:lnTo>
                    <a:pt x="1082102" y="648848"/>
                  </a:lnTo>
                  <a:lnTo>
                    <a:pt x="1086188" y="652934"/>
                  </a:lnTo>
                  <a:lnTo>
                    <a:pt x="1086188" y="658047"/>
                  </a:lnTo>
                  <a:lnTo>
                    <a:pt x="1087216" y="664177"/>
                  </a:lnTo>
                  <a:lnTo>
                    <a:pt x="1083129" y="669279"/>
                  </a:lnTo>
                  <a:lnTo>
                    <a:pt x="1077000" y="670306"/>
                  </a:lnTo>
                  <a:close/>
                </a:path>
                <a:path w="1252220" h="1249045">
                  <a:moveTo>
                    <a:pt x="514999" y="679505"/>
                  </a:moveTo>
                  <a:lnTo>
                    <a:pt x="503756" y="679505"/>
                  </a:lnTo>
                  <a:lnTo>
                    <a:pt x="499670" y="675419"/>
                  </a:lnTo>
                  <a:lnTo>
                    <a:pt x="498643" y="670306"/>
                  </a:lnTo>
                  <a:lnTo>
                    <a:pt x="496600" y="664177"/>
                  </a:lnTo>
                  <a:lnTo>
                    <a:pt x="500686" y="660090"/>
                  </a:lnTo>
                  <a:lnTo>
                    <a:pt x="505800" y="658047"/>
                  </a:lnTo>
                  <a:lnTo>
                    <a:pt x="513972" y="658047"/>
                  </a:lnTo>
                  <a:lnTo>
                    <a:pt x="517042" y="661107"/>
                  </a:lnTo>
                  <a:lnTo>
                    <a:pt x="519085" y="668263"/>
                  </a:lnTo>
                  <a:lnTo>
                    <a:pt x="520101" y="675419"/>
                  </a:lnTo>
                  <a:lnTo>
                    <a:pt x="514999" y="679505"/>
                  </a:lnTo>
                  <a:close/>
                </a:path>
                <a:path w="1252220" h="1249045">
                  <a:moveTo>
                    <a:pt x="457771" y="680521"/>
                  </a:moveTo>
                  <a:lnTo>
                    <a:pt x="452668" y="680521"/>
                  </a:lnTo>
                  <a:lnTo>
                    <a:pt x="445512" y="679505"/>
                  </a:lnTo>
                  <a:lnTo>
                    <a:pt x="442442" y="674392"/>
                  </a:lnTo>
                  <a:lnTo>
                    <a:pt x="443469" y="667236"/>
                  </a:lnTo>
                  <a:lnTo>
                    <a:pt x="443469" y="663150"/>
                  </a:lnTo>
                  <a:lnTo>
                    <a:pt x="447555" y="660090"/>
                  </a:lnTo>
                  <a:lnTo>
                    <a:pt x="453684" y="659064"/>
                  </a:lnTo>
                  <a:lnTo>
                    <a:pt x="458797" y="661107"/>
                  </a:lnTo>
                  <a:lnTo>
                    <a:pt x="463900" y="665193"/>
                  </a:lnTo>
                  <a:lnTo>
                    <a:pt x="462883" y="671322"/>
                  </a:lnTo>
                  <a:lnTo>
                    <a:pt x="460841" y="676435"/>
                  </a:lnTo>
                  <a:lnTo>
                    <a:pt x="457771" y="680521"/>
                  </a:lnTo>
                  <a:close/>
                </a:path>
                <a:path w="1252220" h="1249045">
                  <a:moveTo>
                    <a:pt x="230242" y="681429"/>
                  </a:moveTo>
                  <a:lnTo>
                    <a:pt x="224621" y="681429"/>
                  </a:lnTo>
                  <a:lnTo>
                    <a:pt x="222340" y="677030"/>
                  </a:lnTo>
                  <a:lnTo>
                    <a:pt x="220708" y="671322"/>
                  </a:lnTo>
                  <a:lnTo>
                    <a:pt x="220708" y="665193"/>
                  </a:lnTo>
                  <a:lnTo>
                    <a:pt x="223777" y="661107"/>
                  </a:lnTo>
                  <a:lnTo>
                    <a:pt x="229708" y="659928"/>
                  </a:lnTo>
                  <a:lnTo>
                    <a:pt x="236641" y="659928"/>
                  </a:lnTo>
                  <a:lnTo>
                    <a:pt x="239214" y="663885"/>
                  </a:lnTo>
                  <a:lnTo>
                    <a:pt x="240122" y="670306"/>
                  </a:lnTo>
                  <a:lnTo>
                    <a:pt x="240122" y="675419"/>
                  </a:lnTo>
                  <a:lnTo>
                    <a:pt x="238079" y="679505"/>
                  </a:lnTo>
                  <a:lnTo>
                    <a:pt x="232976" y="680521"/>
                  </a:lnTo>
                  <a:lnTo>
                    <a:pt x="231517" y="681148"/>
                  </a:lnTo>
                  <a:lnTo>
                    <a:pt x="230242" y="681429"/>
                  </a:lnTo>
                  <a:close/>
                </a:path>
                <a:path w="1252220" h="1249045">
                  <a:moveTo>
                    <a:pt x="181500" y="682067"/>
                  </a:moveTo>
                  <a:lnTo>
                    <a:pt x="175813" y="682067"/>
                  </a:lnTo>
                  <a:lnTo>
                    <a:pt x="174776" y="681905"/>
                  </a:lnTo>
                  <a:lnTo>
                    <a:pt x="173705" y="681548"/>
                  </a:lnTo>
                  <a:lnTo>
                    <a:pt x="168603" y="680521"/>
                  </a:lnTo>
                  <a:lnTo>
                    <a:pt x="164517" y="676435"/>
                  </a:lnTo>
                  <a:lnTo>
                    <a:pt x="164517" y="664901"/>
                  </a:lnTo>
                  <a:lnTo>
                    <a:pt x="168636" y="660955"/>
                  </a:lnTo>
                  <a:lnTo>
                    <a:pt x="175218" y="660955"/>
                  </a:lnTo>
                  <a:lnTo>
                    <a:pt x="182904" y="663150"/>
                  </a:lnTo>
                  <a:lnTo>
                    <a:pt x="188018" y="665193"/>
                  </a:lnTo>
                  <a:lnTo>
                    <a:pt x="185975" y="672349"/>
                  </a:lnTo>
                  <a:lnTo>
                    <a:pt x="185121" y="678251"/>
                  </a:lnTo>
                  <a:lnTo>
                    <a:pt x="181500" y="682067"/>
                  </a:lnTo>
                  <a:close/>
                </a:path>
                <a:path w="1252220" h="1249045">
                  <a:moveTo>
                    <a:pt x="592896" y="697007"/>
                  </a:moveTo>
                  <a:lnTo>
                    <a:pt x="586240" y="697007"/>
                  </a:lnTo>
                  <a:lnTo>
                    <a:pt x="582302" y="694045"/>
                  </a:lnTo>
                  <a:lnTo>
                    <a:pt x="581416" y="688694"/>
                  </a:lnTo>
                  <a:lnTo>
                    <a:pt x="580388" y="680521"/>
                  </a:lnTo>
                  <a:lnTo>
                    <a:pt x="582432" y="676435"/>
                  </a:lnTo>
                  <a:lnTo>
                    <a:pt x="596744" y="676435"/>
                  </a:lnTo>
                  <a:lnTo>
                    <a:pt x="600830" y="680521"/>
                  </a:lnTo>
                  <a:lnTo>
                    <a:pt x="601847" y="686651"/>
                  </a:lnTo>
                  <a:lnTo>
                    <a:pt x="602873" y="691764"/>
                  </a:lnTo>
                  <a:lnTo>
                    <a:pt x="598787" y="695850"/>
                  </a:lnTo>
                  <a:lnTo>
                    <a:pt x="593674" y="696877"/>
                  </a:lnTo>
                  <a:lnTo>
                    <a:pt x="592896" y="697007"/>
                  </a:lnTo>
                  <a:close/>
                </a:path>
                <a:path w="1252220" h="1249045">
                  <a:moveTo>
                    <a:pt x="651475" y="702498"/>
                  </a:moveTo>
                  <a:lnTo>
                    <a:pt x="645822" y="702498"/>
                  </a:lnTo>
                  <a:lnTo>
                    <a:pt x="644794" y="702336"/>
                  </a:lnTo>
                  <a:lnTo>
                    <a:pt x="643746" y="701979"/>
                  </a:lnTo>
                  <a:lnTo>
                    <a:pt x="638633" y="701979"/>
                  </a:lnTo>
                  <a:lnTo>
                    <a:pt x="634547" y="699936"/>
                  </a:lnTo>
                  <a:lnTo>
                    <a:pt x="634547" y="686651"/>
                  </a:lnTo>
                  <a:lnTo>
                    <a:pt x="637617" y="681548"/>
                  </a:lnTo>
                  <a:lnTo>
                    <a:pt x="651918" y="681548"/>
                  </a:lnTo>
                  <a:lnTo>
                    <a:pt x="654988" y="685634"/>
                  </a:lnTo>
                  <a:lnTo>
                    <a:pt x="654988" y="698531"/>
                  </a:lnTo>
                  <a:lnTo>
                    <a:pt x="651475" y="702498"/>
                  </a:lnTo>
                  <a:close/>
                </a:path>
                <a:path w="1252220" h="1249045">
                  <a:moveTo>
                    <a:pt x="131816" y="705049"/>
                  </a:moveTo>
                  <a:lnTo>
                    <a:pt x="117504" y="705049"/>
                  </a:lnTo>
                  <a:lnTo>
                    <a:pt x="115461" y="700963"/>
                  </a:lnTo>
                  <a:lnTo>
                    <a:pt x="115461" y="689721"/>
                  </a:lnTo>
                  <a:lnTo>
                    <a:pt x="118531" y="686651"/>
                  </a:lnTo>
                  <a:lnTo>
                    <a:pt x="125687" y="685634"/>
                  </a:lnTo>
                  <a:lnTo>
                    <a:pt x="131816" y="685634"/>
                  </a:lnTo>
                  <a:lnTo>
                    <a:pt x="135903" y="689721"/>
                  </a:lnTo>
                  <a:lnTo>
                    <a:pt x="135903" y="695850"/>
                  </a:lnTo>
                  <a:lnTo>
                    <a:pt x="133860" y="700963"/>
                  </a:lnTo>
                  <a:lnTo>
                    <a:pt x="131816" y="705049"/>
                  </a:lnTo>
                  <a:close/>
                </a:path>
                <a:path w="1252220" h="1249045">
                  <a:moveTo>
                    <a:pt x="407864" y="705049"/>
                  </a:moveTo>
                  <a:lnTo>
                    <a:pt x="399526" y="705049"/>
                  </a:lnTo>
                  <a:lnTo>
                    <a:pt x="396467" y="704022"/>
                  </a:lnTo>
                  <a:lnTo>
                    <a:pt x="392381" y="699936"/>
                  </a:lnTo>
                  <a:lnTo>
                    <a:pt x="392381" y="688694"/>
                  </a:lnTo>
                  <a:lnTo>
                    <a:pt x="397483" y="684607"/>
                  </a:lnTo>
                  <a:lnTo>
                    <a:pt x="402597" y="684607"/>
                  </a:lnTo>
                  <a:lnTo>
                    <a:pt x="408726" y="685634"/>
                  </a:lnTo>
                  <a:lnTo>
                    <a:pt x="413839" y="689721"/>
                  </a:lnTo>
                  <a:lnTo>
                    <a:pt x="411893" y="701352"/>
                  </a:lnTo>
                  <a:lnTo>
                    <a:pt x="407864" y="705049"/>
                  </a:lnTo>
                  <a:close/>
                </a:path>
                <a:path w="1252220" h="1249045">
                  <a:moveTo>
                    <a:pt x="75615" y="706065"/>
                  </a:moveTo>
                  <a:lnTo>
                    <a:pt x="64373" y="706065"/>
                  </a:lnTo>
                  <a:lnTo>
                    <a:pt x="60287" y="704022"/>
                  </a:lnTo>
                  <a:lnTo>
                    <a:pt x="60287" y="691764"/>
                  </a:lnTo>
                  <a:lnTo>
                    <a:pt x="62330" y="688694"/>
                  </a:lnTo>
                  <a:lnTo>
                    <a:pt x="67443" y="686651"/>
                  </a:lnTo>
                  <a:lnTo>
                    <a:pt x="72545" y="686651"/>
                  </a:lnTo>
                  <a:lnTo>
                    <a:pt x="76632" y="688694"/>
                  </a:lnTo>
                  <a:lnTo>
                    <a:pt x="77659" y="694823"/>
                  </a:lnTo>
                  <a:lnTo>
                    <a:pt x="79702" y="700963"/>
                  </a:lnTo>
                  <a:lnTo>
                    <a:pt x="75615" y="706065"/>
                  </a:lnTo>
                  <a:close/>
                </a:path>
                <a:path w="1252220" h="1249045">
                  <a:moveTo>
                    <a:pt x="352525" y="706065"/>
                  </a:moveTo>
                  <a:lnTo>
                    <a:pt x="340266" y="706065"/>
                  </a:lnTo>
                  <a:lnTo>
                    <a:pt x="336179" y="701979"/>
                  </a:lnTo>
                  <a:lnTo>
                    <a:pt x="336179" y="696877"/>
                  </a:lnTo>
                  <a:lnTo>
                    <a:pt x="335153" y="690737"/>
                  </a:lnTo>
                  <a:lnTo>
                    <a:pt x="340266" y="686651"/>
                  </a:lnTo>
                  <a:lnTo>
                    <a:pt x="352525" y="686651"/>
                  </a:lnTo>
                  <a:lnTo>
                    <a:pt x="355594" y="689721"/>
                  </a:lnTo>
                  <a:lnTo>
                    <a:pt x="355594" y="701979"/>
                  </a:lnTo>
                  <a:lnTo>
                    <a:pt x="352525" y="706065"/>
                  </a:lnTo>
                  <a:close/>
                </a:path>
                <a:path w="1252220" h="1249045">
                  <a:moveTo>
                    <a:pt x="296323" y="706065"/>
                  </a:moveTo>
                  <a:lnTo>
                    <a:pt x="284317" y="706065"/>
                  </a:lnTo>
                  <a:lnTo>
                    <a:pt x="280994" y="701449"/>
                  </a:lnTo>
                  <a:lnTo>
                    <a:pt x="280994" y="690737"/>
                  </a:lnTo>
                  <a:lnTo>
                    <a:pt x="284065" y="688694"/>
                  </a:lnTo>
                  <a:lnTo>
                    <a:pt x="290194" y="686651"/>
                  </a:lnTo>
                  <a:lnTo>
                    <a:pt x="296323" y="686651"/>
                  </a:lnTo>
                  <a:lnTo>
                    <a:pt x="300409" y="689721"/>
                  </a:lnTo>
                  <a:lnTo>
                    <a:pt x="300409" y="701979"/>
                  </a:lnTo>
                  <a:lnTo>
                    <a:pt x="296323" y="706065"/>
                  </a:lnTo>
                  <a:close/>
                </a:path>
                <a:path w="1252220" h="1249045">
                  <a:moveTo>
                    <a:pt x="22019" y="707611"/>
                  </a:moveTo>
                  <a:lnTo>
                    <a:pt x="16344" y="707611"/>
                  </a:lnTo>
                  <a:lnTo>
                    <a:pt x="15339" y="707438"/>
                  </a:lnTo>
                  <a:lnTo>
                    <a:pt x="14301" y="707092"/>
                  </a:lnTo>
                  <a:lnTo>
                    <a:pt x="6129" y="706065"/>
                  </a:lnTo>
                  <a:lnTo>
                    <a:pt x="4086" y="700963"/>
                  </a:lnTo>
                  <a:lnTo>
                    <a:pt x="5113" y="694823"/>
                  </a:lnTo>
                  <a:lnTo>
                    <a:pt x="6129" y="689721"/>
                  </a:lnTo>
                  <a:lnTo>
                    <a:pt x="10215" y="686651"/>
                  </a:lnTo>
                  <a:lnTo>
                    <a:pt x="15328" y="686651"/>
                  </a:lnTo>
                  <a:lnTo>
                    <a:pt x="21457" y="688694"/>
                  </a:lnTo>
                  <a:lnTo>
                    <a:pt x="24527" y="691764"/>
                  </a:lnTo>
                  <a:lnTo>
                    <a:pt x="25543" y="695850"/>
                  </a:lnTo>
                  <a:lnTo>
                    <a:pt x="25543" y="703493"/>
                  </a:lnTo>
                  <a:lnTo>
                    <a:pt x="22019" y="707611"/>
                  </a:lnTo>
                  <a:close/>
                </a:path>
                <a:path w="1252220" h="1249045">
                  <a:moveTo>
                    <a:pt x="728551" y="713222"/>
                  </a:moveTo>
                  <a:lnTo>
                    <a:pt x="716292" y="713222"/>
                  </a:lnTo>
                  <a:lnTo>
                    <a:pt x="711190" y="710151"/>
                  </a:lnTo>
                  <a:lnTo>
                    <a:pt x="711190" y="696877"/>
                  </a:lnTo>
                  <a:lnTo>
                    <a:pt x="713233" y="692780"/>
                  </a:lnTo>
                  <a:lnTo>
                    <a:pt x="726508" y="692780"/>
                  </a:lnTo>
                  <a:lnTo>
                    <a:pt x="730604" y="695850"/>
                  </a:lnTo>
                  <a:lnTo>
                    <a:pt x="730604" y="708108"/>
                  </a:lnTo>
                  <a:lnTo>
                    <a:pt x="728551" y="713222"/>
                  </a:lnTo>
                  <a:close/>
                </a:path>
                <a:path w="1252220" h="1249045">
                  <a:moveTo>
                    <a:pt x="782708" y="719351"/>
                  </a:moveTo>
                  <a:lnTo>
                    <a:pt x="777606" y="719351"/>
                  </a:lnTo>
                  <a:lnTo>
                    <a:pt x="774536" y="716292"/>
                  </a:lnTo>
                  <a:lnTo>
                    <a:pt x="772493" y="711178"/>
                  </a:lnTo>
                  <a:lnTo>
                    <a:pt x="771477" y="705049"/>
                  </a:lnTo>
                  <a:lnTo>
                    <a:pt x="775563" y="699936"/>
                  </a:lnTo>
                  <a:lnTo>
                    <a:pt x="781692" y="698920"/>
                  </a:lnTo>
                  <a:lnTo>
                    <a:pt x="787822" y="698920"/>
                  </a:lnTo>
                  <a:lnTo>
                    <a:pt x="791908" y="700963"/>
                  </a:lnTo>
                  <a:lnTo>
                    <a:pt x="792935" y="707092"/>
                  </a:lnTo>
                  <a:lnTo>
                    <a:pt x="792935" y="714238"/>
                  </a:lnTo>
                  <a:lnTo>
                    <a:pt x="789865" y="717308"/>
                  </a:lnTo>
                  <a:lnTo>
                    <a:pt x="782708" y="719351"/>
                  </a:lnTo>
                  <a:close/>
                </a:path>
                <a:path w="1252220" h="1249045">
                  <a:moveTo>
                    <a:pt x="848109" y="719351"/>
                  </a:moveTo>
                  <a:lnTo>
                    <a:pt x="836866" y="719351"/>
                  </a:lnTo>
                  <a:lnTo>
                    <a:pt x="832780" y="715265"/>
                  </a:lnTo>
                  <a:lnTo>
                    <a:pt x="832780" y="700963"/>
                  </a:lnTo>
                  <a:lnTo>
                    <a:pt x="837893" y="698920"/>
                  </a:lnTo>
                  <a:lnTo>
                    <a:pt x="851179" y="698920"/>
                  </a:lnTo>
                  <a:lnTo>
                    <a:pt x="853222" y="704022"/>
                  </a:lnTo>
                  <a:lnTo>
                    <a:pt x="853222" y="710151"/>
                  </a:lnTo>
                  <a:lnTo>
                    <a:pt x="852195" y="716292"/>
                  </a:lnTo>
                  <a:lnTo>
                    <a:pt x="848109" y="719351"/>
                  </a:lnTo>
                  <a:close/>
                </a:path>
                <a:path w="1252220" h="1249045">
                  <a:moveTo>
                    <a:pt x="1129104" y="721394"/>
                  </a:moveTo>
                  <a:lnTo>
                    <a:pt x="1124002" y="721394"/>
                  </a:lnTo>
                  <a:lnTo>
                    <a:pt x="1117872" y="719351"/>
                  </a:lnTo>
                  <a:lnTo>
                    <a:pt x="1112759" y="715265"/>
                  </a:lnTo>
                  <a:lnTo>
                    <a:pt x="1113786" y="709135"/>
                  </a:lnTo>
                  <a:lnTo>
                    <a:pt x="1114672" y="702876"/>
                  </a:lnTo>
                  <a:lnTo>
                    <a:pt x="1118694" y="699741"/>
                  </a:lnTo>
                  <a:lnTo>
                    <a:pt x="1125730" y="699741"/>
                  </a:lnTo>
                  <a:lnTo>
                    <a:pt x="1127061" y="699936"/>
                  </a:lnTo>
                  <a:lnTo>
                    <a:pt x="1130131" y="701979"/>
                  </a:lnTo>
                  <a:lnTo>
                    <a:pt x="1134217" y="706065"/>
                  </a:lnTo>
                  <a:lnTo>
                    <a:pt x="1134217" y="718335"/>
                  </a:lnTo>
                  <a:lnTo>
                    <a:pt x="1129104" y="721394"/>
                  </a:lnTo>
                  <a:close/>
                </a:path>
                <a:path w="1252220" h="1249045">
                  <a:moveTo>
                    <a:pt x="1018755" y="721394"/>
                  </a:moveTo>
                  <a:lnTo>
                    <a:pt x="1005907" y="721394"/>
                  </a:lnTo>
                  <a:lnTo>
                    <a:pt x="1003427" y="716865"/>
                  </a:lnTo>
                  <a:lnTo>
                    <a:pt x="1003427" y="706065"/>
                  </a:lnTo>
                  <a:lnTo>
                    <a:pt x="1006486" y="700963"/>
                  </a:lnTo>
                  <a:lnTo>
                    <a:pt x="1019772" y="700963"/>
                  </a:lnTo>
                  <a:lnTo>
                    <a:pt x="1022842" y="705049"/>
                  </a:lnTo>
                  <a:lnTo>
                    <a:pt x="1023858" y="711178"/>
                  </a:lnTo>
                  <a:lnTo>
                    <a:pt x="1022915" y="716865"/>
                  </a:lnTo>
                  <a:lnTo>
                    <a:pt x="1022842" y="717308"/>
                  </a:lnTo>
                  <a:lnTo>
                    <a:pt x="1018755" y="721394"/>
                  </a:lnTo>
                  <a:close/>
                </a:path>
                <a:path w="1252220" h="1249045">
                  <a:moveTo>
                    <a:pt x="908397" y="722421"/>
                  </a:moveTo>
                  <a:lnTo>
                    <a:pt x="895111" y="722421"/>
                  </a:lnTo>
                  <a:lnTo>
                    <a:pt x="892051" y="717308"/>
                  </a:lnTo>
                  <a:lnTo>
                    <a:pt x="892051" y="706065"/>
                  </a:lnTo>
                  <a:lnTo>
                    <a:pt x="894094" y="701979"/>
                  </a:lnTo>
                  <a:lnTo>
                    <a:pt x="900010" y="700801"/>
                  </a:lnTo>
                  <a:lnTo>
                    <a:pt x="906158" y="700801"/>
                  </a:lnTo>
                  <a:lnTo>
                    <a:pt x="909726" y="704757"/>
                  </a:lnTo>
                  <a:lnTo>
                    <a:pt x="912483" y="711178"/>
                  </a:lnTo>
                  <a:lnTo>
                    <a:pt x="912483" y="717308"/>
                  </a:lnTo>
                  <a:lnTo>
                    <a:pt x="908397" y="722421"/>
                  </a:lnTo>
                  <a:close/>
                </a:path>
                <a:path w="1252220" h="1249045">
                  <a:moveTo>
                    <a:pt x="1073929" y="722421"/>
                  </a:moveTo>
                  <a:lnTo>
                    <a:pt x="1061672" y="722421"/>
                  </a:lnTo>
                  <a:lnTo>
                    <a:pt x="1058601" y="717308"/>
                  </a:lnTo>
                  <a:lnTo>
                    <a:pt x="1058601" y="706065"/>
                  </a:lnTo>
                  <a:lnTo>
                    <a:pt x="1062687" y="701979"/>
                  </a:lnTo>
                  <a:lnTo>
                    <a:pt x="1073929" y="701979"/>
                  </a:lnTo>
                  <a:lnTo>
                    <a:pt x="1078016" y="707092"/>
                  </a:lnTo>
                  <a:lnTo>
                    <a:pt x="1078016" y="718335"/>
                  </a:lnTo>
                  <a:lnTo>
                    <a:pt x="1073929" y="722421"/>
                  </a:lnTo>
                  <a:close/>
                </a:path>
                <a:path w="1252220" h="1249045">
                  <a:moveTo>
                    <a:pt x="1180311" y="722551"/>
                  </a:moveTo>
                  <a:lnTo>
                    <a:pt x="1172755" y="722551"/>
                  </a:lnTo>
                  <a:lnTo>
                    <a:pt x="1168831" y="719599"/>
                  </a:lnTo>
                  <a:lnTo>
                    <a:pt x="1167933" y="714238"/>
                  </a:lnTo>
                  <a:lnTo>
                    <a:pt x="1165891" y="707092"/>
                  </a:lnTo>
                  <a:lnTo>
                    <a:pt x="1176117" y="700963"/>
                  </a:lnTo>
                  <a:lnTo>
                    <a:pt x="1184289" y="700963"/>
                  </a:lnTo>
                  <a:lnTo>
                    <a:pt x="1189391" y="704022"/>
                  </a:lnTo>
                  <a:lnTo>
                    <a:pt x="1189391" y="711178"/>
                  </a:lnTo>
                  <a:lnTo>
                    <a:pt x="1190418" y="717308"/>
                  </a:lnTo>
                  <a:lnTo>
                    <a:pt x="1186333" y="721394"/>
                  </a:lnTo>
                  <a:lnTo>
                    <a:pt x="1181219" y="722421"/>
                  </a:lnTo>
                  <a:lnTo>
                    <a:pt x="1180311" y="722551"/>
                  </a:lnTo>
                  <a:close/>
                </a:path>
                <a:path w="1252220" h="1249045">
                  <a:moveTo>
                    <a:pt x="958468" y="723437"/>
                  </a:moveTo>
                  <a:lnTo>
                    <a:pt x="949268" y="722421"/>
                  </a:lnTo>
                  <a:lnTo>
                    <a:pt x="945183" y="720378"/>
                  </a:lnTo>
                  <a:lnTo>
                    <a:pt x="945183" y="707092"/>
                  </a:lnTo>
                  <a:lnTo>
                    <a:pt x="949268" y="704022"/>
                  </a:lnTo>
                  <a:lnTo>
                    <a:pt x="954760" y="701828"/>
                  </a:lnTo>
                  <a:lnTo>
                    <a:pt x="961517" y="701828"/>
                  </a:lnTo>
                  <a:lnTo>
                    <a:pt x="965722" y="705676"/>
                  </a:lnTo>
                  <a:lnTo>
                    <a:pt x="966641" y="711178"/>
                  </a:lnTo>
                  <a:lnTo>
                    <a:pt x="968683" y="717308"/>
                  </a:lnTo>
                  <a:lnTo>
                    <a:pt x="963571" y="721394"/>
                  </a:lnTo>
                  <a:lnTo>
                    <a:pt x="958468" y="723437"/>
                  </a:lnTo>
                  <a:close/>
                </a:path>
                <a:path w="1252220" h="1249045">
                  <a:moveTo>
                    <a:pt x="537472" y="724464"/>
                  </a:moveTo>
                  <a:lnTo>
                    <a:pt x="531343" y="722421"/>
                  </a:lnTo>
                  <a:lnTo>
                    <a:pt x="527258" y="719351"/>
                  </a:lnTo>
                  <a:lnTo>
                    <a:pt x="527258" y="706065"/>
                  </a:lnTo>
                  <a:lnTo>
                    <a:pt x="531343" y="704022"/>
                  </a:lnTo>
                  <a:lnTo>
                    <a:pt x="536457" y="704022"/>
                  </a:lnTo>
                  <a:lnTo>
                    <a:pt x="537689" y="703720"/>
                  </a:lnTo>
                  <a:lnTo>
                    <a:pt x="538781" y="703568"/>
                  </a:lnTo>
                  <a:lnTo>
                    <a:pt x="545202" y="703568"/>
                  </a:lnTo>
                  <a:lnTo>
                    <a:pt x="546672" y="708173"/>
                  </a:lnTo>
                  <a:lnTo>
                    <a:pt x="546672" y="714238"/>
                  </a:lnTo>
                  <a:lnTo>
                    <a:pt x="545645" y="718335"/>
                  </a:lnTo>
                  <a:lnTo>
                    <a:pt x="542586" y="722421"/>
                  </a:lnTo>
                  <a:lnTo>
                    <a:pt x="537472" y="724464"/>
                  </a:lnTo>
                  <a:close/>
                </a:path>
                <a:path w="1252220" h="1249045">
                  <a:moveTo>
                    <a:pt x="1236404" y="724464"/>
                  </a:moveTo>
                  <a:lnTo>
                    <a:pt x="1230264" y="724464"/>
                  </a:lnTo>
                  <a:lnTo>
                    <a:pt x="1225161" y="721394"/>
                  </a:lnTo>
                  <a:lnTo>
                    <a:pt x="1224135" y="715265"/>
                  </a:lnTo>
                  <a:lnTo>
                    <a:pt x="1222092" y="709135"/>
                  </a:lnTo>
                  <a:lnTo>
                    <a:pt x="1226178" y="704022"/>
                  </a:lnTo>
                  <a:lnTo>
                    <a:pt x="1240491" y="704022"/>
                  </a:lnTo>
                  <a:lnTo>
                    <a:pt x="1244576" y="706065"/>
                  </a:lnTo>
                  <a:lnTo>
                    <a:pt x="1244576" y="719351"/>
                  </a:lnTo>
                  <a:lnTo>
                    <a:pt x="1241507" y="722421"/>
                  </a:lnTo>
                  <a:lnTo>
                    <a:pt x="1236404" y="724464"/>
                  </a:lnTo>
                  <a:close/>
                </a:path>
                <a:path w="1252220" h="1249045">
                  <a:moveTo>
                    <a:pt x="476169" y="730593"/>
                  </a:moveTo>
                  <a:lnTo>
                    <a:pt x="467997" y="728550"/>
                  </a:lnTo>
                  <a:lnTo>
                    <a:pt x="463900" y="725480"/>
                  </a:lnTo>
                  <a:lnTo>
                    <a:pt x="463900" y="711178"/>
                  </a:lnTo>
                  <a:lnTo>
                    <a:pt x="469013" y="709135"/>
                  </a:lnTo>
                  <a:lnTo>
                    <a:pt x="480255" y="709135"/>
                  </a:lnTo>
                  <a:lnTo>
                    <a:pt x="484342" y="712195"/>
                  </a:lnTo>
                  <a:lnTo>
                    <a:pt x="484342" y="725480"/>
                  </a:lnTo>
                  <a:lnTo>
                    <a:pt x="480255" y="727523"/>
                  </a:lnTo>
                  <a:lnTo>
                    <a:pt x="476169" y="730593"/>
                  </a:lnTo>
                  <a:close/>
                </a:path>
                <a:path w="1252220" h="1249045">
                  <a:moveTo>
                    <a:pt x="245235" y="731609"/>
                  </a:moveTo>
                  <a:lnTo>
                    <a:pt x="232976" y="731609"/>
                  </a:lnTo>
                  <a:lnTo>
                    <a:pt x="228891" y="726507"/>
                  </a:lnTo>
                  <a:lnTo>
                    <a:pt x="228891" y="720378"/>
                  </a:lnTo>
                  <a:lnTo>
                    <a:pt x="229907" y="716292"/>
                  </a:lnTo>
                  <a:lnTo>
                    <a:pt x="233993" y="711178"/>
                  </a:lnTo>
                  <a:lnTo>
                    <a:pt x="246262" y="711178"/>
                  </a:lnTo>
                  <a:lnTo>
                    <a:pt x="250348" y="715265"/>
                  </a:lnTo>
                  <a:lnTo>
                    <a:pt x="250348" y="719351"/>
                  </a:lnTo>
                  <a:lnTo>
                    <a:pt x="249322" y="727523"/>
                  </a:lnTo>
                  <a:lnTo>
                    <a:pt x="245235" y="731609"/>
                  </a:lnTo>
                  <a:close/>
                </a:path>
                <a:path w="1252220" h="1249045">
                  <a:moveTo>
                    <a:pt x="191964" y="733090"/>
                  </a:moveTo>
                  <a:lnTo>
                    <a:pt x="185997" y="733090"/>
                  </a:lnTo>
                  <a:lnTo>
                    <a:pt x="185002" y="732939"/>
                  </a:lnTo>
                  <a:lnTo>
                    <a:pt x="183921" y="732636"/>
                  </a:lnTo>
                  <a:lnTo>
                    <a:pt x="177792" y="732636"/>
                  </a:lnTo>
                  <a:lnTo>
                    <a:pt x="173705" y="728485"/>
                  </a:lnTo>
                  <a:lnTo>
                    <a:pt x="173705" y="717308"/>
                  </a:lnTo>
                  <a:lnTo>
                    <a:pt x="177792" y="712195"/>
                  </a:lnTo>
                  <a:lnTo>
                    <a:pt x="192104" y="712195"/>
                  </a:lnTo>
                  <a:lnTo>
                    <a:pt x="194147" y="716292"/>
                  </a:lnTo>
                  <a:lnTo>
                    <a:pt x="195163" y="722421"/>
                  </a:lnTo>
                  <a:lnTo>
                    <a:pt x="194298" y="728485"/>
                  </a:lnTo>
                  <a:lnTo>
                    <a:pt x="192041" y="732939"/>
                  </a:lnTo>
                  <a:lnTo>
                    <a:pt x="191964" y="733090"/>
                  </a:lnTo>
                  <a:close/>
                </a:path>
                <a:path w="1252220" h="1249045">
                  <a:moveTo>
                    <a:pt x="683591" y="746938"/>
                  </a:moveTo>
                  <a:lnTo>
                    <a:pt x="676265" y="746938"/>
                  </a:lnTo>
                  <a:lnTo>
                    <a:pt x="672143" y="743241"/>
                  </a:lnTo>
                  <a:lnTo>
                    <a:pt x="670317" y="737749"/>
                  </a:lnTo>
                  <a:lnTo>
                    <a:pt x="669290" y="731609"/>
                  </a:lnTo>
                  <a:lnTo>
                    <a:pt x="673376" y="727523"/>
                  </a:lnTo>
                  <a:lnTo>
                    <a:pt x="679505" y="726507"/>
                  </a:lnTo>
                  <a:lnTo>
                    <a:pt x="685635" y="726507"/>
                  </a:lnTo>
                  <a:lnTo>
                    <a:pt x="690747" y="730593"/>
                  </a:lnTo>
                  <a:lnTo>
                    <a:pt x="690747" y="741836"/>
                  </a:lnTo>
                  <a:lnTo>
                    <a:pt x="688704" y="745922"/>
                  </a:lnTo>
                  <a:lnTo>
                    <a:pt x="683591" y="746938"/>
                  </a:lnTo>
                  <a:close/>
                </a:path>
                <a:path w="1252220" h="1249045">
                  <a:moveTo>
                    <a:pt x="585262" y="752051"/>
                  </a:moveTo>
                  <a:lnTo>
                    <a:pt x="578345" y="752051"/>
                  </a:lnTo>
                  <a:lnTo>
                    <a:pt x="573243" y="751024"/>
                  </a:lnTo>
                  <a:lnTo>
                    <a:pt x="569157" y="746938"/>
                  </a:lnTo>
                  <a:lnTo>
                    <a:pt x="569157" y="735696"/>
                  </a:lnTo>
                  <a:lnTo>
                    <a:pt x="573338" y="730474"/>
                  </a:lnTo>
                  <a:lnTo>
                    <a:pt x="587977" y="730474"/>
                  </a:lnTo>
                  <a:lnTo>
                    <a:pt x="590539" y="736160"/>
                  </a:lnTo>
                  <a:lnTo>
                    <a:pt x="588741" y="746938"/>
                  </a:lnTo>
                  <a:lnTo>
                    <a:pt x="588658" y="747435"/>
                  </a:lnTo>
                  <a:lnTo>
                    <a:pt x="585262" y="752051"/>
                  </a:lnTo>
                  <a:close/>
                </a:path>
                <a:path w="1252220" h="1249045">
                  <a:moveTo>
                    <a:pt x="425070" y="753067"/>
                  </a:moveTo>
                  <a:lnTo>
                    <a:pt x="418941" y="753067"/>
                  </a:lnTo>
                  <a:lnTo>
                    <a:pt x="414855" y="751024"/>
                  </a:lnTo>
                  <a:lnTo>
                    <a:pt x="413839" y="742852"/>
                  </a:lnTo>
                  <a:lnTo>
                    <a:pt x="412811" y="736723"/>
                  </a:lnTo>
                  <a:lnTo>
                    <a:pt x="416898" y="734679"/>
                  </a:lnTo>
                  <a:lnTo>
                    <a:pt x="422390" y="732485"/>
                  </a:lnTo>
                  <a:lnTo>
                    <a:pt x="429146" y="732485"/>
                  </a:lnTo>
                  <a:lnTo>
                    <a:pt x="433351" y="736431"/>
                  </a:lnTo>
                  <a:lnTo>
                    <a:pt x="434269" y="742852"/>
                  </a:lnTo>
                  <a:lnTo>
                    <a:pt x="433254" y="747965"/>
                  </a:lnTo>
                  <a:lnTo>
                    <a:pt x="430183" y="752051"/>
                  </a:lnTo>
                  <a:lnTo>
                    <a:pt x="425070" y="753067"/>
                  </a:lnTo>
                  <a:close/>
                </a:path>
                <a:path w="1252220" h="1249045">
                  <a:moveTo>
                    <a:pt x="370923" y="757164"/>
                  </a:moveTo>
                  <a:lnTo>
                    <a:pt x="362740" y="757164"/>
                  </a:lnTo>
                  <a:lnTo>
                    <a:pt x="356611" y="755110"/>
                  </a:lnTo>
                  <a:lnTo>
                    <a:pt x="351508" y="751024"/>
                  </a:lnTo>
                  <a:lnTo>
                    <a:pt x="352525" y="744895"/>
                  </a:lnTo>
                  <a:lnTo>
                    <a:pt x="353422" y="738636"/>
                  </a:lnTo>
                  <a:lnTo>
                    <a:pt x="357443" y="735512"/>
                  </a:lnTo>
                  <a:lnTo>
                    <a:pt x="364895" y="735512"/>
                  </a:lnTo>
                  <a:lnTo>
                    <a:pt x="370923" y="736723"/>
                  </a:lnTo>
                  <a:lnTo>
                    <a:pt x="373983" y="740809"/>
                  </a:lnTo>
                  <a:lnTo>
                    <a:pt x="373983" y="753067"/>
                  </a:lnTo>
                  <a:lnTo>
                    <a:pt x="370923" y="757164"/>
                  </a:lnTo>
                  <a:close/>
                </a:path>
                <a:path w="1252220" h="1249045">
                  <a:moveTo>
                    <a:pt x="85831" y="758180"/>
                  </a:moveTo>
                  <a:lnTo>
                    <a:pt x="72545" y="758180"/>
                  </a:lnTo>
                  <a:lnTo>
                    <a:pt x="69486" y="755110"/>
                  </a:lnTo>
                  <a:lnTo>
                    <a:pt x="69486" y="747965"/>
                  </a:lnTo>
                  <a:lnTo>
                    <a:pt x="67443" y="741836"/>
                  </a:lnTo>
                  <a:lnTo>
                    <a:pt x="72545" y="739793"/>
                  </a:lnTo>
                  <a:lnTo>
                    <a:pt x="84815" y="739793"/>
                  </a:lnTo>
                  <a:lnTo>
                    <a:pt x="89917" y="741836"/>
                  </a:lnTo>
                  <a:lnTo>
                    <a:pt x="89917" y="756137"/>
                  </a:lnTo>
                  <a:lnTo>
                    <a:pt x="85831" y="758180"/>
                  </a:lnTo>
                  <a:close/>
                </a:path>
                <a:path w="1252220" h="1249045">
                  <a:moveTo>
                    <a:pt x="314722" y="758180"/>
                  </a:moveTo>
                  <a:lnTo>
                    <a:pt x="300409" y="758180"/>
                  </a:lnTo>
                  <a:lnTo>
                    <a:pt x="296323" y="753067"/>
                  </a:lnTo>
                  <a:lnTo>
                    <a:pt x="296323" y="741836"/>
                  </a:lnTo>
                  <a:lnTo>
                    <a:pt x="300409" y="737749"/>
                  </a:lnTo>
                  <a:lnTo>
                    <a:pt x="311652" y="737749"/>
                  </a:lnTo>
                  <a:lnTo>
                    <a:pt x="315738" y="740809"/>
                  </a:lnTo>
                  <a:lnTo>
                    <a:pt x="317781" y="747965"/>
                  </a:lnTo>
                  <a:lnTo>
                    <a:pt x="316765" y="753067"/>
                  </a:lnTo>
                  <a:lnTo>
                    <a:pt x="314722" y="758180"/>
                  </a:lnTo>
                  <a:close/>
                </a:path>
                <a:path w="1252220" h="1249045">
                  <a:moveTo>
                    <a:pt x="630179" y="758634"/>
                  </a:moveTo>
                  <a:lnTo>
                    <a:pt x="623758" y="758634"/>
                  </a:lnTo>
                  <a:lnTo>
                    <a:pt x="622288" y="754040"/>
                  </a:lnTo>
                  <a:lnTo>
                    <a:pt x="622288" y="742852"/>
                  </a:lnTo>
                  <a:lnTo>
                    <a:pt x="626374" y="739793"/>
                  </a:lnTo>
                  <a:lnTo>
                    <a:pt x="637617" y="739793"/>
                  </a:lnTo>
                  <a:lnTo>
                    <a:pt x="641703" y="742852"/>
                  </a:lnTo>
                  <a:lnTo>
                    <a:pt x="641703" y="756137"/>
                  </a:lnTo>
                  <a:lnTo>
                    <a:pt x="637617" y="758180"/>
                  </a:lnTo>
                  <a:lnTo>
                    <a:pt x="632504" y="758180"/>
                  </a:lnTo>
                  <a:lnTo>
                    <a:pt x="631271" y="758494"/>
                  </a:lnTo>
                  <a:lnTo>
                    <a:pt x="630179" y="758634"/>
                  </a:lnTo>
                  <a:close/>
                </a:path>
                <a:path w="1252220" h="1249045">
                  <a:moveTo>
                    <a:pt x="140594" y="758710"/>
                  </a:moveTo>
                  <a:lnTo>
                    <a:pt x="134941" y="758710"/>
                  </a:lnTo>
                  <a:lnTo>
                    <a:pt x="133903" y="758537"/>
                  </a:lnTo>
                  <a:lnTo>
                    <a:pt x="132833" y="758180"/>
                  </a:lnTo>
                  <a:lnTo>
                    <a:pt x="127731" y="757164"/>
                  </a:lnTo>
                  <a:lnTo>
                    <a:pt x="125687" y="753067"/>
                  </a:lnTo>
                  <a:lnTo>
                    <a:pt x="125748" y="742852"/>
                  </a:lnTo>
                  <a:lnTo>
                    <a:pt x="129147" y="739252"/>
                  </a:lnTo>
                  <a:lnTo>
                    <a:pt x="134779" y="739252"/>
                  </a:lnTo>
                  <a:lnTo>
                    <a:pt x="135838" y="739425"/>
                  </a:lnTo>
                  <a:lnTo>
                    <a:pt x="136919" y="739793"/>
                  </a:lnTo>
                  <a:lnTo>
                    <a:pt x="142032" y="739793"/>
                  </a:lnTo>
                  <a:lnTo>
                    <a:pt x="144076" y="742852"/>
                  </a:lnTo>
                  <a:lnTo>
                    <a:pt x="144076" y="754894"/>
                  </a:lnTo>
                  <a:lnTo>
                    <a:pt x="140594" y="758710"/>
                  </a:lnTo>
                  <a:close/>
                </a:path>
                <a:path w="1252220" h="1249045">
                  <a:moveTo>
                    <a:pt x="29630" y="760224"/>
                  </a:moveTo>
                  <a:lnTo>
                    <a:pt x="16344" y="760224"/>
                  </a:lnTo>
                  <a:lnTo>
                    <a:pt x="13285" y="757164"/>
                  </a:lnTo>
                  <a:lnTo>
                    <a:pt x="13285" y="743879"/>
                  </a:lnTo>
                  <a:lnTo>
                    <a:pt x="16344" y="740809"/>
                  </a:lnTo>
                  <a:lnTo>
                    <a:pt x="29630" y="740809"/>
                  </a:lnTo>
                  <a:lnTo>
                    <a:pt x="31673" y="743879"/>
                  </a:lnTo>
                  <a:lnTo>
                    <a:pt x="33716" y="751024"/>
                  </a:lnTo>
                  <a:lnTo>
                    <a:pt x="31673" y="756137"/>
                  </a:lnTo>
                  <a:lnTo>
                    <a:pt x="29630" y="760224"/>
                  </a:lnTo>
                  <a:close/>
                </a:path>
                <a:path w="1252220" h="1249045">
                  <a:moveTo>
                    <a:pt x="757304" y="761250"/>
                  </a:moveTo>
                  <a:lnTo>
                    <a:pt x="750019" y="761250"/>
                  </a:lnTo>
                  <a:lnTo>
                    <a:pt x="744906" y="760224"/>
                  </a:lnTo>
                  <a:lnTo>
                    <a:pt x="741836" y="756137"/>
                  </a:lnTo>
                  <a:lnTo>
                    <a:pt x="741836" y="745533"/>
                  </a:lnTo>
                  <a:lnTo>
                    <a:pt x="745943" y="741674"/>
                  </a:lnTo>
                  <a:lnTo>
                    <a:pt x="759143" y="741674"/>
                  </a:lnTo>
                  <a:lnTo>
                    <a:pt x="761251" y="746938"/>
                  </a:lnTo>
                  <a:lnTo>
                    <a:pt x="761251" y="757553"/>
                  </a:lnTo>
                  <a:lnTo>
                    <a:pt x="757304" y="761250"/>
                  </a:lnTo>
                  <a:close/>
                </a:path>
                <a:path w="1252220" h="1249045">
                  <a:moveTo>
                    <a:pt x="819495" y="766353"/>
                  </a:moveTo>
                  <a:lnTo>
                    <a:pt x="811322" y="763293"/>
                  </a:lnTo>
                  <a:lnTo>
                    <a:pt x="807236" y="761250"/>
                  </a:lnTo>
                  <a:lnTo>
                    <a:pt x="808252" y="753067"/>
                  </a:lnTo>
                  <a:lnTo>
                    <a:pt x="808252" y="747965"/>
                  </a:lnTo>
                  <a:lnTo>
                    <a:pt x="813366" y="745922"/>
                  </a:lnTo>
                  <a:lnTo>
                    <a:pt x="824608" y="745922"/>
                  </a:lnTo>
                  <a:lnTo>
                    <a:pt x="828694" y="750008"/>
                  </a:lnTo>
                  <a:lnTo>
                    <a:pt x="828694" y="755110"/>
                  </a:lnTo>
                  <a:lnTo>
                    <a:pt x="830737" y="762266"/>
                  </a:lnTo>
                  <a:lnTo>
                    <a:pt x="825624" y="765337"/>
                  </a:lnTo>
                  <a:lnTo>
                    <a:pt x="819495" y="766353"/>
                  </a:lnTo>
                  <a:close/>
                </a:path>
                <a:path w="1252220" h="1249045">
                  <a:moveTo>
                    <a:pt x="877674" y="769877"/>
                  </a:moveTo>
                  <a:lnTo>
                    <a:pt x="871480" y="769877"/>
                  </a:lnTo>
                  <a:lnTo>
                    <a:pt x="868540" y="765337"/>
                  </a:lnTo>
                  <a:lnTo>
                    <a:pt x="868540" y="755110"/>
                  </a:lnTo>
                  <a:lnTo>
                    <a:pt x="872636" y="751024"/>
                  </a:lnTo>
                  <a:lnTo>
                    <a:pt x="877739" y="750008"/>
                  </a:lnTo>
                  <a:lnTo>
                    <a:pt x="879220" y="749370"/>
                  </a:lnTo>
                  <a:lnTo>
                    <a:pt x="880561" y="749089"/>
                  </a:lnTo>
                  <a:lnTo>
                    <a:pt x="886452" y="749089"/>
                  </a:lnTo>
                  <a:lnTo>
                    <a:pt x="889187" y="753316"/>
                  </a:lnTo>
                  <a:lnTo>
                    <a:pt x="889997" y="758180"/>
                  </a:lnTo>
                  <a:lnTo>
                    <a:pt x="889997" y="765337"/>
                  </a:lnTo>
                  <a:lnTo>
                    <a:pt x="887954" y="769423"/>
                  </a:lnTo>
                  <a:lnTo>
                    <a:pt x="879783" y="769423"/>
                  </a:lnTo>
                  <a:lnTo>
                    <a:pt x="878691" y="769736"/>
                  </a:lnTo>
                  <a:lnTo>
                    <a:pt x="877674" y="769877"/>
                  </a:lnTo>
                  <a:close/>
                </a:path>
                <a:path w="1252220" h="1249045">
                  <a:moveTo>
                    <a:pt x="514999" y="771466"/>
                  </a:moveTo>
                  <a:lnTo>
                    <a:pt x="500686" y="771466"/>
                  </a:lnTo>
                  <a:lnTo>
                    <a:pt x="496600" y="766353"/>
                  </a:lnTo>
                  <a:lnTo>
                    <a:pt x="496600" y="753067"/>
                  </a:lnTo>
                  <a:lnTo>
                    <a:pt x="500686" y="751024"/>
                  </a:lnTo>
                  <a:lnTo>
                    <a:pt x="505800" y="750008"/>
                  </a:lnTo>
                  <a:lnTo>
                    <a:pt x="507204" y="749651"/>
                  </a:lnTo>
                  <a:lnTo>
                    <a:pt x="508458" y="749489"/>
                  </a:lnTo>
                  <a:lnTo>
                    <a:pt x="514934" y="749489"/>
                  </a:lnTo>
                  <a:lnTo>
                    <a:pt x="517042" y="753456"/>
                  </a:lnTo>
                  <a:lnTo>
                    <a:pt x="517042" y="766353"/>
                  </a:lnTo>
                  <a:lnTo>
                    <a:pt x="514999" y="771466"/>
                  </a:lnTo>
                  <a:close/>
                </a:path>
                <a:path w="1252220" h="1249045">
                  <a:moveTo>
                    <a:pt x="999590" y="771596"/>
                  </a:moveTo>
                  <a:lnTo>
                    <a:pt x="992910" y="771596"/>
                  </a:lnTo>
                  <a:lnTo>
                    <a:pt x="988866" y="768525"/>
                  </a:lnTo>
                  <a:lnTo>
                    <a:pt x="987072" y="762266"/>
                  </a:lnTo>
                  <a:lnTo>
                    <a:pt x="987072" y="757164"/>
                  </a:lnTo>
                  <a:lnTo>
                    <a:pt x="990141" y="753067"/>
                  </a:lnTo>
                  <a:lnTo>
                    <a:pt x="996071" y="751889"/>
                  </a:lnTo>
                  <a:lnTo>
                    <a:pt x="1003211" y="751889"/>
                  </a:lnTo>
                  <a:lnTo>
                    <a:pt x="1006594" y="755748"/>
                  </a:lnTo>
                  <a:lnTo>
                    <a:pt x="1007513" y="761250"/>
                  </a:lnTo>
                  <a:lnTo>
                    <a:pt x="1007513" y="766353"/>
                  </a:lnTo>
                  <a:lnTo>
                    <a:pt x="1005470" y="769423"/>
                  </a:lnTo>
                  <a:lnTo>
                    <a:pt x="1000357" y="771466"/>
                  </a:lnTo>
                  <a:lnTo>
                    <a:pt x="999590" y="771596"/>
                  </a:lnTo>
                  <a:close/>
                </a:path>
                <a:path w="1252220" h="1249045">
                  <a:moveTo>
                    <a:pt x="939054" y="772482"/>
                  </a:moveTo>
                  <a:lnTo>
                    <a:pt x="932958" y="772482"/>
                  </a:lnTo>
                  <a:lnTo>
                    <a:pt x="929746" y="768990"/>
                  </a:lnTo>
                  <a:lnTo>
                    <a:pt x="928827" y="765337"/>
                  </a:lnTo>
                  <a:lnTo>
                    <a:pt x="926784" y="758180"/>
                  </a:lnTo>
                  <a:lnTo>
                    <a:pt x="930881" y="753067"/>
                  </a:lnTo>
                  <a:lnTo>
                    <a:pt x="938868" y="751921"/>
                  </a:lnTo>
                  <a:lnTo>
                    <a:pt x="944858" y="751921"/>
                  </a:lnTo>
                  <a:lnTo>
                    <a:pt x="948426" y="756581"/>
                  </a:lnTo>
                  <a:lnTo>
                    <a:pt x="950285" y="761250"/>
                  </a:lnTo>
                  <a:lnTo>
                    <a:pt x="949268" y="768396"/>
                  </a:lnTo>
                  <a:lnTo>
                    <a:pt x="945183" y="771466"/>
                  </a:lnTo>
                  <a:lnTo>
                    <a:pt x="939054" y="772482"/>
                  </a:lnTo>
                  <a:close/>
                </a:path>
                <a:path w="1252220" h="1249045">
                  <a:moveTo>
                    <a:pt x="1061672" y="773509"/>
                  </a:moveTo>
                  <a:lnTo>
                    <a:pt x="1050429" y="773509"/>
                  </a:lnTo>
                  <a:lnTo>
                    <a:pt x="1045316" y="769423"/>
                  </a:lnTo>
                  <a:lnTo>
                    <a:pt x="1045316" y="757164"/>
                  </a:lnTo>
                  <a:lnTo>
                    <a:pt x="1048386" y="753067"/>
                  </a:lnTo>
                  <a:lnTo>
                    <a:pt x="1054516" y="753067"/>
                  </a:lnTo>
                  <a:lnTo>
                    <a:pt x="1062687" y="754094"/>
                  </a:lnTo>
                  <a:lnTo>
                    <a:pt x="1065758" y="758180"/>
                  </a:lnTo>
                  <a:lnTo>
                    <a:pt x="1065758" y="769423"/>
                  </a:lnTo>
                  <a:lnTo>
                    <a:pt x="1061672" y="773509"/>
                  </a:lnTo>
                  <a:close/>
                </a:path>
                <a:path w="1252220" h="1249045">
                  <a:moveTo>
                    <a:pt x="1111679" y="774039"/>
                  </a:moveTo>
                  <a:lnTo>
                    <a:pt x="1106262" y="774039"/>
                  </a:lnTo>
                  <a:lnTo>
                    <a:pt x="1103204" y="770374"/>
                  </a:lnTo>
                  <a:lnTo>
                    <a:pt x="1101517" y="765337"/>
                  </a:lnTo>
                  <a:lnTo>
                    <a:pt x="1101517" y="758180"/>
                  </a:lnTo>
                  <a:lnTo>
                    <a:pt x="1103560" y="753067"/>
                  </a:lnTo>
                  <a:lnTo>
                    <a:pt x="1117872" y="753067"/>
                  </a:lnTo>
                  <a:lnTo>
                    <a:pt x="1121958" y="756137"/>
                  </a:lnTo>
                  <a:lnTo>
                    <a:pt x="1122975" y="761250"/>
                  </a:lnTo>
                  <a:lnTo>
                    <a:pt x="1125018" y="768396"/>
                  </a:lnTo>
                  <a:lnTo>
                    <a:pt x="1119916" y="772482"/>
                  </a:lnTo>
                  <a:lnTo>
                    <a:pt x="1113786" y="773509"/>
                  </a:lnTo>
                  <a:lnTo>
                    <a:pt x="1112694" y="773866"/>
                  </a:lnTo>
                  <a:lnTo>
                    <a:pt x="1111679" y="774039"/>
                  </a:lnTo>
                  <a:close/>
                </a:path>
                <a:path w="1252220" h="1249045">
                  <a:moveTo>
                    <a:pt x="1174074" y="774525"/>
                  </a:moveTo>
                  <a:lnTo>
                    <a:pt x="1160788" y="774525"/>
                  </a:lnTo>
                  <a:lnTo>
                    <a:pt x="1157718" y="769423"/>
                  </a:lnTo>
                  <a:lnTo>
                    <a:pt x="1157718" y="758180"/>
                  </a:lnTo>
                  <a:lnTo>
                    <a:pt x="1160788" y="753067"/>
                  </a:lnTo>
                  <a:lnTo>
                    <a:pt x="1174074" y="753067"/>
                  </a:lnTo>
                  <a:lnTo>
                    <a:pt x="1178160" y="757164"/>
                  </a:lnTo>
                  <a:lnTo>
                    <a:pt x="1178160" y="769423"/>
                  </a:lnTo>
                  <a:lnTo>
                    <a:pt x="1174074" y="774525"/>
                  </a:lnTo>
                  <a:close/>
                </a:path>
                <a:path w="1252220" h="1249045">
                  <a:moveTo>
                    <a:pt x="1231291" y="776568"/>
                  </a:moveTo>
                  <a:lnTo>
                    <a:pt x="1224135" y="776568"/>
                  </a:lnTo>
                  <a:lnTo>
                    <a:pt x="1215962" y="775552"/>
                  </a:lnTo>
                  <a:lnTo>
                    <a:pt x="1211876" y="770439"/>
                  </a:lnTo>
                  <a:lnTo>
                    <a:pt x="1213919" y="763293"/>
                  </a:lnTo>
                  <a:lnTo>
                    <a:pt x="1214762" y="758245"/>
                  </a:lnTo>
                  <a:lnTo>
                    <a:pt x="1218373" y="754581"/>
                  </a:lnTo>
                  <a:lnTo>
                    <a:pt x="1224037" y="754581"/>
                  </a:lnTo>
                  <a:lnTo>
                    <a:pt x="1225097" y="754754"/>
                  </a:lnTo>
                  <a:lnTo>
                    <a:pt x="1226178" y="755110"/>
                  </a:lnTo>
                  <a:lnTo>
                    <a:pt x="1232307" y="755110"/>
                  </a:lnTo>
                  <a:lnTo>
                    <a:pt x="1235377" y="760224"/>
                  </a:lnTo>
                  <a:lnTo>
                    <a:pt x="1235377" y="772482"/>
                  </a:lnTo>
                  <a:lnTo>
                    <a:pt x="1231291" y="776568"/>
                  </a:lnTo>
                  <a:close/>
                </a:path>
                <a:path w="1252220" h="1249045">
                  <a:moveTo>
                    <a:pt x="264650" y="782708"/>
                  </a:moveTo>
                  <a:lnTo>
                    <a:pt x="250348" y="782708"/>
                  </a:lnTo>
                  <a:lnTo>
                    <a:pt x="246262" y="780665"/>
                  </a:lnTo>
                  <a:lnTo>
                    <a:pt x="246262" y="766353"/>
                  </a:lnTo>
                  <a:lnTo>
                    <a:pt x="250348" y="763293"/>
                  </a:lnTo>
                  <a:lnTo>
                    <a:pt x="256195" y="762115"/>
                  </a:lnTo>
                  <a:lnTo>
                    <a:pt x="261569" y="762115"/>
                  </a:lnTo>
                  <a:lnTo>
                    <a:pt x="265774" y="765964"/>
                  </a:lnTo>
                  <a:lnTo>
                    <a:pt x="266693" y="771466"/>
                  </a:lnTo>
                  <a:lnTo>
                    <a:pt x="266693" y="777595"/>
                  </a:lnTo>
                  <a:lnTo>
                    <a:pt x="264650" y="782708"/>
                  </a:lnTo>
                  <a:close/>
                </a:path>
                <a:path w="1252220" h="1249045">
                  <a:moveTo>
                    <a:pt x="205390" y="785767"/>
                  </a:moveTo>
                  <a:lnTo>
                    <a:pt x="193120" y="785767"/>
                  </a:lnTo>
                  <a:lnTo>
                    <a:pt x="190061" y="780665"/>
                  </a:lnTo>
                  <a:lnTo>
                    <a:pt x="190061" y="768396"/>
                  </a:lnTo>
                  <a:lnTo>
                    <a:pt x="194147" y="765337"/>
                  </a:lnTo>
                  <a:lnTo>
                    <a:pt x="205390" y="765337"/>
                  </a:lnTo>
                  <a:lnTo>
                    <a:pt x="209476" y="767380"/>
                  </a:lnTo>
                  <a:lnTo>
                    <a:pt x="210492" y="775552"/>
                  </a:lnTo>
                  <a:lnTo>
                    <a:pt x="209476" y="781681"/>
                  </a:lnTo>
                  <a:lnTo>
                    <a:pt x="205390" y="785767"/>
                  </a:lnTo>
                  <a:close/>
                </a:path>
                <a:path w="1252220" h="1249045">
                  <a:moveTo>
                    <a:pt x="710411" y="794070"/>
                  </a:moveTo>
                  <a:lnTo>
                    <a:pt x="703731" y="794070"/>
                  </a:lnTo>
                  <a:lnTo>
                    <a:pt x="699817" y="791118"/>
                  </a:lnTo>
                  <a:lnTo>
                    <a:pt x="698920" y="785767"/>
                  </a:lnTo>
                  <a:lnTo>
                    <a:pt x="697904" y="778622"/>
                  </a:lnTo>
                  <a:lnTo>
                    <a:pt x="699947" y="773509"/>
                  </a:lnTo>
                  <a:lnTo>
                    <a:pt x="715276" y="773509"/>
                  </a:lnTo>
                  <a:lnTo>
                    <a:pt x="719361" y="777595"/>
                  </a:lnTo>
                  <a:lnTo>
                    <a:pt x="719361" y="788838"/>
                  </a:lnTo>
                  <a:lnTo>
                    <a:pt x="716292" y="792924"/>
                  </a:lnTo>
                  <a:lnTo>
                    <a:pt x="711190" y="793940"/>
                  </a:lnTo>
                  <a:lnTo>
                    <a:pt x="710411" y="794070"/>
                  </a:lnTo>
                  <a:close/>
                </a:path>
                <a:path w="1252220" h="1249045">
                  <a:moveTo>
                    <a:pt x="460772" y="795983"/>
                  </a:moveTo>
                  <a:lnTo>
                    <a:pt x="453684" y="795983"/>
                  </a:lnTo>
                  <a:lnTo>
                    <a:pt x="447555" y="793940"/>
                  </a:lnTo>
                  <a:lnTo>
                    <a:pt x="443469" y="788838"/>
                  </a:lnTo>
                  <a:lnTo>
                    <a:pt x="444485" y="782708"/>
                  </a:lnTo>
                  <a:lnTo>
                    <a:pt x="444485" y="776568"/>
                  </a:lnTo>
                  <a:lnTo>
                    <a:pt x="449598" y="773509"/>
                  </a:lnTo>
                  <a:lnTo>
                    <a:pt x="462883" y="773509"/>
                  </a:lnTo>
                  <a:lnTo>
                    <a:pt x="464927" y="778622"/>
                  </a:lnTo>
                  <a:lnTo>
                    <a:pt x="465943" y="783724"/>
                  </a:lnTo>
                  <a:lnTo>
                    <a:pt x="465013" y="791205"/>
                  </a:lnTo>
                  <a:lnTo>
                    <a:pt x="460772" y="795983"/>
                  </a:lnTo>
                  <a:close/>
                </a:path>
                <a:path w="1252220" h="1249045">
                  <a:moveTo>
                    <a:pt x="555872" y="798037"/>
                  </a:moveTo>
                  <a:lnTo>
                    <a:pt x="547121" y="798037"/>
                  </a:lnTo>
                  <a:lnTo>
                    <a:pt x="544629" y="793410"/>
                  </a:lnTo>
                  <a:lnTo>
                    <a:pt x="544629" y="787811"/>
                  </a:lnTo>
                  <a:lnTo>
                    <a:pt x="542586" y="782708"/>
                  </a:lnTo>
                  <a:lnTo>
                    <a:pt x="546672" y="778622"/>
                  </a:lnTo>
                  <a:lnTo>
                    <a:pt x="551785" y="777595"/>
                  </a:lnTo>
                  <a:lnTo>
                    <a:pt x="557915" y="777595"/>
                  </a:lnTo>
                  <a:lnTo>
                    <a:pt x="562001" y="781681"/>
                  </a:lnTo>
                  <a:lnTo>
                    <a:pt x="563017" y="787811"/>
                  </a:lnTo>
                  <a:lnTo>
                    <a:pt x="565060" y="792924"/>
                  </a:lnTo>
                  <a:lnTo>
                    <a:pt x="560974" y="797010"/>
                  </a:lnTo>
                  <a:lnTo>
                    <a:pt x="555872" y="798037"/>
                  </a:lnTo>
                  <a:close/>
                </a:path>
                <a:path w="1252220" h="1249045">
                  <a:moveTo>
                    <a:pt x="394424" y="802123"/>
                  </a:moveTo>
                  <a:lnTo>
                    <a:pt x="386104" y="802123"/>
                  </a:lnTo>
                  <a:lnTo>
                    <a:pt x="383052" y="799183"/>
                  </a:lnTo>
                  <a:lnTo>
                    <a:pt x="382154" y="792924"/>
                  </a:lnTo>
                  <a:lnTo>
                    <a:pt x="381139" y="787811"/>
                  </a:lnTo>
                  <a:lnTo>
                    <a:pt x="384197" y="783724"/>
                  </a:lnTo>
                  <a:lnTo>
                    <a:pt x="389311" y="782708"/>
                  </a:lnTo>
                  <a:lnTo>
                    <a:pt x="391002" y="782460"/>
                  </a:lnTo>
                  <a:lnTo>
                    <a:pt x="397948" y="782460"/>
                  </a:lnTo>
                  <a:lnTo>
                    <a:pt x="401732" y="784989"/>
                  </a:lnTo>
                  <a:lnTo>
                    <a:pt x="402597" y="791897"/>
                  </a:lnTo>
                  <a:lnTo>
                    <a:pt x="402597" y="797010"/>
                  </a:lnTo>
                  <a:lnTo>
                    <a:pt x="399526" y="800080"/>
                  </a:lnTo>
                  <a:lnTo>
                    <a:pt x="394424" y="802123"/>
                  </a:lnTo>
                  <a:close/>
                </a:path>
                <a:path w="1252220" h="1249045">
                  <a:moveTo>
                    <a:pt x="791908" y="806209"/>
                  </a:moveTo>
                  <a:lnTo>
                    <a:pt x="779649" y="806209"/>
                  </a:lnTo>
                  <a:lnTo>
                    <a:pt x="776579" y="802123"/>
                  </a:lnTo>
                  <a:lnTo>
                    <a:pt x="775563" y="797010"/>
                  </a:lnTo>
                  <a:lnTo>
                    <a:pt x="773520" y="790881"/>
                  </a:lnTo>
                  <a:lnTo>
                    <a:pt x="777606" y="785767"/>
                  </a:lnTo>
                  <a:lnTo>
                    <a:pt x="784751" y="783724"/>
                  </a:lnTo>
                  <a:lnTo>
                    <a:pt x="790892" y="783724"/>
                  </a:lnTo>
                  <a:lnTo>
                    <a:pt x="794978" y="787811"/>
                  </a:lnTo>
                  <a:lnTo>
                    <a:pt x="797021" y="793940"/>
                  </a:lnTo>
                  <a:lnTo>
                    <a:pt x="795993" y="802123"/>
                  </a:lnTo>
                  <a:lnTo>
                    <a:pt x="791908" y="806209"/>
                  </a:lnTo>
                  <a:close/>
                </a:path>
                <a:path w="1252220" h="1249045">
                  <a:moveTo>
                    <a:pt x="336179" y="807225"/>
                  </a:moveTo>
                  <a:lnTo>
                    <a:pt x="321867" y="807225"/>
                  </a:lnTo>
                  <a:lnTo>
                    <a:pt x="317781" y="803139"/>
                  </a:lnTo>
                  <a:lnTo>
                    <a:pt x="317781" y="790881"/>
                  </a:lnTo>
                  <a:lnTo>
                    <a:pt x="324937" y="787811"/>
                  </a:lnTo>
                  <a:lnTo>
                    <a:pt x="328008" y="786794"/>
                  </a:lnTo>
                  <a:lnTo>
                    <a:pt x="336179" y="787811"/>
                  </a:lnTo>
                  <a:lnTo>
                    <a:pt x="340266" y="791897"/>
                  </a:lnTo>
                  <a:lnTo>
                    <a:pt x="340266" y="803139"/>
                  </a:lnTo>
                  <a:lnTo>
                    <a:pt x="336179" y="807225"/>
                  </a:lnTo>
                  <a:close/>
                </a:path>
                <a:path w="1252220" h="1249045">
                  <a:moveTo>
                    <a:pt x="151232" y="809268"/>
                  </a:moveTo>
                  <a:lnTo>
                    <a:pt x="145102" y="808252"/>
                  </a:lnTo>
                  <a:lnTo>
                    <a:pt x="139989" y="807225"/>
                  </a:lnTo>
                  <a:lnTo>
                    <a:pt x="139989" y="792924"/>
                  </a:lnTo>
                  <a:lnTo>
                    <a:pt x="143048" y="788838"/>
                  </a:lnTo>
                  <a:lnTo>
                    <a:pt x="157361" y="788838"/>
                  </a:lnTo>
                  <a:lnTo>
                    <a:pt x="159404" y="792924"/>
                  </a:lnTo>
                  <a:lnTo>
                    <a:pt x="161447" y="798037"/>
                  </a:lnTo>
                  <a:lnTo>
                    <a:pt x="162463" y="806209"/>
                  </a:lnTo>
                  <a:lnTo>
                    <a:pt x="156333" y="808252"/>
                  </a:lnTo>
                  <a:lnTo>
                    <a:pt x="151232" y="809268"/>
                  </a:lnTo>
                  <a:close/>
                </a:path>
                <a:path w="1252220" h="1249045">
                  <a:moveTo>
                    <a:pt x="95030" y="811312"/>
                  </a:moveTo>
                  <a:lnTo>
                    <a:pt x="86858" y="811312"/>
                  </a:lnTo>
                  <a:lnTo>
                    <a:pt x="84815" y="806209"/>
                  </a:lnTo>
                  <a:lnTo>
                    <a:pt x="84815" y="793940"/>
                  </a:lnTo>
                  <a:lnTo>
                    <a:pt x="87874" y="790881"/>
                  </a:lnTo>
                  <a:lnTo>
                    <a:pt x="100133" y="790881"/>
                  </a:lnTo>
                  <a:lnTo>
                    <a:pt x="103202" y="793940"/>
                  </a:lnTo>
                  <a:lnTo>
                    <a:pt x="103202" y="802123"/>
                  </a:lnTo>
                  <a:lnTo>
                    <a:pt x="102176" y="807225"/>
                  </a:lnTo>
                  <a:lnTo>
                    <a:pt x="98090" y="809268"/>
                  </a:lnTo>
                  <a:lnTo>
                    <a:pt x="95030" y="811312"/>
                  </a:lnTo>
                  <a:close/>
                </a:path>
                <a:path w="1252220" h="1249045">
                  <a:moveTo>
                    <a:pt x="43942" y="812339"/>
                  </a:moveTo>
                  <a:lnTo>
                    <a:pt x="30657" y="812339"/>
                  </a:lnTo>
                  <a:lnTo>
                    <a:pt x="26570" y="809268"/>
                  </a:lnTo>
                  <a:lnTo>
                    <a:pt x="25543" y="804166"/>
                  </a:lnTo>
                  <a:lnTo>
                    <a:pt x="24527" y="798037"/>
                  </a:lnTo>
                  <a:lnTo>
                    <a:pt x="28613" y="792924"/>
                  </a:lnTo>
                  <a:lnTo>
                    <a:pt x="35921" y="791702"/>
                  </a:lnTo>
                  <a:lnTo>
                    <a:pt x="41877" y="791702"/>
                  </a:lnTo>
                  <a:lnTo>
                    <a:pt x="45088" y="794599"/>
                  </a:lnTo>
                  <a:lnTo>
                    <a:pt x="45985" y="799053"/>
                  </a:lnTo>
                  <a:lnTo>
                    <a:pt x="45985" y="807225"/>
                  </a:lnTo>
                  <a:lnTo>
                    <a:pt x="43942" y="812339"/>
                  </a:lnTo>
                  <a:close/>
                </a:path>
                <a:path w="1252220" h="1249045">
                  <a:moveTo>
                    <a:pt x="664177" y="812339"/>
                  </a:moveTo>
                  <a:lnTo>
                    <a:pt x="652945" y="812339"/>
                  </a:lnTo>
                  <a:lnTo>
                    <a:pt x="648859" y="808252"/>
                  </a:lnTo>
                  <a:lnTo>
                    <a:pt x="647832" y="803139"/>
                  </a:lnTo>
                  <a:lnTo>
                    <a:pt x="645789" y="794967"/>
                  </a:lnTo>
                  <a:lnTo>
                    <a:pt x="649875" y="791897"/>
                  </a:lnTo>
                  <a:lnTo>
                    <a:pt x="657031" y="790881"/>
                  </a:lnTo>
                  <a:lnTo>
                    <a:pt x="658112" y="790567"/>
                  </a:lnTo>
                  <a:lnTo>
                    <a:pt x="659096" y="790427"/>
                  </a:lnTo>
                  <a:lnTo>
                    <a:pt x="665085" y="790427"/>
                  </a:lnTo>
                  <a:lnTo>
                    <a:pt x="667531" y="794967"/>
                  </a:lnTo>
                  <a:lnTo>
                    <a:pt x="669290" y="801096"/>
                  </a:lnTo>
                  <a:lnTo>
                    <a:pt x="668263" y="808252"/>
                  </a:lnTo>
                  <a:lnTo>
                    <a:pt x="664177" y="812339"/>
                  </a:lnTo>
                  <a:close/>
                </a:path>
                <a:path w="1252220" h="1249045">
                  <a:moveTo>
                    <a:pt x="612072" y="813355"/>
                  </a:moveTo>
                  <a:lnTo>
                    <a:pt x="597760" y="813355"/>
                  </a:lnTo>
                  <a:lnTo>
                    <a:pt x="595717" y="809268"/>
                  </a:lnTo>
                  <a:lnTo>
                    <a:pt x="593674" y="804166"/>
                  </a:lnTo>
                  <a:lnTo>
                    <a:pt x="592658" y="797010"/>
                  </a:lnTo>
                  <a:lnTo>
                    <a:pt x="596744" y="792924"/>
                  </a:lnTo>
                  <a:lnTo>
                    <a:pt x="611046" y="792924"/>
                  </a:lnTo>
                  <a:lnTo>
                    <a:pt x="616158" y="795983"/>
                  </a:lnTo>
                  <a:lnTo>
                    <a:pt x="616158" y="809268"/>
                  </a:lnTo>
                  <a:lnTo>
                    <a:pt x="612072" y="813355"/>
                  </a:lnTo>
                  <a:close/>
                </a:path>
                <a:path w="1252220" h="1249045">
                  <a:moveTo>
                    <a:pt x="852454" y="813484"/>
                  </a:moveTo>
                  <a:lnTo>
                    <a:pt x="845811" y="813484"/>
                  </a:lnTo>
                  <a:lnTo>
                    <a:pt x="841979" y="810425"/>
                  </a:lnTo>
                  <a:lnTo>
                    <a:pt x="841979" y="804166"/>
                  </a:lnTo>
                  <a:lnTo>
                    <a:pt x="840953" y="799053"/>
                  </a:lnTo>
                  <a:lnTo>
                    <a:pt x="844022" y="793940"/>
                  </a:lnTo>
                  <a:lnTo>
                    <a:pt x="856281" y="793940"/>
                  </a:lnTo>
                  <a:lnTo>
                    <a:pt x="859351" y="797010"/>
                  </a:lnTo>
                  <a:lnTo>
                    <a:pt x="862411" y="803139"/>
                  </a:lnTo>
                  <a:lnTo>
                    <a:pt x="862411" y="809268"/>
                  </a:lnTo>
                  <a:lnTo>
                    <a:pt x="858324" y="812339"/>
                  </a:lnTo>
                  <a:lnTo>
                    <a:pt x="853222" y="813355"/>
                  </a:lnTo>
                  <a:lnTo>
                    <a:pt x="852454" y="813484"/>
                  </a:lnTo>
                  <a:close/>
                </a:path>
                <a:path w="1252220" h="1249045">
                  <a:moveTo>
                    <a:pt x="978953" y="819657"/>
                  </a:moveTo>
                  <a:lnTo>
                    <a:pt x="971551" y="819657"/>
                  </a:lnTo>
                  <a:lnTo>
                    <a:pt x="966641" y="817333"/>
                  </a:lnTo>
                  <a:lnTo>
                    <a:pt x="966641" y="811312"/>
                  </a:lnTo>
                  <a:lnTo>
                    <a:pt x="965614" y="806209"/>
                  </a:lnTo>
                  <a:lnTo>
                    <a:pt x="969700" y="802123"/>
                  </a:lnTo>
                  <a:lnTo>
                    <a:pt x="974813" y="801096"/>
                  </a:lnTo>
                  <a:lnTo>
                    <a:pt x="975904" y="800739"/>
                  </a:lnTo>
                  <a:lnTo>
                    <a:pt x="976954" y="800566"/>
                  </a:lnTo>
                  <a:lnTo>
                    <a:pt x="982629" y="800566"/>
                  </a:lnTo>
                  <a:lnTo>
                    <a:pt x="986239" y="804231"/>
                  </a:lnTo>
                  <a:lnTo>
                    <a:pt x="987072" y="809268"/>
                  </a:lnTo>
                  <a:lnTo>
                    <a:pt x="989115" y="814382"/>
                  </a:lnTo>
                  <a:lnTo>
                    <a:pt x="985029" y="818468"/>
                  </a:lnTo>
                  <a:lnTo>
                    <a:pt x="979926" y="819495"/>
                  </a:lnTo>
                  <a:lnTo>
                    <a:pt x="978953" y="819657"/>
                  </a:lnTo>
                  <a:close/>
                </a:path>
                <a:path w="1252220" h="1249045">
                  <a:moveTo>
                    <a:pt x="913509" y="821538"/>
                  </a:moveTo>
                  <a:lnTo>
                    <a:pt x="909412" y="821538"/>
                  </a:lnTo>
                  <a:lnTo>
                    <a:pt x="905326" y="818468"/>
                  </a:lnTo>
                  <a:lnTo>
                    <a:pt x="904310" y="813355"/>
                  </a:lnTo>
                  <a:lnTo>
                    <a:pt x="903283" y="807225"/>
                  </a:lnTo>
                  <a:lnTo>
                    <a:pt x="904310" y="802123"/>
                  </a:lnTo>
                  <a:lnTo>
                    <a:pt x="912483" y="801096"/>
                  </a:lnTo>
                  <a:lnTo>
                    <a:pt x="919639" y="801096"/>
                  </a:lnTo>
                  <a:lnTo>
                    <a:pt x="923725" y="804166"/>
                  </a:lnTo>
                  <a:lnTo>
                    <a:pt x="923725" y="814382"/>
                  </a:lnTo>
                  <a:lnTo>
                    <a:pt x="920654" y="819495"/>
                  </a:lnTo>
                  <a:lnTo>
                    <a:pt x="913509" y="821538"/>
                  </a:lnTo>
                  <a:close/>
                </a:path>
                <a:path w="1252220" h="1249045">
                  <a:moveTo>
                    <a:pt x="1102941" y="822554"/>
                  </a:moveTo>
                  <a:lnTo>
                    <a:pt x="1088232" y="822554"/>
                  </a:lnTo>
                  <a:lnTo>
                    <a:pt x="1084145" y="818468"/>
                  </a:lnTo>
                  <a:lnTo>
                    <a:pt x="1084145" y="807225"/>
                  </a:lnTo>
                  <a:lnTo>
                    <a:pt x="1088232" y="802123"/>
                  </a:lnTo>
                  <a:lnTo>
                    <a:pt x="1101517" y="802123"/>
                  </a:lnTo>
                  <a:lnTo>
                    <a:pt x="1104587" y="807225"/>
                  </a:lnTo>
                  <a:lnTo>
                    <a:pt x="1106630" y="812339"/>
                  </a:lnTo>
                  <a:lnTo>
                    <a:pt x="1104760" y="817938"/>
                  </a:lnTo>
                  <a:lnTo>
                    <a:pt x="1102941" y="822554"/>
                  </a:lnTo>
                  <a:close/>
                </a:path>
                <a:path w="1252220" h="1249045">
                  <a:moveTo>
                    <a:pt x="1042257" y="823581"/>
                  </a:moveTo>
                  <a:lnTo>
                    <a:pt x="1029028" y="823581"/>
                  </a:lnTo>
                  <a:lnTo>
                    <a:pt x="1024885" y="818965"/>
                  </a:lnTo>
                  <a:lnTo>
                    <a:pt x="1024885" y="808252"/>
                  </a:lnTo>
                  <a:lnTo>
                    <a:pt x="1027944" y="804166"/>
                  </a:lnTo>
                  <a:lnTo>
                    <a:pt x="1033811" y="802988"/>
                  </a:lnTo>
                  <a:lnTo>
                    <a:pt x="1041218" y="802988"/>
                  </a:lnTo>
                  <a:lnTo>
                    <a:pt x="1045424" y="806836"/>
                  </a:lnTo>
                  <a:lnTo>
                    <a:pt x="1046343" y="812339"/>
                  </a:lnTo>
                  <a:lnTo>
                    <a:pt x="1046343" y="818468"/>
                  </a:lnTo>
                  <a:lnTo>
                    <a:pt x="1042257" y="823581"/>
                  </a:lnTo>
                  <a:close/>
                </a:path>
                <a:path w="1252220" h="1249045">
                  <a:moveTo>
                    <a:pt x="1158745" y="824597"/>
                  </a:moveTo>
                  <a:lnTo>
                    <a:pt x="1145460" y="824597"/>
                  </a:lnTo>
                  <a:lnTo>
                    <a:pt x="1142390" y="820511"/>
                  </a:lnTo>
                  <a:lnTo>
                    <a:pt x="1142390" y="809268"/>
                  </a:lnTo>
                  <a:lnTo>
                    <a:pt x="1144433" y="805182"/>
                  </a:lnTo>
                  <a:lnTo>
                    <a:pt x="1158745" y="805182"/>
                  </a:lnTo>
                  <a:lnTo>
                    <a:pt x="1162831" y="809268"/>
                  </a:lnTo>
                  <a:lnTo>
                    <a:pt x="1162831" y="820511"/>
                  </a:lnTo>
                  <a:lnTo>
                    <a:pt x="1158745" y="824597"/>
                  </a:lnTo>
                  <a:close/>
                </a:path>
                <a:path w="1252220" h="1249045">
                  <a:moveTo>
                    <a:pt x="1216990" y="827667"/>
                  </a:moveTo>
                  <a:lnTo>
                    <a:pt x="1203704" y="827667"/>
                  </a:lnTo>
                  <a:lnTo>
                    <a:pt x="1199618" y="823581"/>
                  </a:lnTo>
                  <a:lnTo>
                    <a:pt x="1199618" y="811312"/>
                  </a:lnTo>
                  <a:lnTo>
                    <a:pt x="1203704" y="807225"/>
                  </a:lnTo>
                  <a:lnTo>
                    <a:pt x="1215962" y="807225"/>
                  </a:lnTo>
                  <a:lnTo>
                    <a:pt x="1220048" y="811312"/>
                  </a:lnTo>
                  <a:lnTo>
                    <a:pt x="1220048" y="823581"/>
                  </a:lnTo>
                  <a:lnTo>
                    <a:pt x="1216990" y="827667"/>
                  </a:lnTo>
                  <a:close/>
                </a:path>
                <a:path w="1252220" h="1249045">
                  <a:moveTo>
                    <a:pt x="495584" y="828683"/>
                  </a:moveTo>
                  <a:lnTo>
                    <a:pt x="489504" y="828683"/>
                  </a:lnTo>
                  <a:lnTo>
                    <a:pt x="486276" y="825083"/>
                  </a:lnTo>
                  <a:lnTo>
                    <a:pt x="485358" y="820511"/>
                  </a:lnTo>
                  <a:lnTo>
                    <a:pt x="484342" y="813355"/>
                  </a:lnTo>
                  <a:lnTo>
                    <a:pt x="486385" y="809268"/>
                  </a:lnTo>
                  <a:lnTo>
                    <a:pt x="494682" y="808090"/>
                  </a:lnTo>
                  <a:lnTo>
                    <a:pt x="500492" y="808090"/>
                  </a:lnTo>
                  <a:lnTo>
                    <a:pt x="503865" y="811852"/>
                  </a:lnTo>
                  <a:lnTo>
                    <a:pt x="504772" y="816425"/>
                  </a:lnTo>
                  <a:lnTo>
                    <a:pt x="505800" y="822554"/>
                  </a:lnTo>
                  <a:lnTo>
                    <a:pt x="503756" y="827667"/>
                  </a:lnTo>
                  <a:lnTo>
                    <a:pt x="495584" y="828683"/>
                  </a:lnTo>
                  <a:close/>
                </a:path>
                <a:path w="1252220" h="1249045">
                  <a:moveTo>
                    <a:pt x="286108" y="831753"/>
                  </a:moveTo>
                  <a:lnTo>
                    <a:pt x="271806" y="831753"/>
                  </a:lnTo>
                  <a:lnTo>
                    <a:pt x="269763" y="826640"/>
                  </a:lnTo>
                  <a:lnTo>
                    <a:pt x="269763" y="819495"/>
                  </a:lnTo>
                  <a:lnTo>
                    <a:pt x="270779" y="813355"/>
                  </a:lnTo>
                  <a:lnTo>
                    <a:pt x="274866" y="811312"/>
                  </a:lnTo>
                  <a:lnTo>
                    <a:pt x="287135" y="811312"/>
                  </a:lnTo>
                  <a:lnTo>
                    <a:pt x="290194" y="816425"/>
                  </a:lnTo>
                  <a:lnTo>
                    <a:pt x="290194" y="822554"/>
                  </a:lnTo>
                  <a:lnTo>
                    <a:pt x="288151" y="827667"/>
                  </a:lnTo>
                  <a:lnTo>
                    <a:pt x="286108" y="831753"/>
                  </a:lnTo>
                  <a:close/>
                </a:path>
                <a:path w="1252220" h="1249045">
                  <a:moveTo>
                    <a:pt x="218664" y="836856"/>
                  </a:moveTo>
                  <a:lnTo>
                    <a:pt x="212535" y="834812"/>
                  </a:lnTo>
                  <a:lnTo>
                    <a:pt x="208449" y="829710"/>
                  </a:lnTo>
                  <a:lnTo>
                    <a:pt x="209476" y="823581"/>
                  </a:lnTo>
                  <a:lnTo>
                    <a:pt x="210362" y="817322"/>
                  </a:lnTo>
                  <a:lnTo>
                    <a:pt x="214394" y="814187"/>
                  </a:lnTo>
                  <a:lnTo>
                    <a:pt x="221419" y="814187"/>
                  </a:lnTo>
                  <a:lnTo>
                    <a:pt x="222751" y="814382"/>
                  </a:lnTo>
                  <a:lnTo>
                    <a:pt x="227864" y="816425"/>
                  </a:lnTo>
                  <a:lnTo>
                    <a:pt x="229907" y="819495"/>
                  </a:lnTo>
                  <a:lnTo>
                    <a:pt x="229907" y="829710"/>
                  </a:lnTo>
                  <a:lnTo>
                    <a:pt x="225820" y="834812"/>
                  </a:lnTo>
                  <a:lnTo>
                    <a:pt x="218664" y="836856"/>
                  </a:lnTo>
                  <a:close/>
                </a:path>
                <a:path w="1252220" h="1249045">
                  <a:moveTo>
                    <a:pt x="741836" y="837882"/>
                  </a:moveTo>
                  <a:lnTo>
                    <a:pt x="735707" y="837882"/>
                  </a:lnTo>
                  <a:lnTo>
                    <a:pt x="731620" y="832769"/>
                  </a:lnTo>
                  <a:lnTo>
                    <a:pt x="731620" y="820511"/>
                  </a:lnTo>
                  <a:lnTo>
                    <a:pt x="735707" y="816425"/>
                  </a:lnTo>
                  <a:lnTo>
                    <a:pt x="740819" y="816425"/>
                  </a:lnTo>
                  <a:lnTo>
                    <a:pt x="741901" y="816057"/>
                  </a:lnTo>
                  <a:lnTo>
                    <a:pt x="742960" y="815895"/>
                  </a:lnTo>
                  <a:lnTo>
                    <a:pt x="748657" y="815895"/>
                  </a:lnTo>
                  <a:lnTo>
                    <a:pt x="752418" y="819549"/>
                  </a:lnTo>
                  <a:lnTo>
                    <a:pt x="754105" y="824597"/>
                  </a:lnTo>
                  <a:lnTo>
                    <a:pt x="755122" y="832769"/>
                  </a:lnTo>
                  <a:lnTo>
                    <a:pt x="751035" y="836856"/>
                  </a:lnTo>
                  <a:lnTo>
                    <a:pt x="741836" y="837882"/>
                  </a:lnTo>
                  <a:close/>
                </a:path>
                <a:path w="1252220" h="1249045">
                  <a:moveTo>
                    <a:pt x="434269" y="842996"/>
                  </a:moveTo>
                  <a:lnTo>
                    <a:pt x="419008" y="842996"/>
                  </a:lnTo>
                  <a:lnTo>
                    <a:pt x="414855" y="838369"/>
                  </a:lnTo>
                  <a:lnTo>
                    <a:pt x="414855" y="825624"/>
                  </a:lnTo>
                  <a:lnTo>
                    <a:pt x="418941" y="823581"/>
                  </a:lnTo>
                  <a:lnTo>
                    <a:pt x="424054" y="822554"/>
                  </a:lnTo>
                  <a:lnTo>
                    <a:pt x="425308" y="822143"/>
                  </a:lnTo>
                  <a:lnTo>
                    <a:pt x="426518" y="821938"/>
                  </a:lnTo>
                  <a:lnTo>
                    <a:pt x="432141" y="821938"/>
                  </a:lnTo>
                  <a:lnTo>
                    <a:pt x="435708" y="825040"/>
                  </a:lnTo>
                  <a:lnTo>
                    <a:pt x="437340" y="830726"/>
                  </a:lnTo>
                  <a:lnTo>
                    <a:pt x="437340" y="837882"/>
                  </a:lnTo>
                  <a:lnTo>
                    <a:pt x="434269" y="842996"/>
                  </a:lnTo>
                  <a:close/>
                </a:path>
                <a:path w="1252220" h="1249045">
                  <a:moveTo>
                    <a:pt x="365810" y="852184"/>
                  </a:moveTo>
                  <a:lnTo>
                    <a:pt x="358654" y="852184"/>
                  </a:lnTo>
                  <a:lnTo>
                    <a:pt x="351508" y="850141"/>
                  </a:lnTo>
                  <a:lnTo>
                    <a:pt x="347422" y="845039"/>
                  </a:lnTo>
                  <a:lnTo>
                    <a:pt x="348438" y="838909"/>
                  </a:lnTo>
                  <a:lnTo>
                    <a:pt x="351184" y="833407"/>
                  </a:lnTo>
                  <a:lnTo>
                    <a:pt x="355583" y="829548"/>
                  </a:lnTo>
                  <a:lnTo>
                    <a:pt x="362334" y="829548"/>
                  </a:lnTo>
                  <a:lnTo>
                    <a:pt x="367853" y="831753"/>
                  </a:lnTo>
                  <a:lnTo>
                    <a:pt x="370923" y="836856"/>
                  </a:lnTo>
                  <a:lnTo>
                    <a:pt x="370923" y="849125"/>
                  </a:lnTo>
                  <a:lnTo>
                    <a:pt x="365810" y="852184"/>
                  </a:lnTo>
                  <a:close/>
                </a:path>
                <a:path w="1252220" h="1249045">
                  <a:moveTo>
                    <a:pt x="546672" y="853211"/>
                  </a:moveTo>
                  <a:lnTo>
                    <a:pt x="534654" y="853211"/>
                  </a:lnTo>
                  <a:lnTo>
                    <a:pt x="531343" y="848682"/>
                  </a:lnTo>
                  <a:lnTo>
                    <a:pt x="531343" y="837882"/>
                  </a:lnTo>
                  <a:lnTo>
                    <a:pt x="535429" y="832769"/>
                  </a:lnTo>
                  <a:lnTo>
                    <a:pt x="546672" y="832769"/>
                  </a:lnTo>
                  <a:lnTo>
                    <a:pt x="550758" y="834812"/>
                  </a:lnTo>
                  <a:lnTo>
                    <a:pt x="550758" y="849125"/>
                  </a:lnTo>
                  <a:lnTo>
                    <a:pt x="546672" y="853211"/>
                  </a:lnTo>
                  <a:close/>
                </a:path>
                <a:path w="1252220" h="1249045">
                  <a:moveTo>
                    <a:pt x="820522" y="854227"/>
                  </a:moveTo>
                  <a:lnTo>
                    <a:pt x="808252" y="854227"/>
                  </a:lnTo>
                  <a:lnTo>
                    <a:pt x="805193" y="850141"/>
                  </a:lnTo>
                  <a:lnTo>
                    <a:pt x="803150" y="845039"/>
                  </a:lnTo>
                  <a:lnTo>
                    <a:pt x="802123" y="837882"/>
                  </a:lnTo>
                  <a:lnTo>
                    <a:pt x="806209" y="833796"/>
                  </a:lnTo>
                  <a:lnTo>
                    <a:pt x="812350" y="832769"/>
                  </a:lnTo>
                  <a:lnTo>
                    <a:pt x="818479" y="832769"/>
                  </a:lnTo>
                  <a:lnTo>
                    <a:pt x="823581" y="836856"/>
                  </a:lnTo>
                  <a:lnTo>
                    <a:pt x="823581" y="842996"/>
                  </a:lnTo>
                  <a:lnTo>
                    <a:pt x="825624" y="849125"/>
                  </a:lnTo>
                  <a:lnTo>
                    <a:pt x="820522" y="854227"/>
                  </a:lnTo>
                  <a:close/>
                </a:path>
                <a:path w="1252220" h="1249045">
                  <a:moveTo>
                    <a:pt x="176776" y="858313"/>
                  </a:moveTo>
                  <a:lnTo>
                    <a:pt x="168603" y="858313"/>
                  </a:lnTo>
                  <a:lnTo>
                    <a:pt x="162463" y="857297"/>
                  </a:lnTo>
                  <a:lnTo>
                    <a:pt x="159404" y="852184"/>
                  </a:lnTo>
                  <a:lnTo>
                    <a:pt x="161447" y="845039"/>
                  </a:lnTo>
                  <a:lnTo>
                    <a:pt x="162333" y="840585"/>
                  </a:lnTo>
                  <a:lnTo>
                    <a:pt x="165554" y="837688"/>
                  </a:lnTo>
                  <a:lnTo>
                    <a:pt x="170673" y="837688"/>
                  </a:lnTo>
                  <a:lnTo>
                    <a:pt x="171662" y="837882"/>
                  </a:lnTo>
                  <a:lnTo>
                    <a:pt x="178818" y="838909"/>
                  </a:lnTo>
                  <a:lnTo>
                    <a:pt x="181878" y="844012"/>
                  </a:lnTo>
                  <a:lnTo>
                    <a:pt x="179835" y="850141"/>
                  </a:lnTo>
                  <a:lnTo>
                    <a:pt x="179835" y="855254"/>
                  </a:lnTo>
                  <a:lnTo>
                    <a:pt x="176776" y="858313"/>
                  </a:lnTo>
                  <a:close/>
                </a:path>
                <a:path w="1252220" h="1249045">
                  <a:moveTo>
                    <a:pt x="697904" y="858313"/>
                  </a:moveTo>
                  <a:lnTo>
                    <a:pt x="690008" y="858313"/>
                  </a:lnTo>
                  <a:lnTo>
                    <a:pt x="687375" y="854519"/>
                  </a:lnTo>
                  <a:lnTo>
                    <a:pt x="684618" y="848098"/>
                  </a:lnTo>
                  <a:lnTo>
                    <a:pt x="685635" y="841969"/>
                  </a:lnTo>
                  <a:lnTo>
                    <a:pt x="687678" y="836856"/>
                  </a:lnTo>
                  <a:lnTo>
                    <a:pt x="694834" y="836856"/>
                  </a:lnTo>
                  <a:lnTo>
                    <a:pt x="703006" y="837882"/>
                  </a:lnTo>
                  <a:lnTo>
                    <a:pt x="706076" y="841969"/>
                  </a:lnTo>
                  <a:lnTo>
                    <a:pt x="706076" y="854227"/>
                  </a:lnTo>
                  <a:lnTo>
                    <a:pt x="703006" y="857297"/>
                  </a:lnTo>
                  <a:lnTo>
                    <a:pt x="697904" y="858313"/>
                  </a:lnTo>
                  <a:close/>
                </a:path>
                <a:path w="1252220" h="1249045">
                  <a:moveTo>
                    <a:pt x="112477" y="860519"/>
                  </a:moveTo>
                  <a:lnTo>
                    <a:pt x="105705" y="860519"/>
                  </a:lnTo>
                  <a:lnTo>
                    <a:pt x="102176" y="858076"/>
                  </a:lnTo>
                  <a:lnTo>
                    <a:pt x="102176" y="851168"/>
                  </a:lnTo>
                  <a:lnTo>
                    <a:pt x="101142" y="844931"/>
                  </a:lnTo>
                  <a:lnTo>
                    <a:pt x="101376" y="844931"/>
                  </a:lnTo>
                  <a:lnTo>
                    <a:pt x="105246" y="842996"/>
                  </a:lnTo>
                  <a:lnTo>
                    <a:pt x="110359" y="841969"/>
                  </a:lnTo>
                  <a:lnTo>
                    <a:pt x="111645" y="841601"/>
                  </a:lnTo>
                  <a:lnTo>
                    <a:pt x="112769" y="841428"/>
                  </a:lnTo>
                  <a:lnTo>
                    <a:pt x="118239" y="841428"/>
                  </a:lnTo>
                  <a:lnTo>
                    <a:pt x="119915" y="844931"/>
                  </a:lnTo>
                  <a:lnTo>
                    <a:pt x="121590" y="849125"/>
                  </a:lnTo>
                  <a:lnTo>
                    <a:pt x="121590" y="855254"/>
                  </a:lnTo>
                  <a:lnTo>
                    <a:pt x="120574" y="860367"/>
                  </a:lnTo>
                  <a:lnTo>
                    <a:pt x="113418" y="860367"/>
                  </a:lnTo>
                  <a:lnTo>
                    <a:pt x="112477" y="860519"/>
                  </a:lnTo>
                  <a:close/>
                </a:path>
                <a:path w="1252220" h="1249045">
                  <a:moveTo>
                    <a:pt x="886938" y="863426"/>
                  </a:moveTo>
                  <a:lnTo>
                    <a:pt x="873653" y="863426"/>
                  </a:lnTo>
                  <a:lnTo>
                    <a:pt x="869567" y="859340"/>
                  </a:lnTo>
                  <a:lnTo>
                    <a:pt x="869567" y="848098"/>
                  </a:lnTo>
                  <a:lnTo>
                    <a:pt x="872636" y="842996"/>
                  </a:lnTo>
                  <a:lnTo>
                    <a:pt x="879783" y="841969"/>
                  </a:lnTo>
                  <a:lnTo>
                    <a:pt x="886938" y="841969"/>
                  </a:lnTo>
                  <a:lnTo>
                    <a:pt x="892051" y="844012"/>
                  </a:lnTo>
                  <a:lnTo>
                    <a:pt x="892051" y="859340"/>
                  </a:lnTo>
                  <a:lnTo>
                    <a:pt x="886938" y="863426"/>
                  </a:lnTo>
                  <a:close/>
                </a:path>
                <a:path w="1252220" h="1249045">
                  <a:moveTo>
                    <a:pt x="59034" y="864453"/>
                  </a:moveTo>
                  <a:lnTo>
                    <a:pt x="52115" y="864453"/>
                  </a:lnTo>
                  <a:lnTo>
                    <a:pt x="45985" y="863426"/>
                  </a:lnTo>
                  <a:lnTo>
                    <a:pt x="41888" y="858313"/>
                  </a:lnTo>
                  <a:lnTo>
                    <a:pt x="42915" y="852184"/>
                  </a:lnTo>
                  <a:lnTo>
                    <a:pt x="44958" y="846055"/>
                  </a:lnTo>
                  <a:lnTo>
                    <a:pt x="49044" y="842996"/>
                  </a:lnTo>
                  <a:lnTo>
                    <a:pt x="61303" y="842996"/>
                  </a:lnTo>
                  <a:lnTo>
                    <a:pt x="62330" y="848098"/>
                  </a:lnTo>
                  <a:lnTo>
                    <a:pt x="65400" y="853211"/>
                  </a:lnTo>
                  <a:lnTo>
                    <a:pt x="62590" y="859751"/>
                  </a:lnTo>
                  <a:lnTo>
                    <a:pt x="59034" y="864453"/>
                  </a:lnTo>
                  <a:close/>
                </a:path>
                <a:path w="1252220" h="1249045">
                  <a:moveTo>
                    <a:pt x="600830" y="865470"/>
                  </a:moveTo>
                  <a:lnTo>
                    <a:pt x="585501" y="865470"/>
                  </a:lnTo>
                  <a:lnTo>
                    <a:pt x="581416" y="862410"/>
                  </a:lnTo>
                  <a:lnTo>
                    <a:pt x="581416" y="849125"/>
                  </a:lnTo>
                  <a:lnTo>
                    <a:pt x="585501" y="847082"/>
                  </a:lnTo>
                  <a:lnTo>
                    <a:pt x="591020" y="844877"/>
                  </a:lnTo>
                  <a:lnTo>
                    <a:pt x="597566" y="844877"/>
                  </a:lnTo>
                  <a:lnTo>
                    <a:pt x="601036" y="848736"/>
                  </a:lnTo>
                  <a:lnTo>
                    <a:pt x="602873" y="854227"/>
                  </a:lnTo>
                  <a:lnTo>
                    <a:pt x="601847" y="860367"/>
                  </a:lnTo>
                  <a:lnTo>
                    <a:pt x="600830" y="865470"/>
                  </a:lnTo>
                  <a:close/>
                </a:path>
                <a:path w="1252220" h="1249045">
                  <a:moveTo>
                    <a:pt x="954426" y="866010"/>
                  </a:moveTo>
                  <a:lnTo>
                    <a:pt x="950026" y="866010"/>
                  </a:lnTo>
                  <a:lnTo>
                    <a:pt x="949172" y="865837"/>
                  </a:lnTo>
                  <a:lnTo>
                    <a:pt x="948242" y="865470"/>
                  </a:lnTo>
                  <a:lnTo>
                    <a:pt x="941097" y="865470"/>
                  </a:lnTo>
                  <a:lnTo>
                    <a:pt x="938026" y="860367"/>
                  </a:lnTo>
                  <a:lnTo>
                    <a:pt x="939054" y="854227"/>
                  </a:lnTo>
                  <a:lnTo>
                    <a:pt x="939054" y="848098"/>
                  </a:lnTo>
                  <a:lnTo>
                    <a:pt x="944156" y="846055"/>
                  </a:lnTo>
                  <a:lnTo>
                    <a:pt x="955398" y="846055"/>
                  </a:lnTo>
                  <a:lnTo>
                    <a:pt x="959484" y="851168"/>
                  </a:lnTo>
                  <a:lnTo>
                    <a:pt x="958468" y="858313"/>
                  </a:lnTo>
                  <a:lnTo>
                    <a:pt x="956793" y="862508"/>
                  </a:lnTo>
                  <a:lnTo>
                    <a:pt x="954543" y="865837"/>
                  </a:lnTo>
                  <a:lnTo>
                    <a:pt x="954426" y="866010"/>
                  </a:lnTo>
                  <a:close/>
                </a:path>
                <a:path w="1252220" h="1249045">
                  <a:moveTo>
                    <a:pt x="651918" y="867513"/>
                  </a:moveTo>
                  <a:lnTo>
                    <a:pt x="638633" y="867513"/>
                  </a:lnTo>
                  <a:lnTo>
                    <a:pt x="634547" y="863426"/>
                  </a:lnTo>
                  <a:lnTo>
                    <a:pt x="634547" y="852184"/>
                  </a:lnTo>
                  <a:lnTo>
                    <a:pt x="638633" y="849125"/>
                  </a:lnTo>
                  <a:lnTo>
                    <a:pt x="643746" y="848098"/>
                  </a:lnTo>
                  <a:lnTo>
                    <a:pt x="648859" y="848098"/>
                  </a:lnTo>
                  <a:lnTo>
                    <a:pt x="652945" y="852184"/>
                  </a:lnTo>
                  <a:lnTo>
                    <a:pt x="652945" y="862410"/>
                  </a:lnTo>
                  <a:lnTo>
                    <a:pt x="651918" y="867513"/>
                  </a:lnTo>
                  <a:close/>
                </a:path>
                <a:path w="1252220" h="1249045">
                  <a:moveTo>
                    <a:pt x="1008767" y="871123"/>
                  </a:moveTo>
                  <a:lnTo>
                    <a:pt x="1004097" y="871123"/>
                  </a:lnTo>
                  <a:lnTo>
                    <a:pt x="1001200" y="867621"/>
                  </a:lnTo>
                  <a:lnTo>
                    <a:pt x="1000357" y="863426"/>
                  </a:lnTo>
                  <a:lnTo>
                    <a:pt x="999341" y="857297"/>
                  </a:lnTo>
                  <a:lnTo>
                    <a:pt x="1002400" y="852184"/>
                  </a:lnTo>
                  <a:lnTo>
                    <a:pt x="1009556" y="850141"/>
                  </a:lnTo>
                  <a:lnTo>
                    <a:pt x="1010741" y="849741"/>
                  </a:lnTo>
                  <a:lnTo>
                    <a:pt x="1016766" y="849741"/>
                  </a:lnTo>
                  <a:lnTo>
                    <a:pt x="1020053" y="854789"/>
                  </a:lnTo>
                  <a:lnTo>
                    <a:pt x="1021815" y="858313"/>
                  </a:lnTo>
                  <a:lnTo>
                    <a:pt x="1020799" y="865470"/>
                  </a:lnTo>
                  <a:lnTo>
                    <a:pt x="1016712" y="870583"/>
                  </a:lnTo>
                  <a:lnTo>
                    <a:pt x="1010572" y="870583"/>
                  </a:lnTo>
                  <a:lnTo>
                    <a:pt x="1009654" y="870950"/>
                  </a:lnTo>
                  <a:lnTo>
                    <a:pt x="1008767" y="871123"/>
                  </a:lnTo>
                  <a:close/>
                </a:path>
                <a:path w="1252220" h="1249045">
                  <a:moveTo>
                    <a:pt x="1079043" y="871599"/>
                  </a:moveTo>
                  <a:lnTo>
                    <a:pt x="1073929" y="871599"/>
                  </a:lnTo>
                  <a:lnTo>
                    <a:pt x="1066774" y="870583"/>
                  </a:lnTo>
                  <a:lnTo>
                    <a:pt x="1063715" y="865470"/>
                  </a:lnTo>
                  <a:lnTo>
                    <a:pt x="1063715" y="854227"/>
                  </a:lnTo>
                  <a:lnTo>
                    <a:pt x="1067801" y="850141"/>
                  </a:lnTo>
                  <a:lnTo>
                    <a:pt x="1073929" y="850141"/>
                  </a:lnTo>
                  <a:lnTo>
                    <a:pt x="1081086" y="851168"/>
                  </a:lnTo>
                  <a:lnTo>
                    <a:pt x="1086188" y="855254"/>
                  </a:lnTo>
                  <a:lnTo>
                    <a:pt x="1084145" y="863426"/>
                  </a:lnTo>
                  <a:lnTo>
                    <a:pt x="1083129" y="868540"/>
                  </a:lnTo>
                  <a:lnTo>
                    <a:pt x="1079043" y="871599"/>
                  </a:lnTo>
                  <a:close/>
                </a:path>
                <a:path w="1252220" h="1249045">
                  <a:moveTo>
                    <a:pt x="315738" y="873642"/>
                  </a:moveTo>
                  <a:lnTo>
                    <a:pt x="304496" y="873642"/>
                  </a:lnTo>
                  <a:lnTo>
                    <a:pt x="300409" y="870583"/>
                  </a:lnTo>
                  <a:lnTo>
                    <a:pt x="300409" y="858313"/>
                  </a:lnTo>
                  <a:lnTo>
                    <a:pt x="304496" y="854227"/>
                  </a:lnTo>
                  <a:lnTo>
                    <a:pt x="310636" y="854227"/>
                  </a:lnTo>
                  <a:lnTo>
                    <a:pt x="315738" y="855254"/>
                  </a:lnTo>
                  <a:lnTo>
                    <a:pt x="319824" y="858313"/>
                  </a:lnTo>
                  <a:lnTo>
                    <a:pt x="319824" y="869556"/>
                  </a:lnTo>
                  <a:lnTo>
                    <a:pt x="315738" y="873642"/>
                  </a:lnTo>
                  <a:close/>
                </a:path>
                <a:path w="1252220" h="1249045">
                  <a:moveTo>
                    <a:pt x="1137287" y="873642"/>
                  </a:moveTo>
                  <a:lnTo>
                    <a:pt x="1131147" y="873642"/>
                  </a:lnTo>
                  <a:lnTo>
                    <a:pt x="1124002" y="871599"/>
                  </a:lnTo>
                  <a:lnTo>
                    <a:pt x="1119916" y="869556"/>
                  </a:lnTo>
                  <a:lnTo>
                    <a:pt x="1120932" y="862410"/>
                  </a:lnTo>
                  <a:lnTo>
                    <a:pt x="1122975" y="857297"/>
                  </a:lnTo>
                  <a:lnTo>
                    <a:pt x="1126045" y="854227"/>
                  </a:lnTo>
                  <a:lnTo>
                    <a:pt x="1139330" y="854227"/>
                  </a:lnTo>
                  <a:lnTo>
                    <a:pt x="1142390" y="859340"/>
                  </a:lnTo>
                  <a:lnTo>
                    <a:pt x="1142390" y="871599"/>
                  </a:lnTo>
                  <a:lnTo>
                    <a:pt x="1137287" y="873642"/>
                  </a:lnTo>
                  <a:close/>
                </a:path>
                <a:path w="1252220" h="1249045">
                  <a:moveTo>
                    <a:pt x="465543" y="876225"/>
                  </a:moveTo>
                  <a:lnTo>
                    <a:pt x="459770" y="876225"/>
                  </a:lnTo>
                  <a:lnTo>
                    <a:pt x="457364" y="872626"/>
                  </a:lnTo>
                  <a:lnTo>
                    <a:pt x="455728" y="868540"/>
                  </a:lnTo>
                  <a:lnTo>
                    <a:pt x="454711" y="862410"/>
                  </a:lnTo>
                  <a:lnTo>
                    <a:pt x="458797" y="857297"/>
                  </a:lnTo>
                  <a:lnTo>
                    <a:pt x="465413" y="855092"/>
                  </a:lnTo>
                  <a:lnTo>
                    <a:pt x="473726" y="855092"/>
                  </a:lnTo>
                  <a:lnTo>
                    <a:pt x="476375" y="858951"/>
                  </a:lnTo>
                  <a:lnTo>
                    <a:pt x="478212" y="864453"/>
                  </a:lnTo>
                  <a:lnTo>
                    <a:pt x="478212" y="872626"/>
                  </a:lnTo>
                  <a:lnTo>
                    <a:pt x="474126" y="874669"/>
                  </a:lnTo>
                  <a:lnTo>
                    <a:pt x="467997" y="875685"/>
                  </a:lnTo>
                  <a:lnTo>
                    <a:pt x="466700" y="876053"/>
                  </a:lnTo>
                  <a:lnTo>
                    <a:pt x="465543" y="876225"/>
                  </a:lnTo>
                  <a:close/>
                </a:path>
                <a:path w="1252220" h="1249045">
                  <a:moveTo>
                    <a:pt x="1196547" y="878755"/>
                  </a:moveTo>
                  <a:lnTo>
                    <a:pt x="1184289" y="878755"/>
                  </a:lnTo>
                  <a:lnTo>
                    <a:pt x="1180203" y="873642"/>
                  </a:lnTo>
                  <a:lnTo>
                    <a:pt x="1180203" y="860367"/>
                  </a:lnTo>
                  <a:lnTo>
                    <a:pt x="1185305" y="857297"/>
                  </a:lnTo>
                  <a:lnTo>
                    <a:pt x="1198591" y="857297"/>
                  </a:lnTo>
                  <a:lnTo>
                    <a:pt x="1201661" y="860367"/>
                  </a:lnTo>
                  <a:lnTo>
                    <a:pt x="1201661" y="868540"/>
                  </a:lnTo>
                  <a:lnTo>
                    <a:pt x="1200634" y="874669"/>
                  </a:lnTo>
                  <a:lnTo>
                    <a:pt x="1196547" y="878755"/>
                  </a:lnTo>
                  <a:close/>
                </a:path>
                <a:path w="1252220" h="1249045">
                  <a:moveTo>
                    <a:pt x="253408" y="880798"/>
                  </a:moveTo>
                  <a:lnTo>
                    <a:pt x="239162" y="880798"/>
                  </a:lnTo>
                  <a:lnTo>
                    <a:pt x="235020" y="876182"/>
                  </a:lnTo>
                  <a:lnTo>
                    <a:pt x="235020" y="865470"/>
                  </a:lnTo>
                  <a:lnTo>
                    <a:pt x="239106" y="862410"/>
                  </a:lnTo>
                  <a:lnTo>
                    <a:pt x="244208" y="860367"/>
                  </a:lnTo>
                  <a:lnTo>
                    <a:pt x="245555" y="860173"/>
                  </a:lnTo>
                  <a:lnTo>
                    <a:pt x="252337" y="860173"/>
                  </a:lnTo>
                  <a:lnTo>
                    <a:pt x="255580" y="863297"/>
                  </a:lnTo>
                  <a:lnTo>
                    <a:pt x="256478" y="869556"/>
                  </a:lnTo>
                  <a:lnTo>
                    <a:pt x="256478" y="875685"/>
                  </a:lnTo>
                  <a:lnTo>
                    <a:pt x="253408" y="880798"/>
                  </a:lnTo>
                  <a:close/>
                </a:path>
                <a:path w="1252220" h="1249045">
                  <a:moveTo>
                    <a:pt x="776719" y="883868"/>
                  </a:moveTo>
                  <a:lnTo>
                    <a:pt x="769423" y="883868"/>
                  </a:lnTo>
                  <a:lnTo>
                    <a:pt x="764321" y="882841"/>
                  </a:lnTo>
                  <a:lnTo>
                    <a:pt x="760234" y="878755"/>
                  </a:lnTo>
                  <a:lnTo>
                    <a:pt x="760234" y="867513"/>
                  </a:lnTo>
                  <a:lnTo>
                    <a:pt x="765336" y="864453"/>
                  </a:lnTo>
                  <a:lnTo>
                    <a:pt x="770450" y="860367"/>
                  </a:lnTo>
                  <a:lnTo>
                    <a:pt x="777606" y="863426"/>
                  </a:lnTo>
                  <a:lnTo>
                    <a:pt x="782708" y="867513"/>
                  </a:lnTo>
                  <a:lnTo>
                    <a:pt x="781692" y="873642"/>
                  </a:lnTo>
                  <a:lnTo>
                    <a:pt x="780773" y="880063"/>
                  </a:lnTo>
                  <a:lnTo>
                    <a:pt x="776719" y="883868"/>
                  </a:lnTo>
                  <a:close/>
                </a:path>
                <a:path w="1252220" h="1249045">
                  <a:moveTo>
                    <a:pt x="407709" y="889998"/>
                  </a:moveTo>
                  <a:lnTo>
                    <a:pt x="392381" y="889998"/>
                  </a:lnTo>
                  <a:lnTo>
                    <a:pt x="388295" y="885911"/>
                  </a:lnTo>
                  <a:lnTo>
                    <a:pt x="388295" y="879782"/>
                  </a:lnTo>
                  <a:lnTo>
                    <a:pt x="387268" y="874669"/>
                  </a:lnTo>
                  <a:lnTo>
                    <a:pt x="391354" y="870583"/>
                  </a:lnTo>
                  <a:lnTo>
                    <a:pt x="396467" y="869556"/>
                  </a:lnTo>
                  <a:lnTo>
                    <a:pt x="401569" y="869556"/>
                  </a:lnTo>
                  <a:lnTo>
                    <a:pt x="406683" y="871599"/>
                  </a:lnTo>
                  <a:lnTo>
                    <a:pt x="408726" y="878755"/>
                  </a:lnTo>
                  <a:lnTo>
                    <a:pt x="408726" y="884884"/>
                  </a:lnTo>
                  <a:lnTo>
                    <a:pt x="407709" y="889998"/>
                  </a:lnTo>
                  <a:close/>
                </a:path>
                <a:path w="1252220" h="1249045">
                  <a:moveTo>
                    <a:pt x="514999" y="901240"/>
                  </a:moveTo>
                  <a:lnTo>
                    <a:pt x="508869" y="900213"/>
                  </a:lnTo>
                  <a:lnTo>
                    <a:pt x="503756" y="897143"/>
                  </a:lnTo>
                  <a:lnTo>
                    <a:pt x="503756" y="884884"/>
                  </a:lnTo>
                  <a:lnTo>
                    <a:pt x="506816" y="880798"/>
                  </a:lnTo>
                  <a:lnTo>
                    <a:pt x="512745" y="879620"/>
                  </a:lnTo>
                  <a:lnTo>
                    <a:pt x="520091" y="879620"/>
                  </a:lnTo>
                  <a:lnTo>
                    <a:pt x="524295" y="883479"/>
                  </a:lnTo>
                  <a:lnTo>
                    <a:pt x="525214" y="888971"/>
                  </a:lnTo>
                  <a:lnTo>
                    <a:pt x="526230" y="896127"/>
                  </a:lnTo>
                  <a:lnTo>
                    <a:pt x="521128" y="900213"/>
                  </a:lnTo>
                  <a:lnTo>
                    <a:pt x="514999" y="901240"/>
                  </a:lnTo>
                  <a:close/>
                </a:path>
                <a:path w="1252220" h="1249045">
                  <a:moveTo>
                    <a:pt x="851179" y="901240"/>
                  </a:moveTo>
                  <a:lnTo>
                    <a:pt x="835851" y="901240"/>
                  </a:lnTo>
                  <a:lnTo>
                    <a:pt x="831764" y="897143"/>
                  </a:lnTo>
                  <a:lnTo>
                    <a:pt x="831764" y="884884"/>
                  </a:lnTo>
                  <a:lnTo>
                    <a:pt x="835851" y="880798"/>
                  </a:lnTo>
                  <a:lnTo>
                    <a:pt x="841768" y="879620"/>
                  </a:lnTo>
                  <a:lnTo>
                    <a:pt x="847904" y="879620"/>
                  </a:lnTo>
                  <a:lnTo>
                    <a:pt x="851384" y="883576"/>
                  </a:lnTo>
                  <a:lnTo>
                    <a:pt x="853222" y="889998"/>
                  </a:lnTo>
                  <a:lnTo>
                    <a:pt x="853222" y="896127"/>
                  </a:lnTo>
                  <a:lnTo>
                    <a:pt x="851179" y="901240"/>
                  </a:lnTo>
                  <a:close/>
                </a:path>
                <a:path w="1252220" h="1249045">
                  <a:moveTo>
                    <a:pt x="201461" y="903283"/>
                  </a:moveTo>
                  <a:lnTo>
                    <a:pt x="194147" y="903283"/>
                  </a:lnTo>
                  <a:lnTo>
                    <a:pt x="189034" y="901240"/>
                  </a:lnTo>
                  <a:lnTo>
                    <a:pt x="186991" y="898170"/>
                  </a:lnTo>
                  <a:lnTo>
                    <a:pt x="186991" y="886149"/>
                  </a:lnTo>
                  <a:lnTo>
                    <a:pt x="190644" y="883620"/>
                  </a:lnTo>
                  <a:lnTo>
                    <a:pt x="196762" y="883620"/>
                  </a:lnTo>
                  <a:lnTo>
                    <a:pt x="204362" y="884884"/>
                  </a:lnTo>
                  <a:lnTo>
                    <a:pt x="205390" y="888971"/>
                  </a:lnTo>
                  <a:lnTo>
                    <a:pt x="207433" y="894084"/>
                  </a:lnTo>
                  <a:lnTo>
                    <a:pt x="205595" y="899575"/>
                  </a:lnTo>
                  <a:lnTo>
                    <a:pt x="201461" y="903283"/>
                  </a:lnTo>
                  <a:close/>
                </a:path>
                <a:path w="1252220" h="1249045">
                  <a:moveTo>
                    <a:pt x="920654" y="906342"/>
                  </a:moveTo>
                  <a:lnTo>
                    <a:pt x="914526" y="906342"/>
                  </a:lnTo>
                  <a:lnTo>
                    <a:pt x="908397" y="905326"/>
                  </a:lnTo>
                  <a:lnTo>
                    <a:pt x="904310" y="903283"/>
                  </a:lnTo>
                  <a:lnTo>
                    <a:pt x="904310" y="888971"/>
                  </a:lnTo>
                  <a:lnTo>
                    <a:pt x="908397" y="885911"/>
                  </a:lnTo>
                  <a:lnTo>
                    <a:pt x="914155" y="884755"/>
                  </a:lnTo>
                  <a:lnTo>
                    <a:pt x="921347" y="884755"/>
                  </a:lnTo>
                  <a:lnTo>
                    <a:pt x="924838" y="889500"/>
                  </a:lnTo>
                  <a:lnTo>
                    <a:pt x="925768" y="895100"/>
                  </a:lnTo>
                  <a:lnTo>
                    <a:pt x="925768" y="903283"/>
                  </a:lnTo>
                  <a:lnTo>
                    <a:pt x="920654" y="906342"/>
                  </a:lnTo>
                  <a:close/>
                </a:path>
                <a:path w="1252220" h="1249045">
                  <a:moveTo>
                    <a:pt x="727880" y="906861"/>
                  </a:moveTo>
                  <a:lnTo>
                    <a:pt x="722421" y="906861"/>
                  </a:lnTo>
                  <a:lnTo>
                    <a:pt x="721437" y="906699"/>
                  </a:lnTo>
                  <a:lnTo>
                    <a:pt x="720378" y="906342"/>
                  </a:lnTo>
                  <a:lnTo>
                    <a:pt x="714249" y="905326"/>
                  </a:lnTo>
                  <a:lnTo>
                    <a:pt x="711190" y="899186"/>
                  </a:lnTo>
                  <a:lnTo>
                    <a:pt x="713233" y="893057"/>
                  </a:lnTo>
                  <a:lnTo>
                    <a:pt x="714249" y="887954"/>
                  </a:lnTo>
                  <a:lnTo>
                    <a:pt x="716292" y="884884"/>
                  </a:lnTo>
                  <a:lnTo>
                    <a:pt x="723448" y="884884"/>
                  </a:lnTo>
                  <a:lnTo>
                    <a:pt x="730604" y="885911"/>
                  </a:lnTo>
                  <a:lnTo>
                    <a:pt x="733663" y="891014"/>
                  </a:lnTo>
                  <a:lnTo>
                    <a:pt x="733663" y="896127"/>
                  </a:lnTo>
                  <a:lnTo>
                    <a:pt x="731123" y="902894"/>
                  </a:lnTo>
                  <a:lnTo>
                    <a:pt x="727880" y="906861"/>
                  </a:lnTo>
                  <a:close/>
                </a:path>
                <a:path w="1252220" h="1249045">
                  <a:moveTo>
                    <a:pt x="137178" y="908515"/>
                  </a:moveTo>
                  <a:lnTo>
                    <a:pt x="130536" y="908515"/>
                  </a:lnTo>
                  <a:lnTo>
                    <a:pt x="126704" y="905445"/>
                  </a:lnTo>
                  <a:lnTo>
                    <a:pt x="126704" y="891014"/>
                  </a:lnTo>
                  <a:lnTo>
                    <a:pt x="130790" y="888971"/>
                  </a:lnTo>
                  <a:lnTo>
                    <a:pt x="142032" y="888971"/>
                  </a:lnTo>
                  <a:lnTo>
                    <a:pt x="145102" y="893057"/>
                  </a:lnTo>
                  <a:lnTo>
                    <a:pt x="145102" y="903283"/>
                  </a:lnTo>
                  <a:lnTo>
                    <a:pt x="144076" y="908385"/>
                  </a:lnTo>
                  <a:lnTo>
                    <a:pt x="137946" y="908385"/>
                  </a:lnTo>
                  <a:lnTo>
                    <a:pt x="137178" y="908515"/>
                  </a:lnTo>
                  <a:close/>
                </a:path>
                <a:path w="1252220" h="1249045">
                  <a:moveTo>
                    <a:pt x="81745" y="913499"/>
                  </a:moveTo>
                  <a:lnTo>
                    <a:pt x="76632" y="913499"/>
                  </a:lnTo>
                  <a:lnTo>
                    <a:pt x="70502" y="911455"/>
                  </a:lnTo>
                  <a:lnTo>
                    <a:pt x="65400" y="906342"/>
                  </a:lnTo>
                  <a:lnTo>
                    <a:pt x="66416" y="900213"/>
                  </a:lnTo>
                  <a:lnTo>
                    <a:pt x="67443" y="895100"/>
                  </a:lnTo>
                  <a:lnTo>
                    <a:pt x="71529" y="891014"/>
                  </a:lnTo>
                  <a:lnTo>
                    <a:pt x="82761" y="891014"/>
                  </a:lnTo>
                  <a:lnTo>
                    <a:pt x="85831" y="896127"/>
                  </a:lnTo>
                  <a:lnTo>
                    <a:pt x="85831" y="909412"/>
                  </a:lnTo>
                  <a:lnTo>
                    <a:pt x="81745" y="913499"/>
                  </a:lnTo>
                  <a:close/>
                </a:path>
                <a:path w="1252220" h="1249045">
                  <a:moveTo>
                    <a:pt x="352525" y="914515"/>
                  </a:moveTo>
                  <a:lnTo>
                    <a:pt x="338222" y="914515"/>
                  </a:lnTo>
                  <a:lnTo>
                    <a:pt x="335153" y="910428"/>
                  </a:lnTo>
                  <a:lnTo>
                    <a:pt x="335153" y="899186"/>
                  </a:lnTo>
                  <a:lnTo>
                    <a:pt x="337196" y="895100"/>
                  </a:lnTo>
                  <a:lnTo>
                    <a:pt x="350481" y="895100"/>
                  </a:lnTo>
                  <a:lnTo>
                    <a:pt x="353551" y="899186"/>
                  </a:lnTo>
                  <a:lnTo>
                    <a:pt x="355594" y="904299"/>
                  </a:lnTo>
                  <a:lnTo>
                    <a:pt x="355594" y="910428"/>
                  </a:lnTo>
                  <a:lnTo>
                    <a:pt x="352525" y="914515"/>
                  </a:lnTo>
                  <a:close/>
                </a:path>
                <a:path w="1252220" h="1249045">
                  <a:moveTo>
                    <a:pt x="981969" y="915541"/>
                  </a:moveTo>
                  <a:lnTo>
                    <a:pt x="975840" y="914515"/>
                  </a:lnTo>
                  <a:lnTo>
                    <a:pt x="971754" y="911455"/>
                  </a:lnTo>
                  <a:lnTo>
                    <a:pt x="971754" y="897143"/>
                  </a:lnTo>
                  <a:lnTo>
                    <a:pt x="975840" y="895100"/>
                  </a:lnTo>
                  <a:lnTo>
                    <a:pt x="981755" y="893922"/>
                  </a:lnTo>
                  <a:lnTo>
                    <a:pt x="989731" y="893922"/>
                  </a:lnTo>
                  <a:lnTo>
                    <a:pt x="992390" y="897878"/>
                  </a:lnTo>
                  <a:lnTo>
                    <a:pt x="994228" y="904299"/>
                  </a:lnTo>
                  <a:lnTo>
                    <a:pt x="994228" y="910428"/>
                  </a:lnTo>
                  <a:lnTo>
                    <a:pt x="989115" y="914515"/>
                  </a:lnTo>
                  <a:lnTo>
                    <a:pt x="981969" y="915541"/>
                  </a:lnTo>
                  <a:close/>
                </a:path>
                <a:path w="1252220" h="1249045">
                  <a:moveTo>
                    <a:pt x="1051121" y="917098"/>
                  </a:moveTo>
                  <a:lnTo>
                    <a:pt x="1045413" y="917098"/>
                  </a:lnTo>
                  <a:lnTo>
                    <a:pt x="1044365" y="916925"/>
                  </a:lnTo>
                  <a:lnTo>
                    <a:pt x="1043272" y="916558"/>
                  </a:lnTo>
                  <a:lnTo>
                    <a:pt x="1037143" y="915541"/>
                  </a:lnTo>
                  <a:lnTo>
                    <a:pt x="1033058" y="910428"/>
                  </a:lnTo>
                  <a:lnTo>
                    <a:pt x="1035101" y="904299"/>
                  </a:lnTo>
                  <a:lnTo>
                    <a:pt x="1037143" y="899186"/>
                  </a:lnTo>
                  <a:lnTo>
                    <a:pt x="1041229" y="896127"/>
                  </a:lnTo>
                  <a:lnTo>
                    <a:pt x="1053499" y="896127"/>
                  </a:lnTo>
                  <a:lnTo>
                    <a:pt x="1056558" y="901240"/>
                  </a:lnTo>
                  <a:lnTo>
                    <a:pt x="1056558" y="908385"/>
                  </a:lnTo>
                  <a:lnTo>
                    <a:pt x="1054883" y="913434"/>
                  </a:lnTo>
                  <a:lnTo>
                    <a:pt x="1051121" y="917098"/>
                  </a:lnTo>
                  <a:close/>
                </a:path>
                <a:path w="1252220" h="1249045">
                  <a:moveTo>
                    <a:pt x="572129" y="917195"/>
                  </a:moveTo>
                  <a:lnTo>
                    <a:pt x="567201" y="917195"/>
                  </a:lnTo>
                  <a:lnTo>
                    <a:pt x="566130" y="916990"/>
                  </a:lnTo>
                  <a:lnTo>
                    <a:pt x="565060" y="916558"/>
                  </a:lnTo>
                  <a:lnTo>
                    <a:pt x="556887" y="915541"/>
                  </a:lnTo>
                  <a:lnTo>
                    <a:pt x="554844" y="910428"/>
                  </a:lnTo>
                  <a:lnTo>
                    <a:pt x="555872" y="904299"/>
                  </a:lnTo>
                  <a:lnTo>
                    <a:pt x="555872" y="898278"/>
                  </a:lnTo>
                  <a:lnTo>
                    <a:pt x="559493" y="895878"/>
                  </a:lnTo>
                  <a:lnTo>
                    <a:pt x="566387" y="895878"/>
                  </a:lnTo>
                  <a:lnTo>
                    <a:pt x="575286" y="897143"/>
                  </a:lnTo>
                  <a:lnTo>
                    <a:pt x="577329" y="902256"/>
                  </a:lnTo>
                  <a:lnTo>
                    <a:pt x="576302" y="909412"/>
                  </a:lnTo>
                  <a:lnTo>
                    <a:pt x="575491" y="914266"/>
                  </a:lnTo>
                  <a:lnTo>
                    <a:pt x="572129" y="917195"/>
                  </a:lnTo>
                  <a:close/>
                </a:path>
                <a:path w="1252220" h="1249045">
                  <a:moveTo>
                    <a:pt x="676614" y="919628"/>
                  </a:moveTo>
                  <a:lnTo>
                    <a:pt x="669290" y="919628"/>
                  </a:lnTo>
                  <a:lnTo>
                    <a:pt x="664177" y="918601"/>
                  </a:lnTo>
                  <a:lnTo>
                    <a:pt x="660091" y="914515"/>
                  </a:lnTo>
                  <a:lnTo>
                    <a:pt x="660091" y="903283"/>
                  </a:lnTo>
                  <a:lnTo>
                    <a:pt x="664177" y="899186"/>
                  </a:lnTo>
                  <a:lnTo>
                    <a:pt x="671333" y="897143"/>
                  </a:lnTo>
                  <a:lnTo>
                    <a:pt x="678489" y="899186"/>
                  </a:lnTo>
                  <a:lnTo>
                    <a:pt x="683591" y="904299"/>
                  </a:lnTo>
                  <a:lnTo>
                    <a:pt x="682576" y="910428"/>
                  </a:lnTo>
                  <a:lnTo>
                    <a:pt x="680738" y="915931"/>
                  </a:lnTo>
                  <a:lnTo>
                    <a:pt x="676614" y="919628"/>
                  </a:lnTo>
                  <a:close/>
                </a:path>
                <a:path w="1252220" h="1249045">
                  <a:moveTo>
                    <a:pt x="445512" y="921671"/>
                  </a:moveTo>
                  <a:lnTo>
                    <a:pt x="433254" y="921671"/>
                  </a:lnTo>
                  <a:lnTo>
                    <a:pt x="429167" y="916558"/>
                  </a:lnTo>
                  <a:lnTo>
                    <a:pt x="430183" y="910428"/>
                  </a:lnTo>
                  <a:lnTo>
                    <a:pt x="430183" y="905326"/>
                  </a:lnTo>
                  <a:lnTo>
                    <a:pt x="434269" y="903283"/>
                  </a:lnTo>
                  <a:lnTo>
                    <a:pt x="440399" y="901240"/>
                  </a:lnTo>
                  <a:lnTo>
                    <a:pt x="448582" y="901240"/>
                  </a:lnTo>
                  <a:lnTo>
                    <a:pt x="450626" y="906342"/>
                  </a:lnTo>
                  <a:lnTo>
                    <a:pt x="450626" y="912472"/>
                  </a:lnTo>
                  <a:lnTo>
                    <a:pt x="449598" y="919628"/>
                  </a:lnTo>
                  <a:lnTo>
                    <a:pt x="445512" y="921671"/>
                  </a:lnTo>
                  <a:close/>
                </a:path>
                <a:path w="1252220" h="1249045">
                  <a:moveTo>
                    <a:pt x="1113786" y="921671"/>
                  </a:moveTo>
                  <a:lnTo>
                    <a:pt x="1101517" y="921671"/>
                  </a:lnTo>
                  <a:lnTo>
                    <a:pt x="1096415" y="918601"/>
                  </a:lnTo>
                  <a:lnTo>
                    <a:pt x="1096415" y="906342"/>
                  </a:lnTo>
                  <a:lnTo>
                    <a:pt x="1099474" y="903283"/>
                  </a:lnTo>
                  <a:lnTo>
                    <a:pt x="1104587" y="901240"/>
                  </a:lnTo>
                  <a:lnTo>
                    <a:pt x="1105932" y="901045"/>
                  </a:lnTo>
                  <a:lnTo>
                    <a:pt x="1112954" y="901045"/>
                  </a:lnTo>
                  <a:lnTo>
                    <a:pt x="1116976" y="904169"/>
                  </a:lnTo>
                  <a:lnTo>
                    <a:pt x="1117872" y="910428"/>
                  </a:lnTo>
                  <a:lnTo>
                    <a:pt x="1117872" y="918601"/>
                  </a:lnTo>
                  <a:lnTo>
                    <a:pt x="1113786" y="921671"/>
                  </a:lnTo>
                  <a:close/>
                </a:path>
                <a:path w="1252220" h="1249045">
                  <a:moveTo>
                    <a:pt x="624331" y="923714"/>
                  </a:moveTo>
                  <a:lnTo>
                    <a:pt x="613089" y="923714"/>
                  </a:lnTo>
                  <a:lnTo>
                    <a:pt x="609003" y="920655"/>
                  </a:lnTo>
                  <a:lnTo>
                    <a:pt x="607986" y="915541"/>
                  </a:lnTo>
                  <a:lnTo>
                    <a:pt x="606959" y="909412"/>
                  </a:lnTo>
                  <a:lnTo>
                    <a:pt x="609003" y="904299"/>
                  </a:lnTo>
                  <a:lnTo>
                    <a:pt x="616158" y="903283"/>
                  </a:lnTo>
                  <a:lnTo>
                    <a:pt x="617402" y="902861"/>
                  </a:lnTo>
                  <a:lnTo>
                    <a:pt x="618612" y="902656"/>
                  </a:lnTo>
                  <a:lnTo>
                    <a:pt x="624201" y="902656"/>
                  </a:lnTo>
                  <a:lnTo>
                    <a:pt x="627607" y="905758"/>
                  </a:lnTo>
                  <a:lnTo>
                    <a:pt x="628417" y="911455"/>
                  </a:lnTo>
                  <a:lnTo>
                    <a:pt x="628417" y="918601"/>
                  </a:lnTo>
                  <a:lnTo>
                    <a:pt x="624331" y="923714"/>
                  </a:lnTo>
                  <a:close/>
                </a:path>
                <a:path w="1252220" h="1249045">
                  <a:moveTo>
                    <a:pt x="279979" y="925757"/>
                  </a:moveTo>
                  <a:lnTo>
                    <a:pt x="271806" y="924741"/>
                  </a:lnTo>
                  <a:lnTo>
                    <a:pt x="268736" y="919628"/>
                  </a:lnTo>
                  <a:lnTo>
                    <a:pt x="268736" y="906721"/>
                  </a:lnTo>
                  <a:lnTo>
                    <a:pt x="272239" y="902753"/>
                  </a:lnTo>
                  <a:lnTo>
                    <a:pt x="277903" y="902753"/>
                  </a:lnTo>
                  <a:lnTo>
                    <a:pt x="278930" y="902926"/>
                  </a:lnTo>
                  <a:lnTo>
                    <a:pt x="279979" y="903283"/>
                  </a:lnTo>
                  <a:lnTo>
                    <a:pt x="285092" y="904299"/>
                  </a:lnTo>
                  <a:lnTo>
                    <a:pt x="289178" y="908385"/>
                  </a:lnTo>
                  <a:lnTo>
                    <a:pt x="289178" y="920655"/>
                  </a:lnTo>
                  <a:lnTo>
                    <a:pt x="284065" y="922698"/>
                  </a:lnTo>
                  <a:lnTo>
                    <a:pt x="279979" y="925757"/>
                  </a:lnTo>
                  <a:close/>
                </a:path>
                <a:path w="1252220" h="1249045">
                  <a:moveTo>
                    <a:pt x="1173630" y="927303"/>
                  </a:moveTo>
                  <a:lnTo>
                    <a:pt x="1167966" y="927303"/>
                  </a:lnTo>
                  <a:lnTo>
                    <a:pt x="1166950" y="927130"/>
                  </a:lnTo>
                  <a:lnTo>
                    <a:pt x="1165891" y="926784"/>
                  </a:lnTo>
                  <a:lnTo>
                    <a:pt x="1159761" y="925757"/>
                  </a:lnTo>
                  <a:lnTo>
                    <a:pt x="1155675" y="920655"/>
                  </a:lnTo>
                  <a:lnTo>
                    <a:pt x="1156702" y="914515"/>
                  </a:lnTo>
                  <a:lnTo>
                    <a:pt x="1156702" y="909412"/>
                  </a:lnTo>
                  <a:lnTo>
                    <a:pt x="1162831" y="905326"/>
                  </a:lnTo>
                  <a:lnTo>
                    <a:pt x="1174074" y="905326"/>
                  </a:lnTo>
                  <a:lnTo>
                    <a:pt x="1179176" y="909412"/>
                  </a:lnTo>
                  <a:lnTo>
                    <a:pt x="1177133" y="916558"/>
                  </a:lnTo>
                  <a:lnTo>
                    <a:pt x="1177133" y="923336"/>
                  </a:lnTo>
                  <a:lnTo>
                    <a:pt x="1173630" y="927303"/>
                  </a:lnTo>
                  <a:close/>
                </a:path>
                <a:path w="1252220" h="1249045">
                  <a:moveTo>
                    <a:pt x="797508" y="930957"/>
                  </a:moveTo>
                  <a:lnTo>
                    <a:pt x="791534" y="930957"/>
                  </a:lnTo>
                  <a:lnTo>
                    <a:pt x="787822" y="921671"/>
                  </a:lnTo>
                  <a:lnTo>
                    <a:pt x="789865" y="915541"/>
                  </a:lnTo>
                  <a:lnTo>
                    <a:pt x="790892" y="910428"/>
                  </a:lnTo>
                  <a:lnTo>
                    <a:pt x="803150" y="910428"/>
                  </a:lnTo>
                  <a:lnTo>
                    <a:pt x="808252" y="914515"/>
                  </a:lnTo>
                  <a:lnTo>
                    <a:pt x="808252" y="925757"/>
                  </a:lnTo>
                  <a:lnTo>
                    <a:pt x="805193" y="929843"/>
                  </a:lnTo>
                  <a:lnTo>
                    <a:pt x="797508" y="930957"/>
                  </a:lnTo>
                  <a:close/>
                </a:path>
                <a:path w="1252220" h="1249045">
                  <a:moveTo>
                    <a:pt x="875393" y="942566"/>
                  </a:moveTo>
                  <a:lnTo>
                    <a:pt x="868713" y="942566"/>
                  </a:lnTo>
                  <a:lnTo>
                    <a:pt x="866497" y="937961"/>
                  </a:lnTo>
                  <a:lnTo>
                    <a:pt x="866497" y="931886"/>
                  </a:lnTo>
                  <a:lnTo>
                    <a:pt x="864454" y="926784"/>
                  </a:lnTo>
                  <a:lnTo>
                    <a:pt x="867524" y="923714"/>
                  </a:lnTo>
                  <a:lnTo>
                    <a:pt x="873653" y="921671"/>
                  </a:lnTo>
                  <a:lnTo>
                    <a:pt x="881826" y="921671"/>
                  </a:lnTo>
                  <a:lnTo>
                    <a:pt x="883868" y="926784"/>
                  </a:lnTo>
                  <a:lnTo>
                    <a:pt x="886938" y="929843"/>
                  </a:lnTo>
                  <a:lnTo>
                    <a:pt x="884895" y="936999"/>
                  </a:lnTo>
                  <a:lnTo>
                    <a:pt x="883868" y="941086"/>
                  </a:lnTo>
                  <a:lnTo>
                    <a:pt x="877739" y="942113"/>
                  </a:lnTo>
                  <a:lnTo>
                    <a:pt x="876507" y="942415"/>
                  </a:lnTo>
                  <a:lnTo>
                    <a:pt x="875393" y="942566"/>
                  </a:lnTo>
                  <a:close/>
                </a:path>
                <a:path w="1252220" h="1249045">
                  <a:moveTo>
                    <a:pt x="486385" y="948242"/>
                  </a:moveTo>
                  <a:lnTo>
                    <a:pt x="480255" y="947215"/>
                  </a:lnTo>
                  <a:lnTo>
                    <a:pt x="476169" y="944156"/>
                  </a:lnTo>
                  <a:lnTo>
                    <a:pt x="476169" y="931400"/>
                  </a:lnTo>
                  <a:lnTo>
                    <a:pt x="480429" y="926654"/>
                  </a:lnTo>
                  <a:lnTo>
                    <a:pt x="487907" y="926654"/>
                  </a:lnTo>
                  <a:lnTo>
                    <a:pt x="492514" y="927800"/>
                  </a:lnTo>
                  <a:lnTo>
                    <a:pt x="496600" y="931886"/>
                  </a:lnTo>
                  <a:lnTo>
                    <a:pt x="496600" y="936999"/>
                  </a:lnTo>
                  <a:lnTo>
                    <a:pt x="498643" y="945172"/>
                  </a:lnTo>
                  <a:lnTo>
                    <a:pt x="494557" y="947215"/>
                  </a:lnTo>
                  <a:lnTo>
                    <a:pt x="486385" y="948242"/>
                  </a:lnTo>
                  <a:close/>
                </a:path>
                <a:path w="1252220" h="1249045">
                  <a:moveTo>
                    <a:pt x="225820" y="949258"/>
                  </a:moveTo>
                  <a:lnTo>
                    <a:pt x="219691" y="946199"/>
                  </a:lnTo>
                  <a:lnTo>
                    <a:pt x="215605" y="942113"/>
                  </a:lnTo>
                  <a:lnTo>
                    <a:pt x="217648" y="935972"/>
                  </a:lnTo>
                  <a:lnTo>
                    <a:pt x="218567" y="930481"/>
                  </a:lnTo>
                  <a:lnTo>
                    <a:pt x="222761" y="926622"/>
                  </a:lnTo>
                  <a:lnTo>
                    <a:pt x="234923" y="926622"/>
                  </a:lnTo>
                  <a:lnTo>
                    <a:pt x="238079" y="931886"/>
                  </a:lnTo>
                  <a:lnTo>
                    <a:pt x="238079" y="945172"/>
                  </a:lnTo>
                  <a:lnTo>
                    <a:pt x="232976" y="947215"/>
                  </a:lnTo>
                  <a:lnTo>
                    <a:pt x="225820" y="949258"/>
                  </a:lnTo>
                  <a:close/>
                </a:path>
                <a:path w="1252220" h="1249045">
                  <a:moveTo>
                    <a:pt x="383182" y="951301"/>
                  </a:moveTo>
                  <a:lnTo>
                    <a:pt x="376026" y="950285"/>
                  </a:lnTo>
                  <a:lnTo>
                    <a:pt x="371939" y="945172"/>
                  </a:lnTo>
                  <a:lnTo>
                    <a:pt x="372966" y="939042"/>
                  </a:lnTo>
                  <a:lnTo>
                    <a:pt x="373853" y="932783"/>
                  </a:lnTo>
                  <a:lnTo>
                    <a:pt x="377885" y="929659"/>
                  </a:lnTo>
                  <a:lnTo>
                    <a:pt x="384981" y="929659"/>
                  </a:lnTo>
                  <a:lnTo>
                    <a:pt x="386251" y="929843"/>
                  </a:lnTo>
                  <a:lnTo>
                    <a:pt x="390338" y="929843"/>
                  </a:lnTo>
                  <a:lnTo>
                    <a:pt x="394424" y="933929"/>
                  </a:lnTo>
                  <a:lnTo>
                    <a:pt x="394424" y="940059"/>
                  </a:lnTo>
                  <a:lnTo>
                    <a:pt x="393397" y="946199"/>
                  </a:lnTo>
                  <a:lnTo>
                    <a:pt x="389311" y="950285"/>
                  </a:lnTo>
                  <a:lnTo>
                    <a:pt x="383182" y="951301"/>
                  </a:lnTo>
                  <a:close/>
                </a:path>
                <a:path w="1252220" h="1249045">
                  <a:moveTo>
                    <a:pt x="172690" y="954371"/>
                  </a:moveTo>
                  <a:lnTo>
                    <a:pt x="158377" y="954371"/>
                  </a:lnTo>
                  <a:lnTo>
                    <a:pt x="154291" y="949258"/>
                  </a:lnTo>
                  <a:lnTo>
                    <a:pt x="154291" y="936999"/>
                  </a:lnTo>
                  <a:lnTo>
                    <a:pt x="158377" y="933929"/>
                  </a:lnTo>
                  <a:lnTo>
                    <a:pt x="169619" y="933929"/>
                  </a:lnTo>
                  <a:lnTo>
                    <a:pt x="173705" y="936999"/>
                  </a:lnTo>
                  <a:lnTo>
                    <a:pt x="176776" y="941086"/>
                  </a:lnTo>
                  <a:lnTo>
                    <a:pt x="174733" y="950285"/>
                  </a:lnTo>
                  <a:lnTo>
                    <a:pt x="172690" y="954371"/>
                  </a:lnTo>
                  <a:close/>
                </a:path>
                <a:path w="1252220" h="1249045">
                  <a:moveTo>
                    <a:pt x="951312" y="955387"/>
                  </a:moveTo>
                  <a:lnTo>
                    <a:pt x="935983" y="955387"/>
                  </a:lnTo>
                  <a:lnTo>
                    <a:pt x="933941" y="950285"/>
                  </a:lnTo>
                  <a:lnTo>
                    <a:pt x="933941" y="936999"/>
                  </a:lnTo>
                  <a:lnTo>
                    <a:pt x="938026" y="934956"/>
                  </a:lnTo>
                  <a:lnTo>
                    <a:pt x="943140" y="933929"/>
                  </a:lnTo>
                  <a:lnTo>
                    <a:pt x="950285" y="933929"/>
                  </a:lnTo>
                  <a:lnTo>
                    <a:pt x="953355" y="936999"/>
                  </a:lnTo>
                  <a:lnTo>
                    <a:pt x="955398" y="944156"/>
                  </a:lnTo>
                  <a:lnTo>
                    <a:pt x="954382" y="950285"/>
                  </a:lnTo>
                  <a:lnTo>
                    <a:pt x="951312" y="955387"/>
                  </a:lnTo>
                  <a:close/>
                </a:path>
                <a:path w="1252220" h="1249045">
                  <a:moveTo>
                    <a:pt x="756060" y="955387"/>
                  </a:moveTo>
                  <a:lnTo>
                    <a:pt x="747966" y="955387"/>
                  </a:lnTo>
                  <a:lnTo>
                    <a:pt x="741836" y="954371"/>
                  </a:lnTo>
                  <a:lnTo>
                    <a:pt x="738776" y="949258"/>
                  </a:lnTo>
                  <a:lnTo>
                    <a:pt x="739793" y="942113"/>
                  </a:lnTo>
                  <a:lnTo>
                    <a:pt x="740819" y="936999"/>
                  </a:lnTo>
                  <a:lnTo>
                    <a:pt x="743879" y="933929"/>
                  </a:lnTo>
                  <a:lnTo>
                    <a:pt x="756148" y="933929"/>
                  </a:lnTo>
                  <a:lnTo>
                    <a:pt x="760234" y="936999"/>
                  </a:lnTo>
                  <a:lnTo>
                    <a:pt x="760234" y="945172"/>
                  </a:lnTo>
                  <a:lnTo>
                    <a:pt x="759316" y="951593"/>
                  </a:lnTo>
                  <a:lnTo>
                    <a:pt x="756060" y="955387"/>
                  </a:lnTo>
                  <a:close/>
                </a:path>
                <a:path w="1252220" h="1249045">
                  <a:moveTo>
                    <a:pt x="1021404" y="957960"/>
                  </a:moveTo>
                  <a:lnTo>
                    <a:pt x="1015047" y="957960"/>
                  </a:lnTo>
                  <a:lnTo>
                    <a:pt x="1013869" y="957787"/>
                  </a:lnTo>
                  <a:lnTo>
                    <a:pt x="1012626" y="957430"/>
                  </a:lnTo>
                  <a:lnTo>
                    <a:pt x="1007513" y="956414"/>
                  </a:lnTo>
                  <a:lnTo>
                    <a:pt x="1004443" y="952328"/>
                  </a:lnTo>
                  <a:lnTo>
                    <a:pt x="1005470" y="947215"/>
                  </a:lnTo>
                  <a:lnTo>
                    <a:pt x="1005470" y="942166"/>
                  </a:lnTo>
                  <a:lnTo>
                    <a:pt x="1008929" y="938513"/>
                  </a:lnTo>
                  <a:lnTo>
                    <a:pt x="1014572" y="938513"/>
                  </a:lnTo>
                  <a:lnTo>
                    <a:pt x="1015621" y="938675"/>
                  </a:lnTo>
                  <a:lnTo>
                    <a:pt x="1016712" y="939042"/>
                  </a:lnTo>
                  <a:lnTo>
                    <a:pt x="1021815" y="940059"/>
                  </a:lnTo>
                  <a:lnTo>
                    <a:pt x="1022842" y="944156"/>
                  </a:lnTo>
                  <a:lnTo>
                    <a:pt x="1024885" y="948242"/>
                  </a:lnTo>
                  <a:lnTo>
                    <a:pt x="1024885" y="954144"/>
                  </a:lnTo>
                  <a:lnTo>
                    <a:pt x="1021404" y="957960"/>
                  </a:lnTo>
                  <a:close/>
                </a:path>
                <a:path w="1252220" h="1249045">
                  <a:moveTo>
                    <a:pt x="103202" y="959473"/>
                  </a:moveTo>
                  <a:lnTo>
                    <a:pt x="96046" y="956414"/>
                  </a:lnTo>
                  <a:lnTo>
                    <a:pt x="91960" y="952328"/>
                  </a:lnTo>
                  <a:lnTo>
                    <a:pt x="92987" y="946199"/>
                  </a:lnTo>
                  <a:lnTo>
                    <a:pt x="94003" y="941086"/>
                  </a:lnTo>
                  <a:lnTo>
                    <a:pt x="97073" y="936999"/>
                  </a:lnTo>
                  <a:lnTo>
                    <a:pt x="103202" y="936999"/>
                  </a:lnTo>
                  <a:lnTo>
                    <a:pt x="109332" y="939042"/>
                  </a:lnTo>
                  <a:lnTo>
                    <a:pt x="113418" y="942113"/>
                  </a:lnTo>
                  <a:lnTo>
                    <a:pt x="113418" y="956414"/>
                  </a:lnTo>
                  <a:lnTo>
                    <a:pt x="107289" y="957430"/>
                  </a:lnTo>
                  <a:lnTo>
                    <a:pt x="103202" y="959473"/>
                  </a:lnTo>
                  <a:close/>
                </a:path>
                <a:path w="1252220" h="1249045">
                  <a:moveTo>
                    <a:pt x="315997" y="961646"/>
                  </a:moveTo>
                  <a:lnTo>
                    <a:pt x="309354" y="961646"/>
                  </a:lnTo>
                  <a:lnTo>
                    <a:pt x="305522" y="958587"/>
                  </a:lnTo>
                  <a:lnTo>
                    <a:pt x="305522" y="947215"/>
                  </a:lnTo>
                  <a:lnTo>
                    <a:pt x="309608" y="944156"/>
                  </a:lnTo>
                  <a:lnTo>
                    <a:pt x="317781" y="944156"/>
                  </a:lnTo>
                  <a:lnTo>
                    <a:pt x="322894" y="945172"/>
                  </a:lnTo>
                  <a:lnTo>
                    <a:pt x="322894" y="951301"/>
                  </a:lnTo>
                  <a:lnTo>
                    <a:pt x="324937" y="956414"/>
                  </a:lnTo>
                  <a:lnTo>
                    <a:pt x="322894" y="960500"/>
                  </a:lnTo>
                  <a:lnTo>
                    <a:pt x="315997" y="961646"/>
                  </a:lnTo>
                  <a:close/>
                </a:path>
                <a:path w="1252220" h="1249045">
                  <a:moveTo>
                    <a:pt x="545645" y="966630"/>
                  </a:moveTo>
                  <a:lnTo>
                    <a:pt x="532370" y="966630"/>
                  </a:lnTo>
                  <a:lnTo>
                    <a:pt x="527258" y="962543"/>
                  </a:lnTo>
                  <a:lnTo>
                    <a:pt x="527258" y="948242"/>
                  </a:lnTo>
                  <a:lnTo>
                    <a:pt x="531343" y="946199"/>
                  </a:lnTo>
                  <a:lnTo>
                    <a:pt x="537210" y="945020"/>
                  </a:lnTo>
                  <a:lnTo>
                    <a:pt x="543440" y="945020"/>
                  </a:lnTo>
                  <a:lnTo>
                    <a:pt x="547093" y="948771"/>
                  </a:lnTo>
                  <a:lnTo>
                    <a:pt x="550758" y="953344"/>
                  </a:lnTo>
                  <a:lnTo>
                    <a:pt x="549742" y="961527"/>
                  </a:lnTo>
                  <a:lnTo>
                    <a:pt x="545645" y="966630"/>
                  </a:lnTo>
                  <a:close/>
                </a:path>
                <a:path w="1252220" h="1249045">
                  <a:moveTo>
                    <a:pt x="1083295" y="966630"/>
                  </a:moveTo>
                  <a:lnTo>
                    <a:pt x="1070860" y="966630"/>
                  </a:lnTo>
                  <a:lnTo>
                    <a:pt x="1066774" y="961527"/>
                  </a:lnTo>
                  <a:lnTo>
                    <a:pt x="1066774" y="948242"/>
                  </a:lnTo>
                  <a:lnTo>
                    <a:pt x="1071886" y="946199"/>
                  </a:lnTo>
                  <a:lnTo>
                    <a:pt x="1078016" y="945172"/>
                  </a:lnTo>
                  <a:lnTo>
                    <a:pt x="1084145" y="947215"/>
                  </a:lnTo>
                  <a:lnTo>
                    <a:pt x="1089258" y="951301"/>
                  </a:lnTo>
                  <a:lnTo>
                    <a:pt x="1087323" y="962932"/>
                  </a:lnTo>
                  <a:lnTo>
                    <a:pt x="1083295" y="966630"/>
                  </a:lnTo>
                  <a:close/>
                </a:path>
                <a:path w="1252220" h="1249045">
                  <a:moveTo>
                    <a:pt x="706076" y="970716"/>
                  </a:moveTo>
                  <a:lnTo>
                    <a:pt x="692791" y="970716"/>
                  </a:lnTo>
                  <a:lnTo>
                    <a:pt x="688704" y="966630"/>
                  </a:lnTo>
                  <a:lnTo>
                    <a:pt x="688704" y="953344"/>
                  </a:lnTo>
                  <a:lnTo>
                    <a:pt x="690747" y="950285"/>
                  </a:lnTo>
                  <a:lnTo>
                    <a:pt x="704033" y="950285"/>
                  </a:lnTo>
                  <a:lnTo>
                    <a:pt x="706076" y="952328"/>
                  </a:lnTo>
                  <a:lnTo>
                    <a:pt x="709147" y="960500"/>
                  </a:lnTo>
                  <a:lnTo>
                    <a:pt x="709147" y="966630"/>
                  </a:lnTo>
                  <a:lnTo>
                    <a:pt x="706076" y="970716"/>
                  </a:lnTo>
                  <a:close/>
                </a:path>
                <a:path w="1252220" h="1249045">
                  <a:moveTo>
                    <a:pt x="838910" y="972759"/>
                  </a:moveTo>
                  <a:lnTo>
                    <a:pt x="824700" y="972759"/>
                  </a:lnTo>
                  <a:lnTo>
                    <a:pt x="821538" y="968965"/>
                  </a:lnTo>
                  <a:lnTo>
                    <a:pt x="821538" y="957430"/>
                  </a:lnTo>
                  <a:lnTo>
                    <a:pt x="825624" y="954371"/>
                  </a:lnTo>
                  <a:lnTo>
                    <a:pt x="830737" y="952328"/>
                  </a:lnTo>
                  <a:lnTo>
                    <a:pt x="836866" y="952328"/>
                  </a:lnTo>
                  <a:lnTo>
                    <a:pt x="841979" y="955387"/>
                  </a:lnTo>
                  <a:lnTo>
                    <a:pt x="842996" y="961527"/>
                  </a:lnTo>
                  <a:lnTo>
                    <a:pt x="842996" y="967657"/>
                  </a:lnTo>
                  <a:lnTo>
                    <a:pt x="838910" y="972759"/>
                  </a:lnTo>
                  <a:close/>
                </a:path>
                <a:path w="1252220" h="1249045">
                  <a:moveTo>
                    <a:pt x="1147351" y="973213"/>
                  </a:moveTo>
                  <a:lnTo>
                    <a:pt x="1141373" y="973213"/>
                  </a:lnTo>
                  <a:lnTo>
                    <a:pt x="1140390" y="973062"/>
                  </a:lnTo>
                  <a:lnTo>
                    <a:pt x="1139330" y="972759"/>
                  </a:lnTo>
                  <a:lnTo>
                    <a:pt x="1131147" y="971743"/>
                  </a:lnTo>
                  <a:lnTo>
                    <a:pt x="1129104" y="966630"/>
                  </a:lnTo>
                  <a:lnTo>
                    <a:pt x="1130131" y="960500"/>
                  </a:lnTo>
                  <a:lnTo>
                    <a:pt x="1132174" y="955387"/>
                  </a:lnTo>
                  <a:lnTo>
                    <a:pt x="1135244" y="951301"/>
                  </a:lnTo>
                  <a:lnTo>
                    <a:pt x="1147503" y="951301"/>
                  </a:lnTo>
                  <a:lnTo>
                    <a:pt x="1149546" y="956414"/>
                  </a:lnTo>
                  <a:lnTo>
                    <a:pt x="1150562" y="961527"/>
                  </a:lnTo>
                  <a:lnTo>
                    <a:pt x="1149697" y="968478"/>
                  </a:lnTo>
                  <a:lnTo>
                    <a:pt x="1147426" y="973062"/>
                  </a:lnTo>
                  <a:lnTo>
                    <a:pt x="1147351" y="973213"/>
                  </a:lnTo>
                  <a:close/>
                </a:path>
                <a:path w="1252220" h="1249045">
                  <a:moveTo>
                    <a:pt x="589523" y="974964"/>
                  </a:moveTo>
                  <a:lnTo>
                    <a:pt x="584129" y="974964"/>
                  </a:lnTo>
                  <a:lnTo>
                    <a:pt x="581145" y="971916"/>
                  </a:lnTo>
                  <a:lnTo>
                    <a:pt x="580388" y="966630"/>
                  </a:lnTo>
                  <a:lnTo>
                    <a:pt x="580388" y="961527"/>
                  </a:lnTo>
                  <a:lnTo>
                    <a:pt x="582432" y="957430"/>
                  </a:lnTo>
                  <a:lnTo>
                    <a:pt x="587544" y="956414"/>
                  </a:lnTo>
                  <a:lnTo>
                    <a:pt x="589037" y="956165"/>
                  </a:lnTo>
                  <a:lnTo>
                    <a:pt x="595220" y="956165"/>
                  </a:lnTo>
                  <a:lnTo>
                    <a:pt x="599111" y="958565"/>
                  </a:lnTo>
                  <a:lnTo>
                    <a:pt x="600830" y="964586"/>
                  </a:lnTo>
                  <a:lnTo>
                    <a:pt x="600830" y="969700"/>
                  </a:lnTo>
                  <a:lnTo>
                    <a:pt x="597760" y="972759"/>
                  </a:lnTo>
                  <a:lnTo>
                    <a:pt x="592658" y="973786"/>
                  </a:lnTo>
                  <a:lnTo>
                    <a:pt x="591047" y="974586"/>
                  </a:lnTo>
                  <a:lnTo>
                    <a:pt x="589523" y="974964"/>
                  </a:lnTo>
                  <a:close/>
                </a:path>
                <a:path w="1252220" h="1249045">
                  <a:moveTo>
                    <a:pt x="651918" y="976845"/>
                  </a:moveTo>
                  <a:lnTo>
                    <a:pt x="637617" y="976845"/>
                  </a:lnTo>
                  <a:lnTo>
                    <a:pt x="634547" y="971743"/>
                  </a:lnTo>
                  <a:lnTo>
                    <a:pt x="634547" y="960500"/>
                  </a:lnTo>
                  <a:lnTo>
                    <a:pt x="638784" y="956263"/>
                  </a:lnTo>
                  <a:lnTo>
                    <a:pt x="650675" y="956263"/>
                  </a:lnTo>
                  <a:lnTo>
                    <a:pt x="654069" y="960208"/>
                  </a:lnTo>
                  <a:lnTo>
                    <a:pt x="654988" y="966630"/>
                  </a:lnTo>
                  <a:lnTo>
                    <a:pt x="654988" y="972759"/>
                  </a:lnTo>
                  <a:lnTo>
                    <a:pt x="651918" y="976845"/>
                  </a:lnTo>
                  <a:close/>
                </a:path>
                <a:path w="1252220" h="1249045">
                  <a:moveTo>
                    <a:pt x="434269" y="979915"/>
                  </a:moveTo>
                  <a:lnTo>
                    <a:pt x="423027" y="979915"/>
                  </a:lnTo>
                  <a:lnTo>
                    <a:pt x="418941" y="975829"/>
                  </a:lnTo>
                  <a:lnTo>
                    <a:pt x="418941" y="970716"/>
                  </a:lnTo>
                  <a:lnTo>
                    <a:pt x="417925" y="964586"/>
                  </a:lnTo>
                  <a:lnTo>
                    <a:pt x="422011" y="959473"/>
                  </a:lnTo>
                  <a:lnTo>
                    <a:pt x="433254" y="959473"/>
                  </a:lnTo>
                  <a:lnTo>
                    <a:pt x="437340" y="962543"/>
                  </a:lnTo>
                  <a:lnTo>
                    <a:pt x="438356" y="970716"/>
                  </a:lnTo>
                  <a:lnTo>
                    <a:pt x="438356" y="974802"/>
                  </a:lnTo>
                  <a:lnTo>
                    <a:pt x="434269" y="979915"/>
                  </a:lnTo>
                  <a:close/>
                </a:path>
                <a:path w="1252220" h="1249045">
                  <a:moveTo>
                    <a:pt x="263623" y="987071"/>
                  </a:moveTo>
                  <a:lnTo>
                    <a:pt x="256478" y="987071"/>
                  </a:lnTo>
                  <a:lnTo>
                    <a:pt x="251365" y="986044"/>
                  </a:lnTo>
                  <a:lnTo>
                    <a:pt x="251365" y="972759"/>
                  </a:lnTo>
                  <a:lnTo>
                    <a:pt x="254434" y="969700"/>
                  </a:lnTo>
                  <a:lnTo>
                    <a:pt x="259536" y="967657"/>
                  </a:lnTo>
                  <a:lnTo>
                    <a:pt x="260851" y="967462"/>
                  </a:lnTo>
                  <a:lnTo>
                    <a:pt x="267622" y="967462"/>
                  </a:lnTo>
                  <a:lnTo>
                    <a:pt x="270779" y="970813"/>
                  </a:lnTo>
                  <a:lnTo>
                    <a:pt x="270779" y="981958"/>
                  </a:lnTo>
                  <a:lnTo>
                    <a:pt x="268736" y="986044"/>
                  </a:lnTo>
                  <a:lnTo>
                    <a:pt x="263623" y="987071"/>
                  </a:lnTo>
                  <a:close/>
                </a:path>
                <a:path w="1252220" h="1249045">
                  <a:moveTo>
                    <a:pt x="904310" y="990131"/>
                  </a:moveTo>
                  <a:lnTo>
                    <a:pt x="897214" y="990131"/>
                  </a:lnTo>
                  <a:lnTo>
                    <a:pt x="893986" y="986531"/>
                  </a:lnTo>
                  <a:lnTo>
                    <a:pt x="893068" y="981958"/>
                  </a:lnTo>
                  <a:lnTo>
                    <a:pt x="892051" y="975829"/>
                  </a:lnTo>
                  <a:lnTo>
                    <a:pt x="895111" y="970716"/>
                  </a:lnTo>
                  <a:lnTo>
                    <a:pt x="902267" y="969700"/>
                  </a:lnTo>
                  <a:lnTo>
                    <a:pt x="903218" y="969375"/>
                  </a:lnTo>
                  <a:lnTo>
                    <a:pt x="904137" y="969235"/>
                  </a:lnTo>
                  <a:lnTo>
                    <a:pt x="909877" y="969235"/>
                  </a:lnTo>
                  <a:lnTo>
                    <a:pt x="913661" y="973548"/>
                  </a:lnTo>
                  <a:lnTo>
                    <a:pt x="914526" y="977872"/>
                  </a:lnTo>
                  <a:lnTo>
                    <a:pt x="914526" y="985028"/>
                  </a:lnTo>
                  <a:lnTo>
                    <a:pt x="910440" y="988087"/>
                  </a:lnTo>
                  <a:lnTo>
                    <a:pt x="904310" y="990131"/>
                  </a:lnTo>
                  <a:close/>
                </a:path>
                <a:path w="1252220" h="1249045">
                  <a:moveTo>
                    <a:pt x="361961" y="996908"/>
                  </a:moveTo>
                  <a:lnTo>
                    <a:pt x="354524" y="996908"/>
                  </a:lnTo>
                  <a:lnTo>
                    <a:pt x="352665" y="996703"/>
                  </a:lnTo>
                  <a:lnTo>
                    <a:pt x="350481" y="996260"/>
                  </a:lnTo>
                  <a:lnTo>
                    <a:pt x="347422" y="996260"/>
                  </a:lnTo>
                  <a:lnTo>
                    <a:pt x="345368" y="992174"/>
                  </a:lnTo>
                  <a:lnTo>
                    <a:pt x="345368" y="981472"/>
                  </a:lnTo>
                  <a:lnTo>
                    <a:pt x="349638" y="976715"/>
                  </a:lnTo>
                  <a:lnTo>
                    <a:pt x="355708" y="976715"/>
                  </a:lnTo>
                  <a:lnTo>
                    <a:pt x="363767" y="977872"/>
                  </a:lnTo>
                  <a:lnTo>
                    <a:pt x="366837" y="982985"/>
                  </a:lnTo>
                  <a:lnTo>
                    <a:pt x="365810" y="990131"/>
                  </a:lnTo>
                  <a:lnTo>
                    <a:pt x="364199" y="994152"/>
                  </a:lnTo>
                  <a:lnTo>
                    <a:pt x="361961" y="996908"/>
                  </a:lnTo>
                  <a:close/>
                </a:path>
                <a:path w="1252220" h="1249045">
                  <a:moveTo>
                    <a:pt x="984012" y="997287"/>
                  </a:moveTo>
                  <a:lnTo>
                    <a:pt x="971754" y="997287"/>
                  </a:lnTo>
                  <a:lnTo>
                    <a:pt x="968683" y="993200"/>
                  </a:lnTo>
                  <a:lnTo>
                    <a:pt x="968683" y="981958"/>
                  </a:lnTo>
                  <a:lnTo>
                    <a:pt x="971754" y="977872"/>
                  </a:lnTo>
                  <a:lnTo>
                    <a:pt x="984012" y="977872"/>
                  </a:lnTo>
                  <a:lnTo>
                    <a:pt x="987072" y="981958"/>
                  </a:lnTo>
                  <a:lnTo>
                    <a:pt x="987072" y="993200"/>
                  </a:lnTo>
                  <a:lnTo>
                    <a:pt x="984012" y="997287"/>
                  </a:lnTo>
                  <a:close/>
                </a:path>
                <a:path w="1252220" h="1249045">
                  <a:moveTo>
                    <a:pt x="203731" y="997287"/>
                  </a:moveTo>
                  <a:lnTo>
                    <a:pt x="195163" y="997287"/>
                  </a:lnTo>
                  <a:lnTo>
                    <a:pt x="189034" y="996260"/>
                  </a:lnTo>
                  <a:lnTo>
                    <a:pt x="184947" y="991157"/>
                  </a:lnTo>
                  <a:lnTo>
                    <a:pt x="185975" y="985028"/>
                  </a:lnTo>
                  <a:lnTo>
                    <a:pt x="188018" y="978888"/>
                  </a:lnTo>
                  <a:lnTo>
                    <a:pt x="191077" y="975829"/>
                  </a:lnTo>
                  <a:lnTo>
                    <a:pt x="196191" y="975829"/>
                  </a:lnTo>
                  <a:lnTo>
                    <a:pt x="197141" y="975559"/>
                  </a:lnTo>
                  <a:lnTo>
                    <a:pt x="198028" y="975429"/>
                  </a:lnTo>
                  <a:lnTo>
                    <a:pt x="204341" y="975429"/>
                  </a:lnTo>
                  <a:lnTo>
                    <a:pt x="207292" y="980866"/>
                  </a:lnTo>
                  <a:lnTo>
                    <a:pt x="206406" y="987071"/>
                  </a:lnTo>
                  <a:lnTo>
                    <a:pt x="205476" y="992671"/>
                  </a:lnTo>
                  <a:lnTo>
                    <a:pt x="203731" y="997287"/>
                  </a:lnTo>
                  <a:close/>
                </a:path>
                <a:path w="1252220" h="1249045">
                  <a:moveTo>
                    <a:pt x="791459" y="997449"/>
                  </a:moveTo>
                  <a:lnTo>
                    <a:pt x="783822" y="997449"/>
                  </a:lnTo>
                  <a:lnTo>
                    <a:pt x="782708" y="997287"/>
                  </a:lnTo>
                  <a:lnTo>
                    <a:pt x="777606" y="997287"/>
                  </a:lnTo>
                  <a:lnTo>
                    <a:pt x="774536" y="992174"/>
                  </a:lnTo>
                  <a:lnTo>
                    <a:pt x="775563" y="987071"/>
                  </a:lnTo>
                  <a:lnTo>
                    <a:pt x="776471" y="981569"/>
                  </a:lnTo>
                  <a:lnTo>
                    <a:pt x="780676" y="977710"/>
                  </a:lnTo>
                  <a:lnTo>
                    <a:pt x="787416" y="977710"/>
                  </a:lnTo>
                  <a:lnTo>
                    <a:pt x="792935" y="979915"/>
                  </a:lnTo>
                  <a:lnTo>
                    <a:pt x="797021" y="982985"/>
                  </a:lnTo>
                  <a:lnTo>
                    <a:pt x="795993" y="988087"/>
                  </a:lnTo>
                  <a:lnTo>
                    <a:pt x="795129" y="994995"/>
                  </a:lnTo>
                  <a:lnTo>
                    <a:pt x="791459" y="997449"/>
                  </a:lnTo>
                  <a:close/>
                </a:path>
                <a:path w="1252220" h="1249045">
                  <a:moveTo>
                    <a:pt x="481397" y="1002400"/>
                  </a:moveTo>
                  <a:lnTo>
                    <a:pt x="467997" y="1002400"/>
                  </a:lnTo>
                  <a:lnTo>
                    <a:pt x="465943" y="997287"/>
                  </a:lnTo>
                  <a:lnTo>
                    <a:pt x="465943" y="987071"/>
                  </a:lnTo>
                  <a:lnTo>
                    <a:pt x="470040" y="981958"/>
                  </a:lnTo>
                  <a:lnTo>
                    <a:pt x="481272" y="981958"/>
                  </a:lnTo>
                  <a:lnTo>
                    <a:pt x="485358" y="987071"/>
                  </a:lnTo>
                  <a:lnTo>
                    <a:pt x="486385" y="991157"/>
                  </a:lnTo>
                  <a:lnTo>
                    <a:pt x="485466" y="998508"/>
                  </a:lnTo>
                  <a:lnTo>
                    <a:pt x="481397" y="1002400"/>
                  </a:lnTo>
                  <a:close/>
                </a:path>
                <a:path w="1252220" h="1249045">
                  <a:moveTo>
                    <a:pt x="134995" y="1003546"/>
                  </a:moveTo>
                  <a:lnTo>
                    <a:pt x="127428" y="1003546"/>
                  </a:lnTo>
                  <a:lnTo>
                    <a:pt x="123515" y="1000595"/>
                  </a:lnTo>
                  <a:lnTo>
                    <a:pt x="122617" y="995244"/>
                  </a:lnTo>
                  <a:lnTo>
                    <a:pt x="119547" y="988087"/>
                  </a:lnTo>
                  <a:lnTo>
                    <a:pt x="131816" y="981958"/>
                  </a:lnTo>
                  <a:lnTo>
                    <a:pt x="137946" y="981958"/>
                  </a:lnTo>
                  <a:lnTo>
                    <a:pt x="142032" y="986044"/>
                  </a:lnTo>
                  <a:lnTo>
                    <a:pt x="144076" y="998303"/>
                  </a:lnTo>
                  <a:lnTo>
                    <a:pt x="141005" y="1002400"/>
                  </a:lnTo>
                  <a:lnTo>
                    <a:pt x="135903" y="1003416"/>
                  </a:lnTo>
                  <a:lnTo>
                    <a:pt x="134995" y="1003546"/>
                  </a:lnTo>
                  <a:close/>
                </a:path>
                <a:path w="1252220" h="1249045">
                  <a:moveTo>
                    <a:pt x="1051445" y="1007502"/>
                  </a:moveTo>
                  <a:lnTo>
                    <a:pt x="1038170" y="1007502"/>
                  </a:lnTo>
                  <a:lnTo>
                    <a:pt x="1035101" y="1002400"/>
                  </a:lnTo>
                  <a:lnTo>
                    <a:pt x="1035101" y="991157"/>
                  </a:lnTo>
                  <a:lnTo>
                    <a:pt x="1038170" y="988087"/>
                  </a:lnTo>
                  <a:lnTo>
                    <a:pt x="1044084" y="986909"/>
                  </a:lnTo>
                  <a:lnTo>
                    <a:pt x="1049208" y="986909"/>
                  </a:lnTo>
                  <a:lnTo>
                    <a:pt x="1052580" y="990671"/>
                  </a:lnTo>
                  <a:lnTo>
                    <a:pt x="1053499" y="995244"/>
                  </a:lnTo>
                  <a:lnTo>
                    <a:pt x="1055542" y="1001373"/>
                  </a:lnTo>
                  <a:lnTo>
                    <a:pt x="1051445" y="1007502"/>
                  </a:lnTo>
                  <a:close/>
                </a:path>
                <a:path w="1252220" h="1249045">
                  <a:moveTo>
                    <a:pt x="741836" y="1015674"/>
                  </a:moveTo>
                  <a:lnTo>
                    <a:pt x="729577" y="1015674"/>
                  </a:lnTo>
                  <a:lnTo>
                    <a:pt x="725491" y="1011588"/>
                  </a:lnTo>
                  <a:lnTo>
                    <a:pt x="725491" y="999330"/>
                  </a:lnTo>
                  <a:lnTo>
                    <a:pt x="729577" y="996260"/>
                  </a:lnTo>
                  <a:lnTo>
                    <a:pt x="740819" y="996260"/>
                  </a:lnTo>
                  <a:lnTo>
                    <a:pt x="745922" y="998303"/>
                  </a:lnTo>
                  <a:lnTo>
                    <a:pt x="745922" y="1011588"/>
                  </a:lnTo>
                  <a:lnTo>
                    <a:pt x="741836" y="1015674"/>
                  </a:lnTo>
                  <a:close/>
                </a:path>
                <a:path w="1252220" h="1249045">
                  <a:moveTo>
                    <a:pt x="1112759" y="1015674"/>
                  </a:moveTo>
                  <a:lnTo>
                    <a:pt x="1103849" y="1015674"/>
                  </a:lnTo>
                  <a:lnTo>
                    <a:pt x="1101311" y="1011978"/>
                  </a:lnTo>
                  <a:lnTo>
                    <a:pt x="1099474" y="1006486"/>
                  </a:lnTo>
                  <a:lnTo>
                    <a:pt x="1098458" y="1001373"/>
                  </a:lnTo>
                  <a:lnTo>
                    <a:pt x="1101517" y="997287"/>
                  </a:lnTo>
                  <a:lnTo>
                    <a:pt x="1106630" y="996260"/>
                  </a:lnTo>
                  <a:lnTo>
                    <a:pt x="1108155" y="996011"/>
                  </a:lnTo>
                  <a:lnTo>
                    <a:pt x="1114305" y="996011"/>
                  </a:lnTo>
                  <a:lnTo>
                    <a:pt x="1118035" y="998281"/>
                  </a:lnTo>
                  <a:lnTo>
                    <a:pt x="1118889" y="1003416"/>
                  </a:lnTo>
                  <a:lnTo>
                    <a:pt x="1119916" y="1010572"/>
                  </a:lnTo>
                  <a:lnTo>
                    <a:pt x="1117872" y="1013632"/>
                  </a:lnTo>
                  <a:lnTo>
                    <a:pt x="1112759" y="1015674"/>
                  </a:lnTo>
                  <a:close/>
                </a:path>
                <a:path w="1252220" h="1249045">
                  <a:moveTo>
                    <a:pt x="526230" y="1020788"/>
                  </a:moveTo>
                  <a:lnTo>
                    <a:pt x="520101" y="1018745"/>
                  </a:lnTo>
                  <a:lnTo>
                    <a:pt x="514999" y="1016701"/>
                  </a:lnTo>
                  <a:lnTo>
                    <a:pt x="516015" y="1008529"/>
                  </a:lnTo>
                  <a:lnTo>
                    <a:pt x="516015" y="1002400"/>
                  </a:lnTo>
                  <a:lnTo>
                    <a:pt x="521128" y="998303"/>
                  </a:lnTo>
                  <a:lnTo>
                    <a:pt x="527258" y="998303"/>
                  </a:lnTo>
                  <a:lnTo>
                    <a:pt x="534414" y="999330"/>
                  </a:lnTo>
                  <a:lnTo>
                    <a:pt x="536457" y="1003416"/>
                  </a:lnTo>
                  <a:lnTo>
                    <a:pt x="536457" y="1015674"/>
                  </a:lnTo>
                  <a:lnTo>
                    <a:pt x="532370" y="1018745"/>
                  </a:lnTo>
                  <a:lnTo>
                    <a:pt x="526230" y="1020788"/>
                  </a:lnTo>
                  <a:close/>
                </a:path>
                <a:path w="1252220" h="1249045">
                  <a:moveTo>
                    <a:pt x="865249" y="1021804"/>
                  </a:moveTo>
                  <a:lnTo>
                    <a:pt x="850152" y="1021804"/>
                  </a:lnTo>
                  <a:lnTo>
                    <a:pt x="848109" y="1015674"/>
                  </a:lnTo>
                  <a:lnTo>
                    <a:pt x="849125" y="1008529"/>
                  </a:lnTo>
                  <a:lnTo>
                    <a:pt x="851179" y="1003416"/>
                  </a:lnTo>
                  <a:lnTo>
                    <a:pt x="853222" y="999330"/>
                  </a:lnTo>
                  <a:lnTo>
                    <a:pt x="867524" y="999330"/>
                  </a:lnTo>
                  <a:lnTo>
                    <a:pt x="869567" y="1006486"/>
                  </a:lnTo>
                  <a:lnTo>
                    <a:pt x="870593" y="1010572"/>
                  </a:lnTo>
                  <a:lnTo>
                    <a:pt x="868723" y="1017112"/>
                  </a:lnTo>
                  <a:lnTo>
                    <a:pt x="865249" y="1021804"/>
                  </a:lnTo>
                  <a:close/>
                </a:path>
                <a:path w="1252220" h="1249045">
                  <a:moveTo>
                    <a:pt x="306550" y="1022831"/>
                  </a:moveTo>
                  <a:lnTo>
                    <a:pt x="295307" y="1022831"/>
                  </a:lnTo>
                  <a:lnTo>
                    <a:pt x="291221" y="1018745"/>
                  </a:lnTo>
                  <a:lnTo>
                    <a:pt x="291221" y="1007502"/>
                  </a:lnTo>
                  <a:lnTo>
                    <a:pt x="295307" y="1003416"/>
                  </a:lnTo>
                  <a:lnTo>
                    <a:pt x="306550" y="1003416"/>
                  </a:lnTo>
                  <a:lnTo>
                    <a:pt x="310636" y="1007502"/>
                  </a:lnTo>
                  <a:lnTo>
                    <a:pt x="310636" y="1019761"/>
                  </a:lnTo>
                  <a:lnTo>
                    <a:pt x="306550" y="1022831"/>
                  </a:lnTo>
                  <a:close/>
                </a:path>
                <a:path w="1252220" h="1249045">
                  <a:moveTo>
                    <a:pt x="585501" y="1027944"/>
                  </a:moveTo>
                  <a:lnTo>
                    <a:pt x="572216" y="1027944"/>
                  </a:lnTo>
                  <a:lnTo>
                    <a:pt x="568130" y="1025901"/>
                  </a:lnTo>
                  <a:lnTo>
                    <a:pt x="568130" y="1012615"/>
                  </a:lnTo>
                  <a:lnTo>
                    <a:pt x="572216" y="1010572"/>
                  </a:lnTo>
                  <a:lnTo>
                    <a:pt x="577329" y="1008529"/>
                  </a:lnTo>
                  <a:lnTo>
                    <a:pt x="582432" y="1008529"/>
                  </a:lnTo>
                  <a:lnTo>
                    <a:pt x="586518" y="1012615"/>
                  </a:lnTo>
                  <a:lnTo>
                    <a:pt x="586518" y="1023858"/>
                  </a:lnTo>
                  <a:lnTo>
                    <a:pt x="585501" y="1027944"/>
                  </a:lnTo>
                  <a:close/>
                </a:path>
                <a:path w="1252220" h="1249045">
                  <a:moveTo>
                    <a:pt x="405806" y="1027944"/>
                  </a:moveTo>
                  <a:lnTo>
                    <a:pt x="398510" y="1027944"/>
                  </a:lnTo>
                  <a:lnTo>
                    <a:pt x="393397" y="1026917"/>
                  </a:lnTo>
                  <a:lnTo>
                    <a:pt x="389311" y="1022831"/>
                  </a:lnTo>
                  <a:lnTo>
                    <a:pt x="389311" y="1009545"/>
                  </a:lnTo>
                  <a:lnTo>
                    <a:pt x="394424" y="1006486"/>
                  </a:lnTo>
                  <a:lnTo>
                    <a:pt x="408726" y="1006486"/>
                  </a:lnTo>
                  <a:lnTo>
                    <a:pt x="411796" y="1011588"/>
                  </a:lnTo>
                  <a:lnTo>
                    <a:pt x="410768" y="1017718"/>
                  </a:lnTo>
                  <a:lnTo>
                    <a:pt x="409850" y="1024149"/>
                  </a:lnTo>
                  <a:lnTo>
                    <a:pt x="405806" y="1027944"/>
                  </a:lnTo>
                  <a:close/>
                </a:path>
                <a:path w="1252220" h="1249045">
                  <a:moveTo>
                    <a:pt x="687678" y="1028960"/>
                  </a:moveTo>
                  <a:lnTo>
                    <a:pt x="678489" y="1027944"/>
                  </a:lnTo>
                  <a:lnTo>
                    <a:pt x="674403" y="1023858"/>
                  </a:lnTo>
                  <a:lnTo>
                    <a:pt x="674403" y="1012615"/>
                  </a:lnTo>
                  <a:lnTo>
                    <a:pt x="678489" y="1007502"/>
                  </a:lnTo>
                  <a:lnTo>
                    <a:pt x="683591" y="1007502"/>
                  </a:lnTo>
                  <a:lnTo>
                    <a:pt x="685087" y="1007264"/>
                  </a:lnTo>
                  <a:lnTo>
                    <a:pt x="691180" y="1007264"/>
                  </a:lnTo>
                  <a:lnTo>
                    <a:pt x="694834" y="1009794"/>
                  </a:lnTo>
                  <a:lnTo>
                    <a:pt x="694834" y="1022831"/>
                  </a:lnTo>
                  <a:lnTo>
                    <a:pt x="690747" y="1026917"/>
                  </a:lnTo>
                  <a:lnTo>
                    <a:pt x="687678" y="1028960"/>
                  </a:lnTo>
                  <a:close/>
                </a:path>
                <a:path w="1252220" h="1249045">
                  <a:moveTo>
                    <a:pt x="636590" y="1032030"/>
                  </a:moveTo>
                  <a:lnTo>
                    <a:pt x="623304" y="1032030"/>
                  </a:lnTo>
                  <a:lnTo>
                    <a:pt x="622288" y="1026917"/>
                  </a:lnTo>
                  <a:lnTo>
                    <a:pt x="622288" y="1016204"/>
                  </a:lnTo>
                  <a:lnTo>
                    <a:pt x="625693" y="1011459"/>
                  </a:lnTo>
                  <a:lnTo>
                    <a:pt x="632886" y="1011459"/>
                  </a:lnTo>
                  <a:lnTo>
                    <a:pt x="638633" y="1012615"/>
                  </a:lnTo>
                  <a:lnTo>
                    <a:pt x="641703" y="1016701"/>
                  </a:lnTo>
                  <a:lnTo>
                    <a:pt x="641703" y="1021804"/>
                  </a:lnTo>
                  <a:lnTo>
                    <a:pt x="639660" y="1027944"/>
                  </a:lnTo>
                  <a:lnTo>
                    <a:pt x="636590" y="1032030"/>
                  </a:lnTo>
                  <a:close/>
                </a:path>
                <a:path w="1252220" h="1249045">
                  <a:moveTo>
                    <a:pt x="938026" y="1033046"/>
                  </a:moveTo>
                  <a:lnTo>
                    <a:pt x="930881" y="1033046"/>
                  </a:lnTo>
                  <a:lnTo>
                    <a:pt x="927811" y="1028960"/>
                  </a:lnTo>
                  <a:lnTo>
                    <a:pt x="927811" y="1022831"/>
                  </a:lnTo>
                  <a:lnTo>
                    <a:pt x="925768" y="1016701"/>
                  </a:lnTo>
                  <a:lnTo>
                    <a:pt x="929854" y="1013632"/>
                  </a:lnTo>
                  <a:lnTo>
                    <a:pt x="935783" y="1012453"/>
                  </a:lnTo>
                  <a:lnTo>
                    <a:pt x="942113" y="1012453"/>
                  </a:lnTo>
                  <a:lnTo>
                    <a:pt x="946416" y="1016312"/>
                  </a:lnTo>
                  <a:lnTo>
                    <a:pt x="948242" y="1021804"/>
                  </a:lnTo>
                  <a:lnTo>
                    <a:pt x="949268" y="1027944"/>
                  </a:lnTo>
                  <a:lnTo>
                    <a:pt x="945183" y="1032030"/>
                  </a:lnTo>
                  <a:lnTo>
                    <a:pt x="938026" y="1033046"/>
                  </a:lnTo>
                  <a:close/>
                </a:path>
                <a:path w="1252220" h="1249045">
                  <a:moveTo>
                    <a:pt x="240122" y="1034073"/>
                  </a:moveTo>
                  <a:lnTo>
                    <a:pt x="227864" y="1034073"/>
                  </a:lnTo>
                  <a:lnTo>
                    <a:pt x="223777" y="1033046"/>
                  </a:lnTo>
                  <a:lnTo>
                    <a:pt x="222751" y="1026917"/>
                  </a:lnTo>
                  <a:lnTo>
                    <a:pt x="222751" y="1020788"/>
                  </a:lnTo>
                  <a:lnTo>
                    <a:pt x="224804" y="1016701"/>
                  </a:lnTo>
                  <a:lnTo>
                    <a:pt x="230933" y="1015674"/>
                  </a:lnTo>
                  <a:lnTo>
                    <a:pt x="236036" y="1015674"/>
                  </a:lnTo>
                  <a:lnTo>
                    <a:pt x="240122" y="1017718"/>
                  </a:lnTo>
                  <a:lnTo>
                    <a:pt x="241149" y="1022831"/>
                  </a:lnTo>
                  <a:lnTo>
                    <a:pt x="243192" y="1028960"/>
                  </a:lnTo>
                  <a:lnTo>
                    <a:pt x="240122" y="1034073"/>
                  </a:lnTo>
                  <a:close/>
                </a:path>
                <a:path w="1252220" h="1249045">
                  <a:moveTo>
                    <a:pt x="174733" y="1044289"/>
                  </a:moveTo>
                  <a:lnTo>
                    <a:pt x="161447" y="1044289"/>
                  </a:lnTo>
                  <a:lnTo>
                    <a:pt x="158377" y="1041219"/>
                  </a:lnTo>
                  <a:lnTo>
                    <a:pt x="157361" y="1036116"/>
                  </a:lnTo>
                  <a:lnTo>
                    <a:pt x="156333" y="1028960"/>
                  </a:lnTo>
                  <a:lnTo>
                    <a:pt x="159404" y="1023858"/>
                  </a:lnTo>
                  <a:lnTo>
                    <a:pt x="166560" y="1022831"/>
                  </a:lnTo>
                  <a:lnTo>
                    <a:pt x="172690" y="1022831"/>
                  </a:lnTo>
                  <a:lnTo>
                    <a:pt x="176776" y="1026917"/>
                  </a:lnTo>
                  <a:lnTo>
                    <a:pt x="178818" y="1034073"/>
                  </a:lnTo>
                  <a:lnTo>
                    <a:pt x="177792" y="1039175"/>
                  </a:lnTo>
                  <a:lnTo>
                    <a:pt x="174733" y="1044289"/>
                  </a:lnTo>
                  <a:close/>
                </a:path>
                <a:path w="1252220" h="1249045">
                  <a:moveTo>
                    <a:pt x="821086" y="1045315"/>
                  </a:moveTo>
                  <a:lnTo>
                    <a:pt x="805193" y="1045315"/>
                  </a:lnTo>
                  <a:lnTo>
                    <a:pt x="801107" y="1043273"/>
                  </a:lnTo>
                  <a:lnTo>
                    <a:pt x="801107" y="1029987"/>
                  </a:lnTo>
                  <a:lnTo>
                    <a:pt x="805193" y="1026917"/>
                  </a:lnTo>
                  <a:lnTo>
                    <a:pt x="810684" y="1024723"/>
                  </a:lnTo>
                  <a:lnTo>
                    <a:pt x="817441" y="1024723"/>
                  </a:lnTo>
                  <a:lnTo>
                    <a:pt x="821646" y="1028571"/>
                  </a:lnTo>
                  <a:lnTo>
                    <a:pt x="822565" y="1034073"/>
                  </a:lnTo>
                  <a:lnTo>
                    <a:pt x="823494" y="1040613"/>
                  </a:lnTo>
                  <a:lnTo>
                    <a:pt x="821086" y="1045315"/>
                  </a:lnTo>
                  <a:close/>
                </a:path>
                <a:path w="1252220" h="1249045">
                  <a:moveTo>
                    <a:pt x="1011599" y="1046332"/>
                  </a:moveTo>
                  <a:lnTo>
                    <a:pt x="998314" y="1046332"/>
                  </a:lnTo>
                  <a:lnTo>
                    <a:pt x="996271" y="1042246"/>
                  </a:lnTo>
                  <a:lnTo>
                    <a:pt x="996271" y="1028960"/>
                  </a:lnTo>
                  <a:lnTo>
                    <a:pt x="1000357" y="1024874"/>
                  </a:lnTo>
                  <a:lnTo>
                    <a:pt x="1012626" y="1024874"/>
                  </a:lnTo>
                  <a:lnTo>
                    <a:pt x="1016712" y="1028960"/>
                  </a:lnTo>
                  <a:lnTo>
                    <a:pt x="1016712" y="1043273"/>
                  </a:lnTo>
                  <a:lnTo>
                    <a:pt x="1011599" y="1046332"/>
                  </a:lnTo>
                  <a:close/>
                </a:path>
                <a:path w="1252220" h="1249045">
                  <a:moveTo>
                    <a:pt x="455728" y="1050418"/>
                  </a:moveTo>
                  <a:lnTo>
                    <a:pt x="443469" y="1050418"/>
                  </a:lnTo>
                  <a:lnTo>
                    <a:pt x="438356" y="1047359"/>
                  </a:lnTo>
                  <a:lnTo>
                    <a:pt x="438356" y="1034073"/>
                  </a:lnTo>
                  <a:lnTo>
                    <a:pt x="442442" y="1028960"/>
                  </a:lnTo>
                  <a:lnTo>
                    <a:pt x="454711" y="1028960"/>
                  </a:lnTo>
                  <a:lnTo>
                    <a:pt x="458797" y="1033046"/>
                  </a:lnTo>
                  <a:lnTo>
                    <a:pt x="459814" y="1039175"/>
                  </a:lnTo>
                  <a:lnTo>
                    <a:pt x="459814" y="1046332"/>
                  </a:lnTo>
                  <a:lnTo>
                    <a:pt x="455728" y="1050418"/>
                  </a:lnTo>
                  <a:close/>
                </a:path>
                <a:path w="1252220" h="1249045">
                  <a:moveTo>
                    <a:pt x="1079670" y="1056061"/>
                  </a:moveTo>
                  <a:lnTo>
                    <a:pt x="1074027" y="1056061"/>
                  </a:lnTo>
                  <a:lnTo>
                    <a:pt x="1072968" y="1055888"/>
                  </a:lnTo>
                  <a:lnTo>
                    <a:pt x="1071886" y="1055531"/>
                  </a:lnTo>
                  <a:lnTo>
                    <a:pt x="1066774" y="1054504"/>
                  </a:lnTo>
                  <a:lnTo>
                    <a:pt x="1063715" y="1050418"/>
                  </a:lnTo>
                  <a:lnTo>
                    <a:pt x="1063715" y="1039175"/>
                  </a:lnTo>
                  <a:lnTo>
                    <a:pt x="1067801" y="1036116"/>
                  </a:lnTo>
                  <a:lnTo>
                    <a:pt x="1072914" y="1034073"/>
                  </a:lnTo>
                  <a:lnTo>
                    <a:pt x="1081086" y="1035089"/>
                  </a:lnTo>
                  <a:lnTo>
                    <a:pt x="1084145" y="1040202"/>
                  </a:lnTo>
                  <a:lnTo>
                    <a:pt x="1083129" y="1047359"/>
                  </a:lnTo>
                  <a:lnTo>
                    <a:pt x="1083129" y="1052396"/>
                  </a:lnTo>
                  <a:lnTo>
                    <a:pt x="1079670" y="1056061"/>
                  </a:lnTo>
                  <a:close/>
                </a:path>
                <a:path w="1252220" h="1249045">
                  <a:moveTo>
                    <a:pt x="349375" y="1056547"/>
                  </a:moveTo>
                  <a:lnTo>
                    <a:pt x="342309" y="1056547"/>
                  </a:lnTo>
                  <a:lnTo>
                    <a:pt x="336179" y="1054504"/>
                  </a:lnTo>
                  <a:lnTo>
                    <a:pt x="332093" y="1049402"/>
                  </a:lnTo>
                  <a:lnTo>
                    <a:pt x="333110" y="1043273"/>
                  </a:lnTo>
                  <a:lnTo>
                    <a:pt x="335153" y="1038159"/>
                  </a:lnTo>
                  <a:lnTo>
                    <a:pt x="337196" y="1034073"/>
                  </a:lnTo>
                  <a:lnTo>
                    <a:pt x="351508" y="1034073"/>
                  </a:lnTo>
                  <a:lnTo>
                    <a:pt x="352525" y="1041219"/>
                  </a:lnTo>
                  <a:lnTo>
                    <a:pt x="354568" y="1044289"/>
                  </a:lnTo>
                  <a:lnTo>
                    <a:pt x="352729" y="1052569"/>
                  </a:lnTo>
                  <a:lnTo>
                    <a:pt x="349375" y="1056547"/>
                  </a:lnTo>
                  <a:close/>
                </a:path>
                <a:path w="1252220" h="1249045">
                  <a:moveTo>
                    <a:pt x="899197" y="1063703"/>
                  </a:moveTo>
                  <a:lnTo>
                    <a:pt x="887954" y="1063703"/>
                  </a:lnTo>
                  <a:lnTo>
                    <a:pt x="884895" y="1058590"/>
                  </a:lnTo>
                  <a:lnTo>
                    <a:pt x="884895" y="1046332"/>
                  </a:lnTo>
                  <a:lnTo>
                    <a:pt x="888982" y="1044289"/>
                  </a:lnTo>
                  <a:lnTo>
                    <a:pt x="893068" y="1043273"/>
                  </a:lnTo>
                  <a:lnTo>
                    <a:pt x="900224" y="1044289"/>
                  </a:lnTo>
                  <a:lnTo>
                    <a:pt x="904310" y="1047359"/>
                  </a:lnTo>
                  <a:lnTo>
                    <a:pt x="903283" y="1054504"/>
                  </a:lnTo>
                  <a:lnTo>
                    <a:pt x="903283" y="1060633"/>
                  </a:lnTo>
                  <a:lnTo>
                    <a:pt x="899197" y="1063703"/>
                  </a:lnTo>
                  <a:close/>
                </a:path>
                <a:path w="1252220" h="1249045">
                  <a:moveTo>
                    <a:pt x="761640" y="1063833"/>
                  </a:moveTo>
                  <a:lnTo>
                    <a:pt x="756402" y="1063833"/>
                  </a:lnTo>
                  <a:lnTo>
                    <a:pt x="754105" y="1060763"/>
                  </a:lnTo>
                  <a:lnTo>
                    <a:pt x="754105" y="1048375"/>
                  </a:lnTo>
                  <a:lnTo>
                    <a:pt x="755122" y="1044289"/>
                  </a:lnTo>
                  <a:lnTo>
                    <a:pt x="766364" y="1044289"/>
                  </a:lnTo>
                  <a:lnTo>
                    <a:pt x="770450" y="1046332"/>
                  </a:lnTo>
                  <a:lnTo>
                    <a:pt x="772493" y="1058590"/>
                  </a:lnTo>
                  <a:lnTo>
                    <a:pt x="770450" y="1063703"/>
                  </a:lnTo>
                  <a:lnTo>
                    <a:pt x="762278" y="1063703"/>
                  </a:lnTo>
                  <a:lnTo>
                    <a:pt x="761640" y="1063833"/>
                  </a:lnTo>
                  <a:close/>
                </a:path>
                <a:path w="1252220" h="1249045">
                  <a:moveTo>
                    <a:pt x="506816" y="1067790"/>
                  </a:moveTo>
                  <a:lnTo>
                    <a:pt x="492574" y="1067790"/>
                  </a:lnTo>
                  <a:lnTo>
                    <a:pt x="489347" y="1064190"/>
                  </a:lnTo>
                  <a:lnTo>
                    <a:pt x="488428" y="1059617"/>
                  </a:lnTo>
                  <a:lnTo>
                    <a:pt x="486385" y="1053488"/>
                  </a:lnTo>
                  <a:lnTo>
                    <a:pt x="490471" y="1048375"/>
                  </a:lnTo>
                  <a:lnTo>
                    <a:pt x="497577" y="1047197"/>
                  </a:lnTo>
                  <a:lnTo>
                    <a:pt x="505583" y="1047197"/>
                  </a:lnTo>
                  <a:lnTo>
                    <a:pt x="508967" y="1051056"/>
                  </a:lnTo>
                  <a:lnTo>
                    <a:pt x="509886" y="1056547"/>
                  </a:lnTo>
                  <a:lnTo>
                    <a:pt x="509886" y="1062676"/>
                  </a:lnTo>
                  <a:lnTo>
                    <a:pt x="506816" y="1067790"/>
                  </a:lnTo>
                  <a:close/>
                </a:path>
                <a:path w="1252220" h="1249045">
                  <a:moveTo>
                    <a:pt x="275893" y="1071876"/>
                  </a:moveTo>
                  <a:lnTo>
                    <a:pt x="270779" y="1071876"/>
                  </a:lnTo>
                  <a:lnTo>
                    <a:pt x="264650" y="1069833"/>
                  </a:lnTo>
                  <a:lnTo>
                    <a:pt x="261580" y="1064730"/>
                  </a:lnTo>
                  <a:lnTo>
                    <a:pt x="263623" y="1058590"/>
                  </a:lnTo>
                  <a:lnTo>
                    <a:pt x="264391" y="1053996"/>
                  </a:lnTo>
                  <a:lnTo>
                    <a:pt x="267461" y="1051693"/>
                  </a:lnTo>
                  <a:lnTo>
                    <a:pt x="272315" y="1051693"/>
                  </a:lnTo>
                  <a:lnTo>
                    <a:pt x="273590" y="1051953"/>
                  </a:lnTo>
                  <a:lnTo>
                    <a:pt x="274866" y="1052461"/>
                  </a:lnTo>
                  <a:lnTo>
                    <a:pt x="280994" y="1052461"/>
                  </a:lnTo>
                  <a:lnTo>
                    <a:pt x="282022" y="1057574"/>
                  </a:lnTo>
                  <a:lnTo>
                    <a:pt x="280994" y="1063703"/>
                  </a:lnTo>
                  <a:lnTo>
                    <a:pt x="279979" y="1068816"/>
                  </a:lnTo>
                  <a:lnTo>
                    <a:pt x="275893" y="1071876"/>
                  </a:lnTo>
                  <a:close/>
                </a:path>
                <a:path w="1252220" h="1249045">
                  <a:moveTo>
                    <a:pt x="716292" y="1079032"/>
                  </a:moveTo>
                  <a:lnTo>
                    <a:pt x="705049" y="1079032"/>
                  </a:lnTo>
                  <a:lnTo>
                    <a:pt x="699947" y="1076989"/>
                  </a:lnTo>
                  <a:lnTo>
                    <a:pt x="699947" y="1062395"/>
                  </a:lnTo>
                  <a:lnTo>
                    <a:pt x="703244" y="1058439"/>
                  </a:lnTo>
                  <a:lnTo>
                    <a:pt x="718274" y="1058439"/>
                  </a:lnTo>
                  <a:lnTo>
                    <a:pt x="720378" y="1063703"/>
                  </a:lnTo>
                  <a:lnTo>
                    <a:pt x="720378" y="1074946"/>
                  </a:lnTo>
                  <a:lnTo>
                    <a:pt x="716292" y="1079032"/>
                  </a:lnTo>
                  <a:close/>
                </a:path>
                <a:path w="1252220" h="1249045">
                  <a:moveTo>
                    <a:pt x="964868" y="1080589"/>
                  </a:moveTo>
                  <a:lnTo>
                    <a:pt x="960458" y="1080589"/>
                  </a:lnTo>
                  <a:lnTo>
                    <a:pt x="958101" y="1077086"/>
                  </a:lnTo>
                  <a:lnTo>
                    <a:pt x="956425" y="1072903"/>
                  </a:lnTo>
                  <a:lnTo>
                    <a:pt x="955398" y="1066773"/>
                  </a:lnTo>
                  <a:lnTo>
                    <a:pt x="958468" y="1061660"/>
                  </a:lnTo>
                  <a:lnTo>
                    <a:pt x="965538" y="1059304"/>
                  </a:lnTo>
                  <a:lnTo>
                    <a:pt x="966424" y="1059163"/>
                  </a:lnTo>
                  <a:lnTo>
                    <a:pt x="971905" y="1059163"/>
                  </a:lnTo>
                  <a:lnTo>
                    <a:pt x="974975" y="1063617"/>
                  </a:lnTo>
                  <a:lnTo>
                    <a:pt x="976856" y="1074946"/>
                  </a:lnTo>
                  <a:lnTo>
                    <a:pt x="973797" y="1079032"/>
                  </a:lnTo>
                  <a:lnTo>
                    <a:pt x="966641" y="1080048"/>
                  </a:lnTo>
                  <a:lnTo>
                    <a:pt x="965722" y="1080416"/>
                  </a:lnTo>
                  <a:lnTo>
                    <a:pt x="964868" y="1080589"/>
                  </a:lnTo>
                  <a:close/>
                </a:path>
                <a:path w="1252220" h="1249045">
                  <a:moveTo>
                    <a:pt x="551785" y="1082091"/>
                  </a:moveTo>
                  <a:lnTo>
                    <a:pt x="542586" y="1079032"/>
                  </a:lnTo>
                  <a:lnTo>
                    <a:pt x="539516" y="1074946"/>
                  </a:lnTo>
                  <a:lnTo>
                    <a:pt x="541396" y="1063703"/>
                  </a:lnTo>
                  <a:lnTo>
                    <a:pt x="541461" y="1063314"/>
                  </a:lnTo>
                  <a:lnTo>
                    <a:pt x="545656" y="1059455"/>
                  </a:lnTo>
                  <a:lnTo>
                    <a:pt x="551984" y="1059455"/>
                  </a:lnTo>
                  <a:lnTo>
                    <a:pt x="557915" y="1060633"/>
                  </a:lnTo>
                  <a:lnTo>
                    <a:pt x="562001" y="1063703"/>
                  </a:lnTo>
                  <a:lnTo>
                    <a:pt x="562001" y="1078005"/>
                  </a:lnTo>
                  <a:lnTo>
                    <a:pt x="555872" y="1079032"/>
                  </a:lnTo>
                  <a:lnTo>
                    <a:pt x="551785" y="1082091"/>
                  </a:lnTo>
                  <a:close/>
                </a:path>
                <a:path w="1252220" h="1249045">
                  <a:moveTo>
                    <a:pt x="392381" y="1083118"/>
                  </a:moveTo>
                  <a:lnTo>
                    <a:pt x="385056" y="1083118"/>
                  </a:lnTo>
                  <a:lnTo>
                    <a:pt x="380922" y="1079421"/>
                  </a:lnTo>
                  <a:lnTo>
                    <a:pt x="379095" y="1073919"/>
                  </a:lnTo>
                  <a:lnTo>
                    <a:pt x="378068" y="1068816"/>
                  </a:lnTo>
                  <a:lnTo>
                    <a:pt x="382154" y="1064730"/>
                  </a:lnTo>
                  <a:lnTo>
                    <a:pt x="387268" y="1063703"/>
                  </a:lnTo>
                  <a:lnTo>
                    <a:pt x="388664" y="1063465"/>
                  </a:lnTo>
                  <a:lnTo>
                    <a:pt x="394661" y="1063465"/>
                  </a:lnTo>
                  <a:lnTo>
                    <a:pt x="398121" y="1065995"/>
                  </a:lnTo>
                  <a:lnTo>
                    <a:pt x="401569" y="1072903"/>
                  </a:lnTo>
                  <a:lnTo>
                    <a:pt x="399526" y="1078005"/>
                  </a:lnTo>
                  <a:lnTo>
                    <a:pt x="397483" y="1081075"/>
                  </a:lnTo>
                  <a:lnTo>
                    <a:pt x="392381" y="1083118"/>
                  </a:lnTo>
                  <a:close/>
                </a:path>
                <a:path w="1252220" h="1249045">
                  <a:moveTo>
                    <a:pt x="210042" y="1083280"/>
                  </a:moveTo>
                  <a:lnTo>
                    <a:pt x="203271" y="1083280"/>
                  </a:lnTo>
                  <a:lnTo>
                    <a:pt x="202319" y="1083118"/>
                  </a:lnTo>
                  <a:lnTo>
                    <a:pt x="195163" y="1082091"/>
                  </a:lnTo>
                  <a:lnTo>
                    <a:pt x="192104" y="1076989"/>
                  </a:lnTo>
                  <a:lnTo>
                    <a:pt x="193120" y="1069833"/>
                  </a:lnTo>
                  <a:lnTo>
                    <a:pt x="195163" y="1063703"/>
                  </a:lnTo>
                  <a:lnTo>
                    <a:pt x="199250" y="1062676"/>
                  </a:lnTo>
                  <a:lnTo>
                    <a:pt x="204362" y="1062676"/>
                  </a:lnTo>
                  <a:lnTo>
                    <a:pt x="212535" y="1063703"/>
                  </a:lnTo>
                  <a:lnTo>
                    <a:pt x="215605" y="1067790"/>
                  </a:lnTo>
                  <a:lnTo>
                    <a:pt x="214578" y="1073919"/>
                  </a:lnTo>
                  <a:lnTo>
                    <a:pt x="213713" y="1080826"/>
                  </a:lnTo>
                  <a:lnTo>
                    <a:pt x="210042" y="1083280"/>
                  </a:lnTo>
                  <a:close/>
                </a:path>
                <a:path w="1252220" h="1249045">
                  <a:moveTo>
                    <a:pt x="665204" y="1085161"/>
                  </a:moveTo>
                  <a:lnTo>
                    <a:pt x="652945" y="1085161"/>
                  </a:lnTo>
                  <a:lnTo>
                    <a:pt x="648859" y="1081075"/>
                  </a:lnTo>
                  <a:lnTo>
                    <a:pt x="647832" y="1075962"/>
                  </a:lnTo>
                  <a:lnTo>
                    <a:pt x="645789" y="1069833"/>
                  </a:lnTo>
                  <a:lnTo>
                    <a:pt x="649875" y="1064730"/>
                  </a:lnTo>
                  <a:lnTo>
                    <a:pt x="657859" y="1063574"/>
                  </a:lnTo>
                  <a:lnTo>
                    <a:pt x="663852" y="1063574"/>
                  </a:lnTo>
                  <a:lnTo>
                    <a:pt x="667420" y="1068319"/>
                  </a:lnTo>
                  <a:lnTo>
                    <a:pt x="669290" y="1073919"/>
                  </a:lnTo>
                  <a:lnTo>
                    <a:pt x="669290" y="1080048"/>
                  </a:lnTo>
                  <a:lnTo>
                    <a:pt x="665204" y="1085161"/>
                  </a:lnTo>
                  <a:close/>
                </a:path>
                <a:path w="1252220" h="1249045">
                  <a:moveTo>
                    <a:pt x="604743" y="1086199"/>
                  </a:moveTo>
                  <a:lnTo>
                    <a:pt x="598604" y="1086199"/>
                  </a:lnTo>
                  <a:lnTo>
                    <a:pt x="595241" y="1082707"/>
                  </a:lnTo>
                  <a:lnTo>
                    <a:pt x="593674" y="1078005"/>
                  </a:lnTo>
                  <a:lnTo>
                    <a:pt x="592658" y="1071876"/>
                  </a:lnTo>
                  <a:lnTo>
                    <a:pt x="596744" y="1066773"/>
                  </a:lnTo>
                  <a:lnTo>
                    <a:pt x="603890" y="1063703"/>
                  </a:lnTo>
                  <a:lnTo>
                    <a:pt x="611046" y="1063703"/>
                  </a:lnTo>
                  <a:lnTo>
                    <a:pt x="614116" y="1067790"/>
                  </a:lnTo>
                  <a:lnTo>
                    <a:pt x="616158" y="1073919"/>
                  </a:lnTo>
                  <a:lnTo>
                    <a:pt x="617175" y="1080048"/>
                  </a:lnTo>
                  <a:lnTo>
                    <a:pt x="613089" y="1084145"/>
                  </a:lnTo>
                  <a:lnTo>
                    <a:pt x="607986" y="1085161"/>
                  </a:lnTo>
                  <a:lnTo>
                    <a:pt x="606311" y="1085875"/>
                  </a:lnTo>
                  <a:lnTo>
                    <a:pt x="604743" y="1086199"/>
                  </a:lnTo>
                  <a:close/>
                </a:path>
                <a:path w="1252220" h="1249045">
                  <a:moveTo>
                    <a:pt x="853805" y="1088383"/>
                  </a:moveTo>
                  <a:lnTo>
                    <a:pt x="846152" y="1088383"/>
                  </a:lnTo>
                  <a:lnTo>
                    <a:pt x="845039" y="1088231"/>
                  </a:lnTo>
                  <a:lnTo>
                    <a:pt x="838910" y="1087204"/>
                  </a:lnTo>
                  <a:lnTo>
                    <a:pt x="837893" y="1083118"/>
                  </a:lnTo>
                  <a:lnTo>
                    <a:pt x="837893" y="1078005"/>
                  </a:lnTo>
                  <a:lnTo>
                    <a:pt x="838910" y="1071876"/>
                  </a:lnTo>
                  <a:lnTo>
                    <a:pt x="842996" y="1068816"/>
                  </a:lnTo>
                  <a:lnTo>
                    <a:pt x="854238" y="1068816"/>
                  </a:lnTo>
                  <a:lnTo>
                    <a:pt x="857308" y="1073919"/>
                  </a:lnTo>
                  <a:lnTo>
                    <a:pt x="858324" y="1079032"/>
                  </a:lnTo>
                  <a:lnTo>
                    <a:pt x="857460" y="1085940"/>
                  </a:lnTo>
                  <a:lnTo>
                    <a:pt x="853805" y="1088383"/>
                  </a:lnTo>
                  <a:close/>
                </a:path>
                <a:path w="1252220" h="1249045">
                  <a:moveTo>
                    <a:pt x="1043272" y="1094361"/>
                  </a:moveTo>
                  <a:lnTo>
                    <a:pt x="1027944" y="1094361"/>
                  </a:lnTo>
                  <a:lnTo>
                    <a:pt x="1024885" y="1089247"/>
                  </a:lnTo>
                  <a:lnTo>
                    <a:pt x="1024885" y="1075962"/>
                  </a:lnTo>
                  <a:lnTo>
                    <a:pt x="1027944" y="1073919"/>
                  </a:lnTo>
                  <a:lnTo>
                    <a:pt x="1033874" y="1072740"/>
                  </a:lnTo>
                  <a:lnTo>
                    <a:pt x="1041683" y="1072740"/>
                  </a:lnTo>
                  <a:lnTo>
                    <a:pt x="1043705" y="1076502"/>
                  </a:lnTo>
                  <a:lnTo>
                    <a:pt x="1047359" y="1081075"/>
                  </a:lnTo>
                  <a:lnTo>
                    <a:pt x="1046343" y="1089247"/>
                  </a:lnTo>
                  <a:lnTo>
                    <a:pt x="1043272" y="1094361"/>
                  </a:lnTo>
                  <a:close/>
                </a:path>
                <a:path w="1252220" h="1249045">
                  <a:moveTo>
                    <a:pt x="321867" y="1102533"/>
                  </a:moveTo>
                  <a:lnTo>
                    <a:pt x="310636" y="1102533"/>
                  </a:lnTo>
                  <a:lnTo>
                    <a:pt x="306550" y="1098447"/>
                  </a:lnTo>
                  <a:lnTo>
                    <a:pt x="306550" y="1093334"/>
                  </a:lnTo>
                  <a:lnTo>
                    <a:pt x="305522" y="1087204"/>
                  </a:lnTo>
                  <a:lnTo>
                    <a:pt x="309608" y="1083118"/>
                  </a:lnTo>
                  <a:lnTo>
                    <a:pt x="315738" y="1082091"/>
                  </a:lnTo>
                  <a:lnTo>
                    <a:pt x="321867" y="1082091"/>
                  </a:lnTo>
                  <a:lnTo>
                    <a:pt x="324937" y="1087204"/>
                  </a:lnTo>
                  <a:lnTo>
                    <a:pt x="326980" y="1090274"/>
                  </a:lnTo>
                  <a:lnTo>
                    <a:pt x="325965" y="1098447"/>
                  </a:lnTo>
                  <a:lnTo>
                    <a:pt x="321867" y="1102533"/>
                  </a:lnTo>
                  <a:close/>
                </a:path>
                <a:path w="1252220" h="1249045">
                  <a:moveTo>
                    <a:pt x="442228" y="1105603"/>
                  </a:moveTo>
                  <a:lnTo>
                    <a:pt x="435297" y="1105603"/>
                  </a:lnTo>
                  <a:lnTo>
                    <a:pt x="430183" y="1104576"/>
                  </a:lnTo>
                  <a:lnTo>
                    <a:pt x="427124" y="1100490"/>
                  </a:lnTo>
                  <a:lnTo>
                    <a:pt x="427124" y="1088231"/>
                  </a:lnTo>
                  <a:lnTo>
                    <a:pt x="432226" y="1084145"/>
                  </a:lnTo>
                  <a:lnTo>
                    <a:pt x="444485" y="1084145"/>
                  </a:lnTo>
                  <a:lnTo>
                    <a:pt x="448582" y="1089247"/>
                  </a:lnTo>
                  <a:lnTo>
                    <a:pt x="448582" y="1095377"/>
                  </a:lnTo>
                  <a:lnTo>
                    <a:pt x="445772" y="1100976"/>
                  </a:lnTo>
                  <a:lnTo>
                    <a:pt x="442228" y="1105603"/>
                  </a:lnTo>
                  <a:close/>
                </a:path>
                <a:path w="1252220" h="1249045">
                  <a:moveTo>
                    <a:pt x="807236" y="1109689"/>
                  </a:moveTo>
                  <a:lnTo>
                    <a:pt x="794978" y="1109689"/>
                  </a:lnTo>
                  <a:lnTo>
                    <a:pt x="789865" y="1106619"/>
                  </a:lnTo>
                  <a:lnTo>
                    <a:pt x="789865" y="1093334"/>
                  </a:lnTo>
                  <a:lnTo>
                    <a:pt x="794978" y="1089247"/>
                  </a:lnTo>
                  <a:lnTo>
                    <a:pt x="807236" y="1089247"/>
                  </a:lnTo>
                  <a:lnTo>
                    <a:pt x="808252" y="1094361"/>
                  </a:lnTo>
                  <a:lnTo>
                    <a:pt x="810306" y="1098447"/>
                  </a:lnTo>
                  <a:lnTo>
                    <a:pt x="808252" y="1104576"/>
                  </a:lnTo>
                  <a:lnTo>
                    <a:pt x="807236" y="1109689"/>
                  </a:lnTo>
                  <a:close/>
                </a:path>
                <a:path w="1252220" h="1249045">
                  <a:moveTo>
                    <a:pt x="927454" y="1111235"/>
                  </a:moveTo>
                  <a:lnTo>
                    <a:pt x="921747" y="1111235"/>
                  </a:lnTo>
                  <a:lnTo>
                    <a:pt x="920709" y="1111062"/>
                  </a:lnTo>
                  <a:lnTo>
                    <a:pt x="919639" y="1110705"/>
                  </a:lnTo>
                  <a:lnTo>
                    <a:pt x="914526" y="1109689"/>
                  </a:lnTo>
                  <a:lnTo>
                    <a:pt x="910440" y="1105603"/>
                  </a:lnTo>
                  <a:lnTo>
                    <a:pt x="910440" y="1093334"/>
                  </a:lnTo>
                  <a:lnTo>
                    <a:pt x="917596" y="1090274"/>
                  </a:lnTo>
                  <a:lnTo>
                    <a:pt x="920654" y="1089247"/>
                  </a:lnTo>
                  <a:lnTo>
                    <a:pt x="928827" y="1092317"/>
                  </a:lnTo>
                  <a:lnTo>
                    <a:pt x="933941" y="1094361"/>
                  </a:lnTo>
                  <a:lnTo>
                    <a:pt x="932924" y="1101506"/>
                  </a:lnTo>
                  <a:lnTo>
                    <a:pt x="931227" y="1107419"/>
                  </a:lnTo>
                  <a:lnTo>
                    <a:pt x="927454" y="1111235"/>
                  </a:lnTo>
                  <a:close/>
                </a:path>
                <a:path w="1252220" h="1249045">
                  <a:moveTo>
                    <a:pt x="246262" y="1117861"/>
                  </a:moveTo>
                  <a:lnTo>
                    <a:pt x="240122" y="1117861"/>
                  </a:lnTo>
                  <a:lnTo>
                    <a:pt x="235020" y="1114791"/>
                  </a:lnTo>
                  <a:lnTo>
                    <a:pt x="233993" y="1108662"/>
                  </a:lnTo>
                  <a:lnTo>
                    <a:pt x="233993" y="1103549"/>
                  </a:lnTo>
                  <a:lnTo>
                    <a:pt x="236036" y="1099463"/>
                  </a:lnTo>
                  <a:lnTo>
                    <a:pt x="241149" y="1098447"/>
                  </a:lnTo>
                  <a:lnTo>
                    <a:pt x="248305" y="1098447"/>
                  </a:lnTo>
                  <a:lnTo>
                    <a:pt x="253408" y="1099463"/>
                  </a:lnTo>
                  <a:lnTo>
                    <a:pt x="254434" y="1107646"/>
                  </a:lnTo>
                  <a:lnTo>
                    <a:pt x="254434" y="1112748"/>
                  </a:lnTo>
                  <a:lnTo>
                    <a:pt x="251365" y="1115818"/>
                  </a:lnTo>
                  <a:lnTo>
                    <a:pt x="246262" y="1117861"/>
                  </a:lnTo>
                  <a:close/>
                </a:path>
                <a:path w="1252220" h="1249045">
                  <a:moveTo>
                    <a:pt x="492651" y="1122964"/>
                  </a:moveTo>
                  <a:lnTo>
                    <a:pt x="485358" y="1122964"/>
                  </a:lnTo>
                  <a:lnTo>
                    <a:pt x="480255" y="1120921"/>
                  </a:lnTo>
                  <a:lnTo>
                    <a:pt x="476169" y="1117861"/>
                  </a:lnTo>
                  <a:lnTo>
                    <a:pt x="476169" y="1105603"/>
                  </a:lnTo>
                  <a:lnTo>
                    <a:pt x="480255" y="1100490"/>
                  </a:lnTo>
                  <a:lnTo>
                    <a:pt x="494557" y="1100490"/>
                  </a:lnTo>
                  <a:lnTo>
                    <a:pt x="496600" y="1105603"/>
                  </a:lnTo>
                  <a:lnTo>
                    <a:pt x="496600" y="1119169"/>
                  </a:lnTo>
                  <a:lnTo>
                    <a:pt x="492651" y="1122964"/>
                  </a:lnTo>
                  <a:close/>
                </a:path>
                <a:path w="1252220" h="1249045">
                  <a:moveTo>
                    <a:pt x="750019" y="1125018"/>
                  </a:moveTo>
                  <a:lnTo>
                    <a:pt x="743879" y="1123991"/>
                  </a:lnTo>
                  <a:lnTo>
                    <a:pt x="739793" y="1120921"/>
                  </a:lnTo>
                  <a:lnTo>
                    <a:pt x="739793" y="1109689"/>
                  </a:lnTo>
                  <a:lnTo>
                    <a:pt x="741836" y="1104576"/>
                  </a:lnTo>
                  <a:lnTo>
                    <a:pt x="756148" y="1104576"/>
                  </a:lnTo>
                  <a:lnTo>
                    <a:pt x="759208" y="1108662"/>
                  </a:lnTo>
                  <a:lnTo>
                    <a:pt x="760234" y="1113775"/>
                  </a:lnTo>
                  <a:lnTo>
                    <a:pt x="760234" y="1120921"/>
                  </a:lnTo>
                  <a:lnTo>
                    <a:pt x="756148" y="1123991"/>
                  </a:lnTo>
                  <a:lnTo>
                    <a:pt x="750019" y="1125018"/>
                  </a:lnTo>
                  <a:close/>
                </a:path>
                <a:path w="1252220" h="1249045">
                  <a:moveTo>
                    <a:pt x="999341" y="1128077"/>
                  </a:moveTo>
                  <a:lnTo>
                    <a:pt x="987072" y="1128077"/>
                  </a:lnTo>
                  <a:lnTo>
                    <a:pt x="984012" y="1123991"/>
                  </a:lnTo>
                  <a:lnTo>
                    <a:pt x="981969" y="1118878"/>
                  </a:lnTo>
                  <a:lnTo>
                    <a:pt x="980942" y="1112748"/>
                  </a:lnTo>
                  <a:lnTo>
                    <a:pt x="986055" y="1108662"/>
                  </a:lnTo>
                  <a:lnTo>
                    <a:pt x="991158" y="1105603"/>
                  </a:lnTo>
                  <a:lnTo>
                    <a:pt x="999341" y="1105603"/>
                  </a:lnTo>
                  <a:lnTo>
                    <a:pt x="1004443" y="1108662"/>
                  </a:lnTo>
                  <a:lnTo>
                    <a:pt x="1004443" y="1123991"/>
                  </a:lnTo>
                  <a:lnTo>
                    <a:pt x="999341" y="1128077"/>
                  </a:lnTo>
                  <a:close/>
                </a:path>
                <a:path w="1252220" h="1249045">
                  <a:moveTo>
                    <a:pt x="367853" y="1129104"/>
                  </a:moveTo>
                  <a:lnTo>
                    <a:pt x="355594" y="1129104"/>
                  </a:lnTo>
                  <a:lnTo>
                    <a:pt x="351508" y="1125018"/>
                  </a:lnTo>
                  <a:lnTo>
                    <a:pt x="351508" y="1113775"/>
                  </a:lnTo>
                  <a:lnTo>
                    <a:pt x="356611" y="1109689"/>
                  </a:lnTo>
                  <a:lnTo>
                    <a:pt x="367853" y="1109689"/>
                  </a:lnTo>
                  <a:lnTo>
                    <a:pt x="371939" y="1113775"/>
                  </a:lnTo>
                  <a:lnTo>
                    <a:pt x="371939" y="1125018"/>
                  </a:lnTo>
                  <a:lnTo>
                    <a:pt x="367853" y="1129104"/>
                  </a:lnTo>
                  <a:close/>
                </a:path>
                <a:path w="1252220" h="1249045">
                  <a:moveTo>
                    <a:pt x="544403" y="1134206"/>
                  </a:moveTo>
                  <a:lnTo>
                    <a:pt x="537472" y="1134206"/>
                  </a:lnTo>
                  <a:lnTo>
                    <a:pt x="531343" y="1133190"/>
                  </a:lnTo>
                  <a:lnTo>
                    <a:pt x="527258" y="1128077"/>
                  </a:lnTo>
                  <a:lnTo>
                    <a:pt x="529301" y="1120921"/>
                  </a:lnTo>
                  <a:lnTo>
                    <a:pt x="530327" y="1115818"/>
                  </a:lnTo>
                  <a:lnTo>
                    <a:pt x="534414" y="1112748"/>
                  </a:lnTo>
                  <a:lnTo>
                    <a:pt x="546672" y="1112748"/>
                  </a:lnTo>
                  <a:lnTo>
                    <a:pt x="547699" y="1118878"/>
                  </a:lnTo>
                  <a:lnTo>
                    <a:pt x="550758" y="1122964"/>
                  </a:lnTo>
                  <a:lnTo>
                    <a:pt x="547958" y="1129504"/>
                  </a:lnTo>
                  <a:lnTo>
                    <a:pt x="544403" y="1134206"/>
                  </a:lnTo>
                  <a:close/>
                </a:path>
                <a:path w="1252220" h="1249045">
                  <a:moveTo>
                    <a:pt x="700963" y="1135233"/>
                  </a:moveTo>
                  <a:lnTo>
                    <a:pt x="688704" y="1135233"/>
                  </a:lnTo>
                  <a:lnTo>
                    <a:pt x="685635" y="1130120"/>
                  </a:lnTo>
                  <a:lnTo>
                    <a:pt x="687678" y="1123991"/>
                  </a:lnTo>
                  <a:lnTo>
                    <a:pt x="688704" y="1118878"/>
                  </a:lnTo>
                  <a:lnTo>
                    <a:pt x="692791" y="1115818"/>
                  </a:lnTo>
                  <a:lnTo>
                    <a:pt x="697904" y="1114791"/>
                  </a:lnTo>
                  <a:lnTo>
                    <a:pt x="704033" y="1117861"/>
                  </a:lnTo>
                  <a:lnTo>
                    <a:pt x="708119" y="1120921"/>
                  </a:lnTo>
                  <a:lnTo>
                    <a:pt x="706076" y="1127061"/>
                  </a:lnTo>
                  <a:lnTo>
                    <a:pt x="705049" y="1132163"/>
                  </a:lnTo>
                  <a:lnTo>
                    <a:pt x="700963" y="1135233"/>
                  </a:lnTo>
                  <a:close/>
                </a:path>
                <a:path w="1252220" h="1249045">
                  <a:moveTo>
                    <a:pt x="883663" y="1136865"/>
                  </a:moveTo>
                  <a:lnTo>
                    <a:pt x="877458" y="1136865"/>
                  </a:lnTo>
                  <a:lnTo>
                    <a:pt x="876107" y="1136660"/>
                  </a:lnTo>
                  <a:lnTo>
                    <a:pt x="874680" y="1136249"/>
                  </a:lnTo>
                  <a:lnTo>
                    <a:pt x="868540" y="1135233"/>
                  </a:lnTo>
                  <a:lnTo>
                    <a:pt x="866497" y="1131147"/>
                  </a:lnTo>
                  <a:lnTo>
                    <a:pt x="866558" y="1120921"/>
                  </a:lnTo>
                  <a:lnTo>
                    <a:pt x="869956" y="1117332"/>
                  </a:lnTo>
                  <a:lnTo>
                    <a:pt x="875599" y="1117332"/>
                  </a:lnTo>
                  <a:lnTo>
                    <a:pt x="876658" y="1117494"/>
                  </a:lnTo>
                  <a:lnTo>
                    <a:pt x="877739" y="1117861"/>
                  </a:lnTo>
                  <a:lnTo>
                    <a:pt x="882852" y="1117861"/>
                  </a:lnTo>
                  <a:lnTo>
                    <a:pt x="884895" y="1120921"/>
                  </a:lnTo>
                  <a:lnTo>
                    <a:pt x="886938" y="1127061"/>
                  </a:lnTo>
                  <a:lnTo>
                    <a:pt x="886938" y="1133601"/>
                  </a:lnTo>
                  <a:lnTo>
                    <a:pt x="883663" y="1136865"/>
                  </a:lnTo>
                  <a:close/>
                </a:path>
                <a:path w="1252220" h="1249045">
                  <a:moveTo>
                    <a:pt x="591631" y="1140335"/>
                  </a:moveTo>
                  <a:lnTo>
                    <a:pt x="585501" y="1139319"/>
                  </a:lnTo>
                  <a:lnTo>
                    <a:pt x="581416" y="1136249"/>
                  </a:lnTo>
                  <a:lnTo>
                    <a:pt x="581416" y="1122964"/>
                  </a:lnTo>
                  <a:lnTo>
                    <a:pt x="586518" y="1118878"/>
                  </a:lnTo>
                  <a:lnTo>
                    <a:pt x="592658" y="1118878"/>
                  </a:lnTo>
                  <a:lnTo>
                    <a:pt x="597760" y="1119905"/>
                  </a:lnTo>
                  <a:lnTo>
                    <a:pt x="601847" y="1123991"/>
                  </a:lnTo>
                  <a:lnTo>
                    <a:pt x="601847" y="1135233"/>
                  </a:lnTo>
                  <a:lnTo>
                    <a:pt x="598787" y="1139319"/>
                  </a:lnTo>
                  <a:lnTo>
                    <a:pt x="591631" y="1140335"/>
                  </a:lnTo>
                  <a:close/>
                </a:path>
                <a:path w="1252220" h="1249045">
                  <a:moveTo>
                    <a:pt x="649875" y="1141362"/>
                  </a:moveTo>
                  <a:lnTo>
                    <a:pt x="638633" y="1141362"/>
                  </a:lnTo>
                  <a:lnTo>
                    <a:pt x="634547" y="1138292"/>
                  </a:lnTo>
                  <a:lnTo>
                    <a:pt x="634547" y="1133190"/>
                  </a:lnTo>
                  <a:lnTo>
                    <a:pt x="633530" y="1126034"/>
                  </a:lnTo>
                  <a:lnTo>
                    <a:pt x="637617" y="1120921"/>
                  </a:lnTo>
                  <a:lnTo>
                    <a:pt x="644536" y="1119775"/>
                  </a:lnTo>
                  <a:lnTo>
                    <a:pt x="650394" y="1119775"/>
                  </a:lnTo>
                  <a:lnTo>
                    <a:pt x="653032" y="1124520"/>
                  </a:lnTo>
                  <a:lnTo>
                    <a:pt x="653961" y="1130120"/>
                  </a:lnTo>
                  <a:lnTo>
                    <a:pt x="653961" y="1138292"/>
                  </a:lnTo>
                  <a:lnTo>
                    <a:pt x="649875" y="1141362"/>
                  </a:lnTo>
                  <a:close/>
                </a:path>
                <a:path w="1252220" h="1249045">
                  <a:moveTo>
                    <a:pt x="294280" y="1149535"/>
                  </a:moveTo>
                  <a:lnTo>
                    <a:pt x="280994" y="1149535"/>
                  </a:lnTo>
                  <a:lnTo>
                    <a:pt x="276908" y="1145449"/>
                  </a:lnTo>
                  <a:lnTo>
                    <a:pt x="276908" y="1140335"/>
                  </a:lnTo>
                  <a:lnTo>
                    <a:pt x="278662" y="1134206"/>
                  </a:lnTo>
                  <a:lnTo>
                    <a:pt x="278746" y="1133914"/>
                  </a:lnTo>
                  <a:lnTo>
                    <a:pt x="281405" y="1129969"/>
                  </a:lnTo>
                  <a:lnTo>
                    <a:pt x="295155" y="1129969"/>
                  </a:lnTo>
                  <a:lnTo>
                    <a:pt x="299393" y="1134206"/>
                  </a:lnTo>
                  <a:lnTo>
                    <a:pt x="299393" y="1146475"/>
                  </a:lnTo>
                  <a:lnTo>
                    <a:pt x="294280" y="1149535"/>
                  </a:lnTo>
                  <a:close/>
                </a:path>
                <a:path w="1252220" h="1249045">
                  <a:moveTo>
                    <a:pt x="417925" y="1153621"/>
                  </a:moveTo>
                  <a:lnTo>
                    <a:pt x="403612" y="1153621"/>
                  </a:lnTo>
                  <a:lnTo>
                    <a:pt x="399526" y="1149535"/>
                  </a:lnTo>
                  <a:lnTo>
                    <a:pt x="399526" y="1144422"/>
                  </a:lnTo>
                  <a:lnTo>
                    <a:pt x="398510" y="1138292"/>
                  </a:lnTo>
                  <a:lnTo>
                    <a:pt x="402597" y="1133190"/>
                  </a:lnTo>
                  <a:lnTo>
                    <a:pt x="416898" y="1133190"/>
                  </a:lnTo>
                  <a:lnTo>
                    <a:pt x="419968" y="1135233"/>
                  </a:lnTo>
                  <a:lnTo>
                    <a:pt x="419968" y="1148519"/>
                  </a:lnTo>
                  <a:lnTo>
                    <a:pt x="417925" y="1153621"/>
                  </a:lnTo>
                  <a:close/>
                </a:path>
                <a:path w="1252220" h="1249045">
                  <a:moveTo>
                    <a:pt x="955158" y="1158734"/>
                  </a:moveTo>
                  <a:lnTo>
                    <a:pt x="947226" y="1158734"/>
                  </a:lnTo>
                  <a:lnTo>
                    <a:pt x="941097" y="1156691"/>
                  </a:lnTo>
                  <a:lnTo>
                    <a:pt x="938026" y="1151578"/>
                  </a:lnTo>
                  <a:lnTo>
                    <a:pt x="939054" y="1145449"/>
                  </a:lnTo>
                  <a:lnTo>
                    <a:pt x="940069" y="1140335"/>
                  </a:lnTo>
                  <a:lnTo>
                    <a:pt x="944156" y="1136249"/>
                  </a:lnTo>
                  <a:lnTo>
                    <a:pt x="956425" y="1136249"/>
                  </a:lnTo>
                  <a:lnTo>
                    <a:pt x="960511" y="1146475"/>
                  </a:lnTo>
                  <a:lnTo>
                    <a:pt x="958641" y="1153945"/>
                  </a:lnTo>
                  <a:lnTo>
                    <a:pt x="955158" y="1158734"/>
                  </a:lnTo>
                  <a:close/>
                </a:path>
                <a:path w="1252220" h="1249045">
                  <a:moveTo>
                    <a:pt x="828694" y="1158734"/>
                  </a:moveTo>
                  <a:lnTo>
                    <a:pt x="820609" y="1158734"/>
                  </a:lnTo>
                  <a:lnTo>
                    <a:pt x="817354" y="1154940"/>
                  </a:lnTo>
                  <a:lnTo>
                    <a:pt x="816436" y="1148519"/>
                  </a:lnTo>
                  <a:lnTo>
                    <a:pt x="816436" y="1141362"/>
                  </a:lnTo>
                  <a:lnTo>
                    <a:pt x="819495" y="1136249"/>
                  </a:lnTo>
                  <a:lnTo>
                    <a:pt x="832780" y="1136249"/>
                  </a:lnTo>
                  <a:lnTo>
                    <a:pt x="837893" y="1141362"/>
                  </a:lnTo>
                  <a:lnTo>
                    <a:pt x="837893" y="1154648"/>
                  </a:lnTo>
                  <a:lnTo>
                    <a:pt x="833808" y="1156691"/>
                  </a:lnTo>
                  <a:lnTo>
                    <a:pt x="828694" y="1158734"/>
                  </a:lnTo>
                  <a:close/>
                </a:path>
                <a:path w="1252220" h="1249045">
                  <a:moveTo>
                    <a:pt x="467997" y="1170993"/>
                  </a:moveTo>
                  <a:lnTo>
                    <a:pt x="452668" y="1170993"/>
                  </a:lnTo>
                  <a:lnTo>
                    <a:pt x="448582" y="1167933"/>
                  </a:lnTo>
                  <a:lnTo>
                    <a:pt x="448582" y="1154648"/>
                  </a:lnTo>
                  <a:lnTo>
                    <a:pt x="453684" y="1150562"/>
                  </a:lnTo>
                  <a:lnTo>
                    <a:pt x="465943" y="1150562"/>
                  </a:lnTo>
                  <a:lnTo>
                    <a:pt x="470040" y="1154648"/>
                  </a:lnTo>
                  <a:lnTo>
                    <a:pt x="470040" y="1159750"/>
                  </a:lnTo>
                  <a:lnTo>
                    <a:pt x="471056" y="1165890"/>
                  </a:lnTo>
                  <a:lnTo>
                    <a:pt x="467997" y="1170993"/>
                  </a:lnTo>
                  <a:close/>
                </a:path>
                <a:path w="1252220" h="1249045">
                  <a:moveTo>
                    <a:pt x="781636" y="1175079"/>
                  </a:moveTo>
                  <a:lnTo>
                    <a:pt x="773520" y="1175079"/>
                  </a:lnTo>
                  <a:lnTo>
                    <a:pt x="767379" y="1174063"/>
                  </a:lnTo>
                  <a:lnTo>
                    <a:pt x="764321" y="1168949"/>
                  </a:lnTo>
                  <a:lnTo>
                    <a:pt x="765336" y="1161793"/>
                  </a:lnTo>
                  <a:lnTo>
                    <a:pt x="766364" y="1156691"/>
                  </a:lnTo>
                  <a:lnTo>
                    <a:pt x="769423" y="1152605"/>
                  </a:lnTo>
                  <a:lnTo>
                    <a:pt x="782708" y="1152605"/>
                  </a:lnTo>
                  <a:lnTo>
                    <a:pt x="785779" y="1159750"/>
                  </a:lnTo>
                  <a:lnTo>
                    <a:pt x="786794" y="1163836"/>
                  </a:lnTo>
                  <a:lnTo>
                    <a:pt x="785865" y="1170376"/>
                  </a:lnTo>
                  <a:lnTo>
                    <a:pt x="781636" y="1175079"/>
                  </a:lnTo>
                  <a:close/>
                </a:path>
                <a:path w="1252220" h="1249045">
                  <a:moveTo>
                    <a:pt x="340773" y="1177252"/>
                  </a:moveTo>
                  <a:lnTo>
                    <a:pt x="333877" y="1177252"/>
                  </a:lnTo>
                  <a:lnTo>
                    <a:pt x="333110" y="1177122"/>
                  </a:lnTo>
                  <a:lnTo>
                    <a:pt x="328008" y="1176106"/>
                  </a:lnTo>
                  <a:lnTo>
                    <a:pt x="324937" y="1174063"/>
                  </a:lnTo>
                  <a:lnTo>
                    <a:pt x="324937" y="1166907"/>
                  </a:lnTo>
                  <a:lnTo>
                    <a:pt x="322894" y="1160777"/>
                  </a:lnTo>
                  <a:lnTo>
                    <a:pt x="328008" y="1156691"/>
                  </a:lnTo>
                  <a:lnTo>
                    <a:pt x="334136" y="1156691"/>
                  </a:lnTo>
                  <a:lnTo>
                    <a:pt x="341282" y="1157707"/>
                  </a:lnTo>
                  <a:lnTo>
                    <a:pt x="346395" y="1160777"/>
                  </a:lnTo>
                  <a:lnTo>
                    <a:pt x="345368" y="1167933"/>
                  </a:lnTo>
                  <a:lnTo>
                    <a:pt x="345368" y="1174192"/>
                  </a:lnTo>
                  <a:lnTo>
                    <a:pt x="340773" y="1177252"/>
                  </a:lnTo>
                  <a:close/>
                </a:path>
                <a:path w="1252220" h="1249045">
                  <a:moveTo>
                    <a:pt x="902267" y="1183251"/>
                  </a:moveTo>
                  <a:lnTo>
                    <a:pt x="897154" y="1183251"/>
                  </a:lnTo>
                  <a:lnTo>
                    <a:pt x="892051" y="1180192"/>
                  </a:lnTo>
                  <a:lnTo>
                    <a:pt x="892051" y="1167933"/>
                  </a:lnTo>
                  <a:lnTo>
                    <a:pt x="895111" y="1164863"/>
                  </a:lnTo>
                  <a:lnTo>
                    <a:pt x="900224" y="1164863"/>
                  </a:lnTo>
                  <a:lnTo>
                    <a:pt x="901748" y="1164669"/>
                  </a:lnTo>
                  <a:lnTo>
                    <a:pt x="909596" y="1164669"/>
                  </a:lnTo>
                  <a:lnTo>
                    <a:pt x="913509" y="1167804"/>
                  </a:lnTo>
                  <a:lnTo>
                    <a:pt x="913509" y="1178149"/>
                  </a:lnTo>
                  <a:lnTo>
                    <a:pt x="909412" y="1182235"/>
                  </a:lnTo>
                  <a:lnTo>
                    <a:pt x="902267" y="1183251"/>
                  </a:lnTo>
                  <a:close/>
                </a:path>
                <a:path w="1252220" h="1249045">
                  <a:moveTo>
                    <a:pt x="519085" y="1184278"/>
                  </a:moveTo>
                  <a:lnTo>
                    <a:pt x="506816" y="1184278"/>
                  </a:lnTo>
                  <a:lnTo>
                    <a:pt x="503756" y="1181208"/>
                  </a:lnTo>
                  <a:lnTo>
                    <a:pt x="503756" y="1169976"/>
                  </a:lnTo>
                  <a:lnTo>
                    <a:pt x="504772" y="1165890"/>
                  </a:lnTo>
                  <a:lnTo>
                    <a:pt x="510912" y="1165890"/>
                  </a:lnTo>
                  <a:lnTo>
                    <a:pt x="512577" y="1165544"/>
                  </a:lnTo>
                  <a:lnTo>
                    <a:pt x="517636" y="1165544"/>
                  </a:lnTo>
                  <a:lnTo>
                    <a:pt x="520328" y="1167209"/>
                  </a:lnTo>
                  <a:lnTo>
                    <a:pt x="521128" y="1172020"/>
                  </a:lnTo>
                  <a:lnTo>
                    <a:pt x="522144" y="1179165"/>
                  </a:lnTo>
                  <a:lnTo>
                    <a:pt x="519085" y="1184278"/>
                  </a:lnTo>
                  <a:close/>
                </a:path>
                <a:path w="1252220" h="1249045">
                  <a:moveTo>
                    <a:pt x="730758" y="1186321"/>
                  </a:moveTo>
                  <a:lnTo>
                    <a:pt x="718335" y="1186321"/>
                  </a:lnTo>
                  <a:lnTo>
                    <a:pt x="714249" y="1181208"/>
                  </a:lnTo>
                  <a:lnTo>
                    <a:pt x="714249" y="1169976"/>
                  </a:lnTo>
                  <a:lnTo>
                    <a:pt x="718335" y="1165890"/>
                  </a:lnTo>
                  <a:lnTo>
                    <a:pt x="725491" y="1164863"/>
                  </a:lnTo>
                  <a:lnTo>
                    <a:pt x="731620" y="1166907"/>
                  </a:lnTo>
                  <a:lnTo>
                    <a:pt x="736733" y="1170993"/>
                  </a:lnTo>
                  <a:lnTo>
                    <a:pt x="734788" y="1182624"/>
                  </a:lnTo>
                  <a:lnTo>
                    <a:pt x="730758" y="1186321"/>
                  </a:lnTo>
                  <a:close/>
                </a:path>
                <a:path w="1252220" h="1249045">
                  <a:moveTo>
                    <a:pt x="571200" y="1192450"/>
                  </a:moveTo>
                  <a:lnTo>
                    <a:pt x="557915" y="1192450"/>
                  </a:lnTo>
                  <a:lnTo>
                    <a:pt x="554844" y="1187348"/>
                  </a:lnTo>
                  <a:lnTo>
                    <a:pt x="554844" y="1175079"/>
                  </a:lnTo>
                  <a:lnTo>
                    <a:pt x="557915" y="1170993"/>
                  </a:lnTo>
                  <a:lnTo>
                    <a:pt x="564043" y="1170993"/>
                  </a:lnTo>
                  <a:lnTo>
                    <a:pt x="572216" y="1172020"/>
                  </a:lnTo>
                  <a:lnTo>
                    <a:pt x="576302" y="1177122"/>
                  </a:lnTo>
                  <a:lnTo>
                    <a:pt x="575286" y="1183251"/>
                  </a:lnTo>
                  <a:lnTo>
                    <a:pt x="575286" y="1189391"/>
                  </a:lnTo>
                  <a:lnTo>
                    <a:pt x="571200" y="1192450"/>
                  </a:lnTo>
                  <a:close/>
                </a:path>
                <a:path w="1252220" h="1249045">
                  <a:moveTo>
                    <a:pt x="676611" y="1194494"/>
                  </a:moveTo>
                  <a:lnTo>
                    <a:pt x="669290" y="1194494"/>
                  </a:lnTo>
                  <a:lnTo>
                    <a:pt x="663161" y="1192450"/>
                  </a:lnTo>
                  <a:lnTo>
                    <a:pt x="659075" y="1187348"/>
                  </a:lnTo>
                  <a:lnTo>
                    <a:pt x="660091" y="1181208"/>
                  </a:lnTo>
                  <a:lnTo>
                    <a:pt x="660091" y="1176549"/>
                  </a:lnTo>
                  <a:lnTo>
                    <a:pt x="663496" y="1171879"/>
                  </a:lnTo>
                  <a:lnTo>
                    <a:pt x="669825" y="1171879"/>
                  </a:lnTo>
                  <a:lnTo>
                    <a:pt x="677462" y="1174063"/>
                  </a:lnTo>
                  <a:lnTo>
                    <a:pt x="682576" y="1177122"/>
                  </a:lnTo>
                  <a:lnTo>
                    <a:pt x="682576" y="1184278"/>
                  </a:lnTo>
                  <a:lnTo>
                    <a:pt x="680738" y="1190699"/>
                  </a:lnTo>
                  <a:lnTo>
                    <a:pt x="676611" y="1194494"/>
                  </a:lnTo>
                  <a:close/>
                </a:path>
                <a:path w="1252220" h="1249045">
                  <a:moveTo>
                    <a:pt x="621261" y="1195521"/>
                  </a:moveTo>
                  <a:lnTo>
                    <a:pt x="612935" y="1195521"/>
                  </a:lnTo>
                  <a:lnTo>
                    <a:pt x="608894" y="1191824"/>
                  </a:lnTo>
                  <a:lnTo>
                    <a:pt x="606959" y="1180192"/>
                  </a:lnTo>
                  <a:lnTo>
                    <a:pt x="611046" y="1176106"/>
                  </a:lnTo>
                  <a:lnTo>
                    <a:pt x="617175" y="1175079"/>
                  </a:lnTo>
                  <a:lnTo>
                    <a:pt x="623304" y="1175079"/>
                  </a:lnTo>
                  <a:lnTo>
                    <a:pt x="628417" y="1177122"/>
                  </a:lnTo>
                  <a:lnTo>
                    <a:pt x="628417" y="1190407"/>
                  </a:lnTo>
                  <a:lnTo>
                    <a:pt x="626374" y="1194494"/>
                  </a:lnTo>
                  <a:lnTo>
                    <a:pt x="621261" y="1195521"/>
                  </a:lnTo>
                  <a:close/>
                </a:path>
                <a:path w="1252220" h="1249045">
                  <a:moveTo>
                    <a:pt x="389311" y="1200623"/>
                  </a:moveTo>
                  <a:lnTo>
                    <a:pt x="375262" y="1200623"/>
                  </a:lnTo>
                  <a:lnTo>
                    <a:pt x="371939" y="1196007"/>
                  </a:lnTo>
                  <a:lnTo>
                    <a:pt x="371939" y="1183251"/>
                  </a:lnTo>
                  <a:lnTo>
                    <a:pt x="376026" y="1181208"/>
                  </a:lnTo>
                  <a:lnTo>
                    <a:pt x="381139" y="1180192"/>
                  </a:lnTo>
                  <a:lnTo>
                    <a:pt x="382219" y="1179824"/>
                  </a:lnTo>
                  <a:lnTo>
                    <a:pt x="383279" y="1179662"/>
                  </a:lnTo>
                  <a:lnTo>
                    <a:pt x="388954" y="1179662"/>
                  </a:lnTo>
                  <a:lnTo>
                    <a:pt x="392490" y="1183251"/>
                  </a:lnTo>
                  <a:lnTo>
                    <a:pt x="393397" y="1188364"/>
                  </a:lnTo>
                  <a:lnTo>
                    <a:pt x="393397" y="1195521"/>
                  </a:lnTo>
                  <a:lnTo>
                    <a:pt x="389311" y="1200623"/>
                  </a:lnTo>
                  <a:close/>
                </a:path>
                <a:path w="1252220" h="1249045">
                  <a:moveTo>
                    <a:pt x="859476" y="1206763"/>
                  </a:moveTo>
                  <a:lnTo>
                    <a:pt x="852195" y="1206763"/>
                  </a:lnTo>
                  <a:lnTo>
                    <a:pt x="845039" y="1205736"/>
                  </a:lnTo>
                  <a:lnTo>
                    <a:pt x="842996" y="1201650"/>
                  </a:lnTo>
                  <a:lnTo>
                    <a:pt x="842996" y="1190407"/>
                  </a:lnTo>
                  <a:lnTo>
                    <a:pt x="847082" y="1185294"/>
                  </a:lnTo>
                  <a:lnTo>
                    <a:pt x="861394" y="1185294"/>
                  </a:lnTo>
                  <a:lnTo>
                    <a:pt x="863437" y="1191434"/>
                  </a:lnTo>
                  <a:lnTo>
                    <a:pt x="864454" y="1195521"/>
                  </a:lnTo>
                  <a:lnTo>
                    <a:pt x="863535" y="1202871"/>
                  </a:lnTo>
                  <a:lnTo>
                    <a:pt x="859476" y="1206763"/>
                  </a:lnTo>
                  <a:close/>
                </a:path>
                <a:path w="1252220" h="1249045">
                  <a:moveTo>
                    <a:pt x="442442" y="1220038"/>
                  </a:moveTo>
                  <a:lnTo>
                    <a:pt x="428141" y="1220038"/>
                  </a:lnTo>
                  <a:lnTo>
                    <a:pt x="424054" y="1215951"/>
                  </a:lnTo>
                  <a:lnTo>
                    <a:pt x="424054" y="1210849"/>
                  </a:lnTo>
                  <a:lnTo>
                    <a:pt x="423027" y="1203693"/>
                  </a:lnTo>
                  <a:lnTo>
                    <a:pt x="427124" y="1199607"/>
                  </a:lnTo>
                  <a:lnTo>
                    <a:pt x="433254" y="1199607"/>
                  </a:lnTo>
                  <a:lnTo>
                    <a:pt x="434302" y="1199250"/>
                  </a:lnTo>
                  <a:lnTo>
                    <a:pt x="435297" y="1199088"/>
                  </a:lnTo>
                  <a:lnTo>
                    <a:pt x="440691" y="1199088"/>
                  </a:lnTo>
                  <a:lnTo>
                    <a:pt x="443642" y="1203055"/>
                  </a:lnTo>
                  <a:lnTo>
                    <a:pt x="444485" y="1209822"/>
                  </a:lnTo>
                  <a:lnTo>
                    <a:pt x="444485" y="1215951"/>
                  </a:lnTo>
                  <a:lnTo>
                    <a:pt x="442442" y="1220038"/>
                  </a:lnTo>
                  <a:close/>
                </a:path>
                <a:path w="1252220" h="1249045">
                  <a:moveTo>
                    <a:pt x="803150" y="1225151"/>
                  </a:moveTo>
                  <a:lnTo>
                    <a:pt x="793951" y="1223108"/>
                  </a:lnTo>
                  <a:lnTo>
                    <a:pt x="790892" y="1217994"/>
                  </a:lnTo>
                  <a:lnTo>
                    <a:pt x="791908" y="1211865"/>
                  </a:lnTo>
                  <a:lnTo>
                    <a:pt x="792935" y="1206763"/>
                  </a:lnTo>
                  <a:lnTo>
                    <a:pt x="795993" y="1202666"/>
                  </a:lnTo>
                  <a:lnTo>
                    <a:pt x="802123" y="1202666"/>
                  </a:lnTo>
                  <a:lnTo>
                    <a:pt x="810306" y="1204709"/>
                  </a:lnTo>
                  <a:lnTo>
                    <a:pt x="813366" y="1206763"/>
                  </a:lnTo>
                  <a:lnTo>
                    <a:pt x="813366" y="1222081"/>
                  </a:lnTo>
                  <a:lnTo>
                    <a:pt x="808252" y="1223108"/>
                  </a:lnTo>
                  <a:lnTo>
                    <a:pt x="803150" y="1225151"/>
                  </a:lnTo>
                  <a:close/>
                </a:path>
                <a:path w="1252220" h="1249045">
                  <a:moveTo>
                    <a:pt x="489454" y="1233323"/>
                  </a:moveTo>
                  <a:lnTo>
                    <a:pt x="478212" y="1233323"/>
                  </a:lnTo>
                  <a:lnTo>
                    <a:pt x="474126" y="1229237"/>
                  </a:lnTo>
                  <a:lnTo>
                    <a:pt x="474126" y="1217994"/>
                  </a:lnTo>
                  <a:lnTo>
                    <a:pt x="476169" y="1212892"/>
                  </a:lnTo>
                  <a:lnTo>
                    <a:pt x="491497" y="1212892"/>
                  </a:lnTo>
                  <a:lnTo>
                    <a:pt x="495584" y="1216978"/>
                  </a:lnTo>
                  <a:lnTo>
                    <a:pt x="495584" y="1223108"/>
                  </a:lnTo>
                  <a:lnTo>
                    <a:pt x="494557" y="1231280"/>
                  </a:lnTo>
                  <a:lnTo>
                    <a:pt x="489454" y="1233323"/>
                  </a:lnTo>
                  <a:close/>
                </a:path>
                <a:path w="1252220" h="1249045">
                  <a:moveTo>
                    <a:pt x="756148" y="1237409"/>
                  </a:moveTo>
                  <a:lnTo>
                    <a:pt x="744906" y="1237409"/>
                  </a:lnTo>
                  <a:lnTo>
                    <a:pt x="740819" y="1234350"/>
                  </a:lnTo>
                  <a:lnTo>
                    <a:pt x="740819" y="1222081"/>
                  </a:lnTo>
                  <a:lnTo>
                    <a:pt x="744906" y="1216978"/>
                  </a:lnTo>
                  <a:lnTo>
                    <a:pt x="756148" y="1216978"/>
                  </a:lnTo>
                  <a:lnTo>
                    <a:pt x="760234" y="1220038"/>
                  </a:lnTo>
                  <a:lnTo>
                    <a:pt x="758191" y="1225151"/>
                  </a:lnTo>
                  <a:lnTo>
                    <a:pt x="760234" y="1232307"/>
                  </a:lnTo>
                  <a:lnTo>
                    <a:pt x="756148" y="1237409"/>
                  </a:lnTo>
                  <a:close/>
                </a:path>
                <a:path w="1252220" h="1249045">
                  <a:moveTo>
                    <a:pt x="542586" y="1243539"/>
                  </a:moveTo>
                  <a:lnTo>
                    <a:pt x="530327" y="1243539"/>
                  </a:lnTo>
                  <a:lnTo>
                    <a:pt x="527258" y="1238436"/>
                  </a:lnTo>
                  <a:lnTo>
                    <a:pt x="527258" y="1226167"/>
                  </a:lnTo>
                  <a:lnTo>
                    <a:pt x="531343" y="1225151"/>
                  </a:lnTo>
                  <a:lnTo>
                    <a:pt x="537472" y="1223108"/>
                  </a:lnTo>
                  <a:lnTo>
                    <a:pt x="544629" y="1225151"/>
                  </a:lnTo>
                  <a:lnTo>
                    <a:pt x="549742" y="1228221"/>
                  </a:lnTo>
                  <a:lnTo>
                    <a:pt x="547699" y="1234350"/>
                  </a:lnTo>
                  <a:lnTo>
                    <a:pt x="546672" y="1241495"/>
                  </a:lnTo>
                  <a:lnTo>
                    <a:pt x="542586" y="1243539"/>
                  </a:lnTo>
                  <a:close/>
                </a:path>
                <a:path w="1252220" h="1249045">
                  <a:moveTo>
                    <a:pt x="703006" y="1246608"/>
                  </a:moveTo>
                  <a:lnTo>
                    <a:pt x="695861" y="1246608"/>
                  </a:lnTo>
                  <a:lnTo>
                    <a:pt x="689732" y="1245582"/>
                  </a:lnTo>
                  <a:lnTo>
                    <a:pt x="687678" y="1242522"/>
                  </a:lnTo>
                  <a:lnTo>
                    <a:pt x="687678" y="1228221"/>
                  </a:lnTo>
                  <a:lnTo>
                    <a:pt x="692791" y="1226167"/>
                  </a:lnTo>
                  <a:lnTo>
                    <a:pt x="705049" y="1226167"/>
                  </a:lnTo>
                  <a:lnTo>
                    <a:pt x="708119" y="1229237"/>
                  </a:lnTo>
                  <a:lnTo>
                    <a:pt x="708119" y="1236393"/>
                  </a:lnTo>
                  <a:lnTo>
                    <a:pt x="706076" y="1242522"/>
                  </a:lnTo>
                  <a:lnTo>
                    <a:pt x="703006" y="1246608"/>
                  </a:lnTo>
                  <a:close/>
                </a:path>
                <a:path w="1252220" h="1249045">
                  <a:moveTo>
                    <a:pt x="596744" y="1248652"/>
                  </a:moveTo>
                  <a:lnTo>
                    <a:pt x="582432" y="1248652"/>
                  </a:lnTo>
                  <a:lnTo>
                    <a:pt x="581416" y="1243539"/>
                  </a:lnTo>
                  <a:lnTo>
                    <a:pt x="581416" y="1231280"/>
                  </a:lnTo>
                  <a:lnTo>
                    <a:pt x="585501" y="1228221"/>
                  </a:lnTo>
                  <a:lnTo>
                    <a:pt x="597760" y="1228221"/>
                  </a:lnTo>
                  <a:lnTo>
                    <a:pt x="601847" y="1232307"/>
                  </a:lnTo>
                  <a:lnTo>
                    <a:pt x="601847" y="1245582"/>
                  </a:lnTo>
                  <a:lnTo>
                    <a:pt x="596744" y="1248652"/>
                  </a:lnTo>
                  <a:close/>
                </a:path>
                <a:path w="1252220" h="1249045">
                  <a:moveTo>
                    <a:pt x="651918" y="1248652"/>
                  </a:moveTo>
                  <a:lnTo>
                    <a:pt x="637617" y="1248652"/>
                  </a:lnTo>
                  <a:lnTo>
                    <a:pt x="634547" y="1245582"/>
                  </a:lnTo>
                  <a:lnTo>
                    <a:pt x="634547" y="1234058"/>
                  </a:lnTo>
                  <a:lnTo>
                    <a:pt x="637843" y="1230102"/>
                  </a:lnTo>
                  <a:lnTo>
                    <a:pt x="651756" y="1230102"/>
                  </a:lnTo>
                  <a:lnTo>
                    <a:pt x="654988" y="1233323"/>
                  </a:lnTo>
                  <a:lnTo>
                    <a:pt x="654988" y="1245582"/>
                  </a:lnTo>
                  <a:lnTo>
                    <a:pt x="651918" y="1248652"/>
                  </a:lnTo>
                  <a:close/>
                </a:path>
              </a:pathLst>
            </a:custGeom>
            <a:solidFill>
              <a:srgbClr val="003E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912490" y="3289622"/>
              <a:ext cx="825500" cy="825500"/>
            </a:xfrm>
            <a:custGeom>
              <a:avLst/>
              <a:gdLst/>
              <a:ahLst/>
              <a:cxnLst/>
              <a:rect l="l" t="t" r="r" b="b"/>
              <a:pathLst>
                <a:path w="825500" h="825500">
                  <a:moveTo>
                    <a:pt x="412499" y="824999"/>
                  </a:moveTo>
                  <a:lnTo>
                    <a:pt x="364393" y="822224"/>
                  </a:lnTo>
                  <a:lnTo>
                    <a:pt x="317917" y="814105"/>
                  </a:lnTo>
                  <a:lnTo>
                    <a:pt x="273380" y="800951"/>
                  </a:lnTo>
                  <a:lnTo>
                    <a:pt x="231093" y="783073"/>
                  </a:lnTo>
                  <a:lnTo>
                    <a:pt x="191363" y="760778"/>
                  </a:lnTo>
                  <a:lnTo>
                    <a:pt x="154502" y="734378"/>
                  </a:lnTo>
                  <a:lnTo>
                    <a:pt x="120818" y="704181"/>
                  </a:lnTo>
                  <a:lnTo>
                    <a:pt x="90621" y="670497"/>
                  </a:lnTo>
                  <a:lnTo>
                    <a:pt x="64221" y="633636"/>
                  </a:lnTo>
                  <a:lnTo>
                    <a:pt x="41927" y="593907"/>
                  </a:lnTo>
                  <a:lnTo>
                    <a:pt x="24048" y="551619"/>
                  </a:lnTo>
                  <a:lnTo>
                    <a:pt x="10894" y="507082"/>
                  </a:lnTo>
                  <a:lnTo>
                    <a:pt x="2775" y="460606"/>
                  </a:lnTo>
                  <a:lnTo>
                    <a:pt x="0" y="412499"/>
                  </a:lnTo>
                  <a:lnTo>
                    <a:pt x="2685" y="365955"/>
                  </a:lnTo>
                  <a:lnTo>
                    <a:pt x="10894" y="317917"/>
                  </a:lnTo>
                  <a:lnTo>
                    <a:pt x="24048" y="273380"/>
                  </a:lnTo>
                  <a:lnTo>
                    <a:pt x="41927" y="231092"/>
                  </a:lnTo>
                  <a:lnTo>
                    <a:pt x="64221" y="191363"/>
                  </a:lnTo>
                  <a:lnTo>
                    <a:pt x="90621" y="154502"/>
                  </a:lnTo>
                  <a:lnTo>
                    <a:pt x="120818" y="120818"/>
                  </a:lnTo>
                  <a:lnTo>
                    <a:pt x="154502" y="90621"/>
                  </a:lnTo>
                  <a:lnTo>
                    <a:pt x="191363" y="64221"/>
                  </a:lnTo>
                  <a:lnTo>
                    <a:pt x="231093" y="41926"/>
                  </a:lnTo>
                  <a:lnTo>
                    <a:pt x="273380" y="24048"/>
                  </a:lnTo>
                  <a:lnTo>
                    <a:pt x="317917" y="10894"/>
                  </a:lnTo>
                  <a:lnTo>
                    <a:pt x="364393" y="2775"/>
                  </a:lnTo>
                  <a:lnTo>
                    <a:pt x="412499" y="0"/>
                  </a:lnTo>
                  <a:lnTo>
                    <a:pt x="459045" y="2632"/>
                  </a:lnTo>
                  <a:lnTo>
                    <a:pt x="504637" y="10420"/>
                  </a:lnTo>
                  <a:lnTo>
                    <a:pt x="548874" y="23194"/>
                  </a:lnTo>
                  <a:lnTo>
                    <a:pt x="591350" y="40788"/>
                  </a:lnTo>
                  <a:lnTo>
                    <a:pt x="631663" y="63035"/>
                  </a:lnTo>
                  <a:lnTo>
                    <a:pt x="669408" y="89768"/>
                  </a:lnTo>
                  <a:lnTo>
                    <a:pt x="704181" y="120818"/>
                  </a:lnTo>
                  <a:lnTo>
                    <a:pt x="735232" y="155592"/>
                  </a:lnTo>
                  <a:lnTo>
                    <a:pt x="761964" y="193337"/>
                  </a:lnTo>
                  <a:lnTo>
                    <a:pt x="784211" y="233650"/>
                  </a:lnTo>
                  <a:lnTo>
                    <a:pt x="801805" y="276126"/>
                  </a:lnTo>
                  <a:lnTo>
                    <a:pt x="814579" y="320362"/>
                  </a:lnTo>
                  <a:lnTo>
                    <a:pt x="822367" y="365955"/>
                  </a:lnTo>
                  <a:lnTo>
                    <a:pt x="824999" y="412499"/>
                  </a:lnTo>
                  <a:lnTo>
                    <a:pt x="822224" y="460606"/>
                  </a:lnTo>
                  <a:lnTo>
                    <a:pt x="814105" y="507082"/>
                  </a:lnTo>
                  <a:lnTo>
                    <a:pt x="800951" y="551619"/>
                  </a:lnTo>
                  <a:lnTo>
                    <a:pt x="783073" y="593907"/>
                  </a:lnTo>
                  <a:lnTo>
                    <a:pt x="760778" y="633636"/>
                  </a:lnTo>
                  <a:lnTo>
                    <a:pt x="734378" y="670497"/>
                  </a:lnTo>
                  <a:lnTo>
                    <a:pt x="704181" y="704181"/>
                  </a:lnTo>
                  <a:lnTo>
                    <a:pt x="670497" y="734378"/>
                  </a:lnTo>
                  <a:lnTo>
                    <a:pt x="633636" y="760778"/>
                  </a:lnTo>
                  <a:lnTo>
                    <a:pt x="593907" y="783073"/>
                  </a:lnTo>
                  <a:lnTo>
                    <a:pt x="551619" y="800951"/>
                  </a:lnTo>
                  <a:lnTo>
                    <a:pt x="507082" y="814105"/>
                  </a:lnTo>
                  <a:lnTo>
                    <a:pt x="460606" y="822224"/>
                  </a:lnTo>
                  <a:lnTo>
                    <a:pt x="412499" y="824999"/>
                  </a:lnTo>
                  <a:close/>
                </a:path>
              </a:pathLst>
            </a:custGeom>
            <a:solidFill>
              <a:srgbClr val="5A9E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834899" y="1564264"/>
            <a:ext cx="1864360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50" dirty="0"/>
              <a:t>ADHD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241992" y="2701256"/>
            <a:ext cx="3349625" cy="1000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1600" spc="-10" dirty="0">
                <a:solidFill>
                  <a:srgbClr val="FFFFFF"/>
                </a:solidFill>
                <a:latin typeface="Candara"/>
                <a:cs typeface="Candara"/>
              </a:rPr>
              <a:t>Attention</a:t>
            </a:r>
            <a:r>
              <a:rPr sz="1600" spc="-2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ndara"/>
                <a:cs typeface="Candara"/>
              </a:rPr>
              <a:t>Deficit</a:t>
            </a:r>
            <a:r>
              <a:rPr sz="1600" spc="-2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ndara"/>
                <a:cs typeface="Candara"/>
              </a:rPr>
              <a:t>Hiperactivity</a:t>
            </a:r>
            <a:r>
              <a:rPr sz="1600" spc="-2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ndara"/>
                <a:cs typeface="Candara"/>
              </a:rPr>
              <a:t>Disorder </a:t>
            </a:r>
            <a:r>
              <a:rPr sz="1600" spc="-20" dirty="0">
                <a:solidFill>
                  <a:srgbClr val="FFFFFF"/>
                </a:solidFill>
                <a:latin typeface="Candara"/>
                <a:cs typeface="Candara"/>
              </a:rPr>
              <a:t>atau</a:t>
            </a:r>
            <a:endParaRPr sz="1600">
              <a:latin typeface="Candara"/>
              <a:cs typeface="Candara"/>
            </a:endParaRPr>
          </a:p>
          <a:p>
            <a:pPr marL="311150" marR="302895" indent="2540" algn="ctr">
              <a:lnSpc>
                <a:spcPct val="100000"/>
              </a:lnSpc>
            </a:pPr>
            <a:r>
              <a:rPr sz="1600" dirty="0">
                <a:solidFill>
                  <a:srgbClr val="FFFFFF"/>
                </a:solidFill>
                <a:latin typeface="Candara"/>
                <a:cs typeface="Candara"/>
              </a:rPr>
              <a:t>Gangguan</a:t>
            </a:r>
            <a:r>
              <a:rPr sz="1600" spc="-4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ndara"/>
                <a:cs typeface="Candara"/>
              </a:rPr>
              <a:t>Pemusatan Perhatian/Hiperaktivitas</a:t>
            </a:r>
            <a:r>
              <a:rPr sz="1600" spc="-4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ndara"/>
                <a:cs typeface="Candara"/>
              </a:rPr>
              <a:t>(GPPH)</a:t>
            </a:r>
            <a:endParaRPr sz="1600">
              <a:latin typeface="Candara"/>
              <a:cs typeface="Candar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3025" y="4846065"/>
            <a:ext cx="154432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i="1" spc="-10" dirty="0">
                <a:latin typeface="Candara"/>
                <a:cs typeface="Candara"/>
              </a:rPr>
              <a:t>(Santrock,</a:t>
            </a:r>
            <a:r>
              <a:rPr sz="1400" i="1" spc="-20" dirty="0">
                <a:latin typeface="Candara"/>
                <a:cs typeface="Candara"/>
              </a:rPr>
              <a:t> </a:t>
            </a:r>
            <a:r>
              <a:rPr sz="1400" i="1" dirty="0">
                <a:latin typeface="Candara"/>
                <a:cs typeface="Candara"/>
              </a:rPr>
              <a:t>2018,</a:t>
            </a:r>
            <a:r>
              <a:rPr sz="1400" i="1" spc="-15" dirty="0">
                <a:latin typeface="Candara"/>
                <a:cs typeface="Candara"/>
              </a:rPr>
              <a:t> </a:t>
            </a:r>
            <a:r>
              <a:rPr sz="1400" i="1" spc="-20" dirty="0">
                <a:latin typeface="Candara"/>
                <a:cs typeface="Candara"/>
              </a:rPr>
              <a:t>Ch.8</a:t>
            </a:r>
            <a:endParaRPr sz="1400">
              <a:latin typeface="Candara"/>
              <a:cs typeface="Candar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091500" y="10"/>
            <a:ext cx="1642745" cy="821055"/>
          </a:xfrm>
          <a:custGeom>
            <a:avLst/>
            <a:gdLst/>
            <a:ahLst/>
            <a:cxnLst/>
            <a:rect l="l" t="t" r="r" b="b"/>
            <a:pathLst>
              <a:path w="1642745" h="821055">
                <a:moveTo>
                  <a:pt x="820747" y="820736"/>
                </a:moveTo>
                <a:lnTo>
                  <a:pt x="0" y="0"/>
                </a:lnTo>
                <a:lnTo>
                  <a:pt x="1642572" y="0"/>
                </a:lnTo>
                <a:lnTo>
                  <a:pt x="820747" y="820736"/>
                </a:lnTo>
                <a:close/>
              </a:path>
            </a:pathLst>
          </a:custGeom>
          <a:solidFill>
            <a:srgbClr val="F4939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44299" y="3907201"/>
            <a:ext cx="2399699" cy="1236298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8735400" y="411707"/>
            <a:ext cx="408940" cy="831850"/>
          </a:xfrm>
          <a:custGeom>
            <a:avLst/>
            <a:gdLst/>
            <a:ahLst/>
            <a:cxnLst/>
            <a:rect l="l" t="t" r="r" b="b"/>
            <a:pathLst>
              <a:path w="408940" h="831850">
                <a:moveTo>
                  <a:pt x="408600" y="831334"/>
                </a:moveTo>
                <a:lnTo>
                  <a:pt x="367573" y="828967"/>
                </a:lnTo>
                <a:lnTo>
                  <a:pt x="320692" y="820777"/>
                </a:lnTo>
                <a:lnTo>
                  <a:pt x="275766" y="807509"/>
                </a:lnTo>
                <a:lnTo>
                  <a:pt x="233109" y="789474"/>
                </a:lnTo>
                <a:lnTo>
                  <a:pt x="193033" y="766985"/>
                </a:lnTo>
                <a:lnTo>
                  <a:pt x="155850" y="740354"/>
                </a:lnTo>
                <a:lnTo>
                  <a:pt x="121872" y="709894"/>
                </a:lnTo>
                <a:lnTo>
                  <a:pt x="91412" y="675916"/>
                </a:lnTo>
                <a:lnTo>
                  <a:pt x="64781" y="638733"/>
                </a:lnTo>
                <a:lnTo>
                  <a:pt x="42292" y="598657"/>
                </a:lnTo>
                <a:lnTo>
                  <a:pt x="24258" y="556000"/>
                </a:lnTo>
                <a:lnTo>
                  <a:pt x="10989" y="511075"/>
                </a:lnTo>
                <a:lnTo>
                  <a:pt x="2799" y="464193"/>
                </a:lnTo>
                <a:lnTo>
                  <a:pt x="0" y="415667"/>
                </a:lnTo>
                <a:lnTo>
                  <a:pt x="2799" y="367141"/>
                </a:lnTo>
                <a:lnTo>
                  <a:pt x="10989" y="320259"/>
                </a:lnTo>
                <a:lnTo>
                  <a:pt x="24258" y="275333"/>
                </a:lnTo>
                <a:lnTo>
                  <a:pt x="42292" y="232677"/>
                </a:lnTo>
                <a:lnTo>
                  <a:pt x="64781" y="192601"/>
                </a:lnTo>
                <a:lnTo>
                  <a:pt x="91412" y="155418"/>
                </a:lnTo>
                <a:lnTo>
                  <a:pt x="121872" y="121440"/>
                </a:lnTo>
                <a:lnTo>
                  <a:pt x="155850" y="90979"/>
                </a:lnTo>
                <a:lnTo>
                  <a:pt x="193033" y="64349"/>
                </a:lnTo>
                <a:lnTo>
                  <a:pt x="233109" y="41860"/>
                </a:lnTo>
                <a:lnTo>
                  <a:pt x="275766" y="23825"/>
                </a:lnTo>
                <a:lnTo>
                  <a:pt x="320692" y="10556"/>
                </a:lnTo>
                <a:lnTo>
                  <a:pt x="367573" y="2366"/>
                </a:lnTo>
                <a:lnTo>
                  <a:pt x="408600" y="0"/>
                </a:lnTo>
                <a:lnTo>
                  <a:pt x="408600" y="831334"/>
                </a:lnTo>
                <a:close/>
              </a:path>
            </a:pathLst>
          </a:custGeom>
          <a:solidFill>
            <a:srgbClr val="9DD7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309750" y="161395"/>
            <a:ext cx="149669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35" dirty="0">
                <a:solidFill>
                  <a:srgbClr val="5A9E91"/>
                </a:solidFill>
              </a:rPr>
              <a:t>ADHD</a:t>
            </a:r>
            <a:endParaRPr sz="4000"/>
          </a:p>
        </p:txBody>
      </p:sp>
      <p:sp>
        <p:nvSpPr>
          <p:cNvPr id="6" name="object 6"/>
          <p:cNvSpPr txBox="1"/>
          <p:nvPr/>
        </p:nvSpPr>
        <p:spPr>
          <a:xfrm>
            <a:off x="409199" y="1100081"/>
            <a:ext cx="4163060" cy="1471930"/>
          </a:xfrm>
          <a:prstGeom prst="rect">
            <a:avLst/>
          </a:prstGeom>
          <a:solidFill>
            <a:srgbClr val="A5A5A5"/>
          </a:solidFill>
        </p:spPr>
        <p:txBody>
          <a:bodyPr vert="horz" wrap="square" lIns="0" tIns="125730" rIns="0" bIns="0" rtlCol="0">
            <a:spAutoFit/>
          </a:bodyPr>
          <a:lstStyle/>
          <a:p>
            <a:pPr marL="320675" marR="541020">
              <a:lnSpc>
                <a:spcPct val="100000"/>
              </a:lnSpc>
              <a:spcBef>
                <a:spcPts val="990"/>
              </a:spcBef>
            </a:pP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Sebuah</a:t>
            </a:r>
            <a:r>
              <a:rPr sz="1400" spc="-45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disabilitas</a:t>
            </a:r>
            <a:r>
              <a:rPr sz="1400" spc="-45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dimana</a:t>
            </a:r>
            <a:r>
              <a:rPr sz="1400" spc="-40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3E4F"/>
                </a:solidFill>
                <a:latin typeface="Candara"/>
                <a:cs typeface="Candara"/>
              </a:rPr>
              <a:t>seorang</a:t>
            </a:r>
            <a:r>
              <a:rPr sz="1400" spc="-45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spc="-20" dirty="0">
                <a:solidFill>
                  <a:srgbClr val="003E4F"/>
                </a:solidFill>
                <a:latin typeface="Candara"/>
                <a:cs typeface="Candara"/>
              </a:rPr>
              <a:t>anak </a:t>
            </a:r>
            <a:r>
              <a:rPr sz="1400" spc="-10" dirty="0">
                <a:solidFill>
                  <a:srgbClr val="003E4F"/>
                </a:solidFill>
                <a:latin typeface="Candara"/>
                <a:cs typeface="Candara"/>
              </a:rPr>
              <a:t>menunjukkan</a:t>
            </a:r>
            <a:r>
              <a:rPr sz="1400" spc="-35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satu</a:t>
            </a:r>
            <a:r>
              <a:rPr sz="1400" spc="-30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atau</a:t>
            </a:r>
            <a:r>
              <a:rPr sz="1400" spc="-30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lebih</a:t>
            </a:r>
            <a:r>
              <a:rPr sz="1400" spc="-30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karakteristik</a:t>
            </a:r>
            <a:r>
              <a:rPr sz="1400" spc="-35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spc="-25" dirty="0">
                <a:solidFill>
                  <a:srgbClr val="003E4F"/>
                </a:solidFill>
                <a:latin typeface="Candara"/>
                <a:cs typeface="Candara"/>
              </a:rPr>
              <a:t>di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bawah</a:t>
            </a:r>
            <a:r>
              <a:rPr sz="1400" spc="-40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ini</a:t>
            </a:r>
            <a:r>
              <a:rPr sz="1400" spc="-40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secara</a:t>
            </a:r>
            <a:r>
              <a:rPr sz="1400" spc="-40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3E4F"/>
                </a:solidFill>
                <a:latin typeface="Candara"/>
                <a:cs typeface="Candara"/>
              </a:rPr>
              <a:t>konsisten</a:t>
            </a:r>
            <a:r>
              <a:rPr sz="1400" spc="-40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spc="-50" dirty="0">
                <a:solidFill>
                  <a:srgbClr val="003E4F"/>
                </a:solidFill>
                <a:latin typeface="Candara"/>
                <a:cs typeface="Candara"/>
              </a:rPr>
              <a:t>:</a:t>
            </a:r>
            <a:endParaRPr sz="1400">
              <a:latin typeface="Candara"/>
              <a:cs typeface="Candara"/>
            </a:endParaRPr>
          </a:p>
          <a:p>
            <a:pPr marL="637540" indent="-277495">
              <a:lnSpc>
                <a:spcPct val="100000"/>
              </a:lnSpc>
              <a:spcBef>
                <a:spcPts val="5"/>
              </a:spcBef>
              <a:buClr>
                <a:srgbClr val="F49394"/>
              </a:buClr>
              <a:buFont typeface="Roboto"/>
              <a:buChar char="-"/>
              <a:tabLst>
                <a:tab pos="637540" algn="l"/>
              </a:tabLst>
            </a:pPr>
            <a:r>
              <a:rPr sz="1400" spc="-10" dirty="0">
                <a:solidFill>
                  <a:srgbClr val="003E4F"/>
                </a:solidFill>
                <a:latin typeface="Candara"/>
                <a:cs typeface="Candara"/>
              </a:rPr>
              <a:t>kesulitan</a:t>
            </a:r>
            <a:r>
              <a:rPr sz="1400" spc="-20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3E4F"/>
                </a:solidFill>
                <a:latin typeface="Candara"/>
                <a:cs typeface="Candara"/>
              </a:rPr>
              <a:t>memusatkan</a:t>
            </a:r>
            <a:r>
              <a:rPr sz="1400" spc="-15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3E4F"/>
                </a:solidFill>
                <a:latin typeface="Candara"/>
                <a:cs typeface="Candara"/>
              </a:rPr>
              <a:t>perhatian</a:t>
            </a:r>
            <a:endParaRPr sz="1400">
              <a:latin typeface="Candara"/>
              <a:cs typeface="Candara"/>
            </a:endParaRPr>
          </a:p>
          <a:p>
            <a:pPr marL="637540" indent="-277495">
              <a:lnSpc>
                <a:spcPct val="100000"/>
              </a:lnSpc>
              <a:buClr>
                <a:srgbClr val="F49394"/>
              </a:buClr>
              <a:buFont typeface="Roboto"/>
              <a:buChar char="-"/>
              <a:tabLst>
                <a:tab pos="637540" algn="l"/>
              </a:tabLst>
            </a:pPr>
            <a:r>
              <a:rPr sz="1400" spc="-10" dirty="0">
                <a:solidFill>
                  <a:srgbClr val="003E4F"/>
                </a:solidFill>
                <a:latin typeface="Candara"/>
                <a:cs typeface="Candara"/>
              </a:rPr>
              <a:t>Hiperaktivitas</a:t>
            </a:r>
            <a:endParaRPr sz="1400">
              <a:latin typeface="Candara"/>
              <a:cs typeface="Candara"/>
            </a:endParaRPr>
          </a:p>
          <a:p>
            <a:pPr marL="637540" indent="-277495">
              <a:lnSpc>
                <a:spcPct val="100000"/>
              </a:lnSpc>
              <a:buClr>
                <a:srgbClr val="F49394"/>
              </a:buClr>
              <a:buFont typeface="Roboto"/>
              <a:buChar char="-"/>
              <a:tabLst>
                <a:tab pos="637540" algn="l"/>
              </a:tabLst>
            </a:pPr>
            <a:r>
              <a:rPr sz="1400" spc="-10" dirty="0">
                <a:solidFill>
                  <a:srgbClr val="003E4F"/>
                </a:solidFill>
                <a:latin typeface="Candara"/>
                <a:cs typeface="Candara"/>
              </a:rPr>
              <a:t>Impulsivitas</a:t>
            </a:r>
            <a:endParaRPr sz="1400">
              <a:latin typeface="Candara"/>
              <a:cs typeface="Candar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09199" y="792304"/>
            <a:ext cx="1932939" cy="307975"/>
          </a:xfrm>
          <a:prstGeom prst="rect">
            <a:avLst/>
          </a:prstGeom>
          <a:solidFill>
            <a:srgbClr val="F49394"/>
          </a:solidFill>
        </p:spPr>
        <p:txBody>
          <a:bodyPr vert="horz" wrap="square" lIns="0" tIns="30480" rIns="0" bIns="0" rtlCol="0">
            <a:spAutoFit/>
          </a:bodyPr>
          <a:lstStyle/>
          <a:p>
            <a:pPr marL="85725">
              <a:lnSpc>
                <a:spcPct val="100000"/>
              </a:lnSpc>
              <a:spcBef>
                <a:spcPts val="240"/>
              </a:spcBef>
            </a:pPr>
            <a:r>
              <a:rPr sz="1400" b="1" spc="-10" dirty="0">
                <a:latin typeface="Candara"/>
                <a:cs typeface="Candara"/>
              </a:rPr>
              <a:t>Deskripsi</a:t>
            </a:r>
            <a:endParaRPr sz="1400">
              <a:latin typeface="Candara"/>
              <a:cs typeface="Candar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09199" y="3073674"/>
            <a:ext cx="4598035" cy="1721485"/>
          </a:xfrm>
          <a:prstGeom prst="rect">
            <a:avLst/>
          </a:prstGeom>
          <a:solidFill>
            <a:srgbClr val="A5A5A5"/>
          </a:solidFill>
        </p:spPr>
        <p:txBody>
          <a:bodyPr vert="horz" wrap="square" lIns="0" tIns="111125" rIns="0" bIns="0" rtlCol="0">
            <a:spAutoFit/>
          </a:bodyPr>
          <a:lstStyle/>
          <a:p>
            <a:pPr marL="662940" indent="-396875">
              <a:lnSpc>
                <a:spcPct val="100000"/>
              </a:lnSpc>
              <a:spcBef>
                <a:spcPts val="875"/>
              </a:spcBef>
              <a:buClr>
                <a:srgbClr val="F49394"/>
              </a:buClr>
              <a:buFont typeface="Roboto"/>
              <a:buAutoNum type="alphaLcPeriod"/>
              <a:tabLst>
                <a:tab pos="662940" algn="l"/>
              </a:tabLst>
            </a:pP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Sulit</a:t>
            </a:r>
            <a:r>
              <a:rPr sz="1400" spc="-45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fokus</a:t>
            </a:r>
            <a:r>
              <a:rPr sz="1400" spc="-45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3E4F"/>
                </a:solidFill>
                <a:latin typeface="Candara"/>
                <a:cs typeface="Candara"/>
              </a:rPr>
              <a:t>(pandangan</a:t>
            </a:r>
            <a:r>
              <a:rPr sz="1400" spc="-45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mata</a:t>
            </a:r>
            <a:r>
              <a:rPr sz="1400" spc="-45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mudah</a:t>
            </a:r>
            <a:r>
              <a:rPr sz="1400" spc="-45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3E4F"/>
                </a:solidFill>
                <a:latin typeface="Candara"/>
                <a:cs typeface="Candara"/>
              </a:rPr>
              <a:t>teralih)</a:t>
            </a:r>
            <a:endParaRPr sz="1400">
              <a:latin typeface="Candara"/>
              <a:cs typeface="Candara"/>
            </a:endParaRPr>
          </a:p>
          <a:p>
            <a:pPr marL="662940" indent="-400050">
              <a:lnSpc>
                <a:spcPct val="100000"/>
              </a:lnSpc>
              <a:buClr>
                <a:srgbClr val="F49394"/>
              </a:buClr>
              <a:buFont typeface="Roboto"/>
              <a:buAutoNum type="alphaLcPeriod"/>
              <a:tabLst>
                <a:tab pos="662940" algn="l"/>
              </a:tabLst>
            </a:pP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Sulit</a:t>
            </a:r>
            <a:r>
              <a:rPr sz="1400" spc="-35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mengikuti</a:t>
            </a:r>
            <a:r>
              <a:rPr sz="1400" spc="-35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3E4F"/>
                </a:solidFill>
                <a:latin typeface="Candara"/>
                <a:cs typeface="Candara"/>
              </a:rPr>
              <a:t>instruksi</a:t>
            </a:r>
            <a:endParaRPr sz="1400">
              <a:latin typeface="Candara"/>
              <a:cs typeface="Candara"/>
            </a:endParaRPr>
          </a:p>
          <a:p>
            <a:pPr marL="663575" marR="289560" indent="-394335">
              <a:lnSpc>
                <a:spcPct val="100000"/>
              </a:lnSpc>
              <a:buClr>
                <a:srgbClr val="F49394"/>
              </a:buClr>
              <a:buFont typeface="Roboto"/>
              <a:buAutoNum type="alphaLcPeriod"/>
              <a:tabLst>
                <a:tab pos="663575" algn="l"/>
              </a:tabLst>
            </a:pP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Sulit</a:t>
            </a:r>
            <a:r>
              <a:rPr sz="1400" spc="-30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3E4F"/>
                </a:solidFill>
                <a:latin typeface="Candara"/>
                <a:cs typeface="Candara"/>
              </a:rPr>
              <a:t>mengendalikan</a:t>
            </a:r>
            <a:r>
              <a:rPr sz="1400" spc="-30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diri</a:t>
            </a:r>
            <a:r>
              <a:rPr sz="1400" spc="245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(sulit</a:t>
            </a:r>
            <a:r>
              <a:rPr sz="1400" spc="-30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menunggu</a:t>
            </a:r>
            <a:r>
              <a:rPr sz="1400" spc="-30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3E4F"/>
                </a:solidFill>
                <a:latin typeface="Candara"/>
                <a:cs typeface="Candara"/>
              </a:rPr>
              <a:t>giliran,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menginterupsi</a:t>
            </a:r>
            <a:r>
              <a:rPr sz="1400" spc="-50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3E4F"/>
                </a:solidFill>
                <a:latin typeface="Candara"/>
                <a:cs typeface="Candara"/>
              </a:rPr>
              <a:t>pembicaraan</a:t>
            </a:r>
            <a:r>
              <a:rPr sz="1400" spc="-50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orang</a:t>
            </a:r>
            <a:r>
              <a:rPr sz="1400" spc="-50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3E4F"/>
                </a:solidFill>
                <a:latin typeface="Candara"/>
                <a:cs typeface="Candara"/>
              </a:rPr>
              <a:t>lain)</a:t>
            </a:r>
            <a:endParaRPr sz="1400">
              <a:latin typeface="Candara"/>
              <a:cs typeface="Candara"/>
            </a:endParaRPr>
          </a:p>
          <a:p>
            <a:pPr marL="662940" indent="-400685">
              <a:lnSpc>
                <a:spcPct val="100000"/>
              </a:lnSpc>
              <a:buClr>
                <a:srgbClr val="F49394"/>
              </a:buClr>
              <a:buFont typeface="Roboto"/>
              <a:buAutoNum type="alphaLcPeriod"/>
              <a:tabLst>
                <a:tab pos="662940" algn="l"/>
              </a:tabLst>
            </a:pP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Sulit</a:t>
            </a:r>
            <a:r>
              <a:rPr sz="1400" spc="-45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duduk</a:t>
            </a:r>
            <a:r>
              <a:rPr sz="1400" spc="-45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3E4F"/>
                </a:solidFill>
                <a:latin typeface="Candara"/>
                <a:cs typeface="Candara"/>
              </a:rPr>
              <a:t>tenang</a:t>
            </a:r>
            <a:endParaRPr sz="1400">
              <a:latin typeface="Candara"/>
              <a:cs typeface="Candara"/>
            </a:endParaRPr>
          </a:p>
          <a:p>
            <a:pPr marL="662940" indent="-394335">
              <a:lnSpc>
                <a:spcPct val="100000"/>
              </a:lnSpc>
              <a:buClr>
                <a:srgbClr val="F49394"/>
              </a:buClr>
              <a:buFont typeface="Roboto"/>
              <a:buAutoNum type="alphaLcPeriod"/>
              <a:tabLst>
                <a:tab pos="662940" algn="l"/>
              </a:tabLst>
            </a:pPr>
            <a:r>
              <a:rPr sz="1400" spc="-20" dirty="0">
                <a:solidFill>
                  <a:srgbClr val="003E4F"/>
                </a:solidFill>
                <a:latin typeface="Candara"/>
                <a:cs typeface="Candara"/>
              </a:rPr>
              <a:t>Tugas-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tugas</a:t>
            </a:r>
            <a:r>
              <a:rPr sz="1400" spc="-20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tidak</a:t>
            </a:r>
            <a:r>
              <a:rPr sz="1400" spc="-20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3E4F"/>
                </a:solidFill>
                <a:latin typeface="Candara"/>
                <a:cs typeface="Candara"/>
              </a:rPr>
              <a:t>selesai</a:t>
            </a:r>
            <a:endParaRPr sz="1400">
              <a:latin typeface="Candara"/>
              <a:cs typeface="Candar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09199" y="2765898"/>
            <a:ext cx="1932939" cy="307975"/>
          </a:xfrm>
          <a:prstGeom prst="rect">
            <a:avLst/>
          </a:prstGeom>
          <a:solidFill>
            <a:srgbClr val="F49394"/>
          </a:solidFill>
        </p:spPr>
        <p:txBody>
          <a:bodyPr vert="horz" wrap="square" lIns="0" tIns="31114" rIns="0" bIns="0" rtlCol="0">
            <a:spAutoFit/>
          </a:bodyPr>
          <a:lstStyle/>
          <a:p>
            <a:pPr marL="85725">
              <a:lnSpc>
                <a:spcPct val="100000"/>
              </a:lnSpc>
              <a:spcBef>
                <a:spcPts val="244"/>
              </a:spcBef>
            </a:pPr>
            <a:r>
              <a:rPr sz="1400" b="1" spc="-10" dirty="0">
                <a:latin typeface="Candara"/>
                <a:cs typeface="Candara"/>
              </a:rPr>
              <a:t>Ciri/gejala</a:t>
            </a:r>
            <a:r>
              <a:rPr sz="1400" b="1" spc="-5" dirty="0">
                <a:latin typeface="Candara"/>
                <a:cs typeface="Candara"/>
              </a:rPr>
              <a:t> </a:t>
            </a:r>
            <a:r>
              <a:rPr sz="1400" b="1" spc="-10" dirty="0">
                <a:latin typeface="Candara"/>
                <a:cs typeface="Candara"/>
              </a:rPr>
              <a:t>perilaku</a:t>
            </a:r>
            <a:endParaRPr sz="1400">
              <a:latin typeface="Candara"/>
              <a:cs typeface="Candara"/>
            </a:endParaRPr>
          </a:p>
        </p:txBody>
      </p: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06898" y="1499727"/>
            <a:ext cx="3880623" cy="2144044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-4762"/>
            <a:ext cx="9149080" cy="5153025"/>
            <a:chOff x="0" y="-4762"/>
            <a:chExt cx="9149080" cy="5153025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5391150" cy="5143500"/>
            </a:xfrm>
            <a:custGeom>
              <a:avLst/>
              <a:gdLst/>
              <a:ahLst/>
              <a:cxnLst/>
              <a:rect l="l" t="t" r="r" b="b"/>
              <a:pathLst>
                <a:path w="5391150" h="5143500">
                  <a:moveTo>
                    <a:pt x="0" y="5143499"/>
                  </a:moveTo>
                  <a:lnTo>
                    <a:pt x="5391099" y="5143499"/>
                  </a:lnTo>
                  <a:lnTo>
                    <a:pt x="5391099" y="0"/>
                  </a:lnTo>
                  <a:lnTo>
                    <a:pt x="0" y="0"/>
                  </a:lnTo>
                  <a:lnTo>
                    <a:pt x="0" y="5143499"/>
                  </a:lnTo>
                  <a:close/>
                </a:path>
              </a:pathLst>
            </a:custGeom>
            <a:solidFill>
              <a:srgbClr val="9DD7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391100" y="0"/>
              <a:ext cx="3753485" cy="5143500"/>
            </a:xfrm>
            <a:custGeom>
              <a:avLst/>
              <a:gdLst/>
              <a:ahLst/>
              <a:cxnLst/>
              <a:rect l="l" t="t" r="r" b="b"/>
              <a:pathLst>
                <a:path w="3753484" h="5143500">
                  <a:moveTo>
                    <a:pt x="3752999" y="5143499"/>
                  </a:moveTo>
                  <a:lnTo>
                    <a:pt x="0" y="5143499"/>
                  </a:lnTo>
                  <a:lnTo>
                    <a:pt x="0" y="0"/>
                  </a:lnTo>
                  <a:lnTo>
                    <a:pt x="3752999" y="0"/>
                  </a:lnTo>
                  <a:lnTo>
                    <a:pt x="3752999" y="51434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391100" y="0"/>
              <a:ext cx="3753485" cy="5143500"/>
            </a:xfrm>
            <a:custGeom>
              <a:avLst/>
              <a:gdLst/>
              <a:ahLst/>
              <a:cxnLst/>
              <a:rect l="l" t="t" r="r" b="b"/>
              <a:pathLst>
                <a:path w="3753484" h="5143500">
                  <a:moveTo>
                    <a:pt x="0" y="0"/>
                  </a:moveTo>
                  <a:lnTo>
                    <a:pt x="3752999" y="0"/>
                  </a:lnTo>
                  <a:lnTo>
                    <a:pt x="3752999" y="5143499"/>
                  </a:lnTo>
                  <a:lnTo>
                    <a:pt x="0" y="51434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324716" y="2056082"/>
              <a:ext cx="821690" cy="3074670"/>
            </a:xfrm>
            <a:custGeom>
              <a:avLst/>
              <a:gdLst/>
              <a:ahLst/>
              <a:cxnLst/>
              <a:rect l="l" t="t" r="r" b="b"/>
              <a:pathLst>
                <a:path w="821690" h="3074670">
                  <a:moveTo>
                    <a:pt x="821408" y="3074491"/>
                  </a:moveTo>
                  <a:lnTo>
                    <a:pt x="0" y="3074491"/>
                  </a:lnTo>
                  <a:lnTo>
                    <a:pt x="0" y="0"/>
                  </a:lnTo>
                  <a:lnTo>
                    <a:pt x="821408" y="0"/>
                  </a:lnTo>
                  <a:lnTo>
                    <a:pt x="821408" y="3074491"/>
                  </a:lnTo>
                  <a:close/>
                </a:path>
              </a:pathLst>
            </a:custGeom>
            <a:solidFill>
              <a:srgbClr val="9DD7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204065" y="3381087"/>
              <a:ext cx="2131695" cy="642620"/>
            </a:xfrm>
            <a:custGeom>
              <a:avLst/>
              <a:gdLst/>
              <a:ahLst/>
              <a:cxnLst/>
              <a:rect l="l" t="t" r="r" b="b"/>
              <a:pathLst>
                <a:path w="2131695" h="642620">
                  <a:moveTo>
                    <a:pt x="2131510" y="0"/>
                  </a:moveTo>
                  <a:lnTo>
                    <a:pt x="2131510" y="72606"/>
                  </a:lnTo>
                  <a:lnTo>
                    <a:pt x="0" y="72606"/>
                  </a:lnTo>
                  <a:lnTo>
                    <a:pt x="0" y="0"/>
                  </a:lnTo>
                  <a:lnTo>
                    <a:pt x="2131510" y="0"/>
                  </a:lnTo>
                  <a:close/>
                </a:path>
                <a:path w="2131695" h="642620">
                  <a:moveTo>
                    <a:pt x="2131510" y="189813"/>
                  </a:moveTo>
                  <a:lnTo>
                    <a:pt x="2131510" y="262420"/>
                  </a:lnTo>
                  <a:lnTo>
                    <a:pt x="0" y="262420"/>
                  </a:lnTo>
                  <a:lnTo>
                    <a:pt x="0" y="189813"/>
                  </a:lnTo>
                  <a:lnTo>
                    <a:pt x="2131510" y="189813"/>
                  </a:lnTo>
                  <a:close/>
                </a:path>
                <a:path w="2131695" h="642620">
                  <a:moveTo>
                    <a:pt x="2131510" y="379627"/>
                  </a:moveTo>
                  <a:lnTo>
                    <a:pt x="2131510" y="452233"/>
                  </a:lnTo>
                  <a:lnTo>
                    <a:pt x="0" y="452233"/>
                  </a:lnTo>
                  <a:lnTo>
                    <a:pt x="0" y="379627"/>
                  </a:lnTo>
                  <a:lnTo>
                    <a:pt x="2131510" y="379627"/>
                  </a:lnTo>
                  <a:close/>
                </a:path>
                <a:path w="2131695" h="642620">
                  <a:moveTo>
                    <a:pt x="2131510" y="569441"/>
                  </a:moveTo>
                  <a:lnTo>
                    <a:pt x="2131510" y="642047"/>
                  </a:lnTo>
                  <a:lnTo>
                    <a:pt x="0" y="642047"/>
                  </a:lnTo>
                  <a:lnTo>
                    <a:pt x="0" y="569441"/>
                  </a:lnTo>
                  <a:lnTo>
                    <a:pt x="2131510" y="569441"/>
                  </a:lnTo>
                  <a:close/>
                </a:path>
              </a:pathLst>
            </a:custGeom>
            <a:ln w="9524">
              <a:solidFill>
                <a:srgbClr val="003E4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211675" y="4736905"/>
              <a:ext cx="1703070" cy="405765"/>
            </a:xfrm>
            <a:custGeom>
              <a:avLst/>
              <a:gdLst/>
              <a:ahLst/>
              <a:cxnLst/>
              <a:rect l="l" t="t" r="r" b="b"/>
              <a:pathLst>
                <a:path w="1703070" h="405764">
                  <a:moveTo>
                    <a:pt x="1702799" y="405599"/>
                  </a:moveTo>
                  <a:lnTo>
                    <a:pt x="0" y="405599"/>
                  </a:lnTo>
                  <a:lnTo>
                    <a:pt x="0" y="0"/>
                  </a:lnTo>
                  <a:lnTo>
                    <a:pt x="1702799" y="0"/>
                  </a:lnTo>
                  <a:lnTo>
                    <a:pt x="1702799" y="405599"/>
                  </a:lnTo>
                  <a:close/>
                </a:path>
              </a:pathLst>
            </a:custGeom>
            <a:solidFill>
              <a:srgbClr val="9BA0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212662" y="0"/>
              <a:ext cx="2933065" cy="5143500"/>
            </a:xfrm>
            <a:custGeom>
              <a:avLst/>
              <a:gdLst/>
              <a:ahLst/>
              <a:cxnLst/>
              <a:rect l="l" t="t" r="r" b="b"/>
              <a:pathLst>
                <a:path w="2933065" h="5143500">
                  <a:moveTo>
                    <a:pt x="2523947" y="0"/>
                  </a:moveTo>
                  <a:lnTo>
                    <a:pt x="0" y="0"/>
                  </a:lnTo>
                  <a:lnTo>
                    <a:pt x="800" y="41313"/>
                  </a:lnTo>
                  <a:lnTo>
                    <a:pt x="3517" y="88239"/>
                  </a:lnTo>
                  <a:lnTo>
                    <a:pt x="8001" y="134670"/>
                  </a:lnTo>
                  <a:lnTo>
                    <a:pt x="14211" y="180581"/>
                  </a:lnTo>
                  <a:lnTo>
                    <a:pt x="22136" y="225933"/>
                  </a:lnTo>
                  <a:lnTo>
                    <a:pt x="31724" y="270713"/>
                  </a:lnTo>
                  <a:lnTo>
                    <a:pt x="42964" y="314883"/>
                  </a:lnTo>
                  <a:lnTo>
                    <a:pt x="55803" y="358394"/>
                  </a:lnTo>
                  <a:lnTo>
                    <a:pt x="70205" y="401231"/>
                  </a:lnTo>
                  <a:lnTo>
                    <a:pt x="86156" y="443357"/>
                  </a:lnTo>
                  <a:lnTo>
                    <a:pt x="103619" y="484746"/>
                  </a:lnTo>
                  <a:lnTo>
                    <a:pt x="122555" y="525348"/>
                  </a:lnTo>
                  <a:lnTo>
                    <a:pt x="142925" y="565162"/>
                  </a:lnTo>
                  <a:lnTo>
                    <a:pt x="164719" y="604126"/>
                  </a:lnTo>
                  <a:lnTo>
                    <a:pt x="187871" y="642226"/>
                  </a:lnTo>
                  <a:lnTo>
                    <a:pt x="212382" y="679424"/>
                  </a:lnTo>
                  <a:lnTo>
                    <a:pt x="238201" y="715683"/>
                  </a:lnTo>
                  <a:lnTo>
                    <a:pt x="265290" y="750989"/>
                  </a:lnTo>
                  <a:lnTo>
                    <a:pt x="293636" y="785291"/>
                  </a:lnTo>
                  <a:lnTo>
                    <a:pt x="323189" y="818578"/>
                  </a:lnTo>
                  <a:lnTo>
                    <a:pt x="353936" y="850798"/>
                  </a:lnTo>
                  <a:lnTo>
                    <a:pt x="385813" y="881926"/>
                  </a:lnTo>
                  <a:lnTo>
                    <a:pt x="418820" y="911923"/>
                  </a:lnTo>
                  <a:lnTo>
                    <a:pt x="452894" y="940777"/>
                  </a:lnTo>
                  <a:lnTo>
                    <a:pt x="488035" y="968451"/>
                  </a:lnTo>
                  <a:lnTo>
                    <a:pt x="524179" y="994892"/>
                  </a:lnTo>
                  <a:lnTo>
                    <a:pt x="561327" y="1020089"/>
                  </a:lnTo>
                  <a:lnTo>
                    <a:pt x="599414" y="1044003"/>
                  </a:lnTo>
                  <a:lnTo>
                    <a:pt x="638416" y="1066609"/>
                  </a:lnTo>
                  <a:lnTo>
                    <a:pt x="678307" y="1087869"/>
                  </a:lnTo>
                  <a:lnTo>
                    <a:pt x="719061" y="1107744"/>
                  </a:lnTo>
                  <a:lnTo>
                    <a:pt x="760628" y="1126223"/>
                  </a:lnTo>
                  <a:lnTo>
                    <a:pt x="802982" y="1143254"/>
                  </a:lnTo>
                  <a:lnTo>
                    <a:pt x="846099" y="1158824"/>
                  </a:lnTo>
                  <a:lnTo>
                    <a:pt x="889939" y="1172883"/>
                  </a:lnTo>
                  <a:lnTo>
                    <a:pt x="934466" y="1185405"/>
                  </a:lnTo>
                  <a:lnTo>
                    <a:pt x="979652" y="1196352"/>
                  </a:lnTo>
                  <a:lnTo>
                    <a:pt x="1025461" y="1205712"/>
                  </a:lnTo>
                  <a:lnTo>
                    <a:pt x="1071867" y="1213446"/>
                  </a:lnTo>
                  <a:lnTo>
                    <a:pt x="1118831" y="1219504"/>
                  </a:lnTo>
                  <a:lnTo>
                    <a:pt x="1166329" y="1223886"/>
                  </a:lnTo>
                  <a:lnTo>
                    <a:pt x="1214310" y="1226527"/>
                  </a:lnTo>
                  <a:lnTo>
                    <a:pt x="1262761" y="1227416"/>
                  </a:lnTo>
                  <a:lnTo>
                    <a:pt x="1311097" y="1226527"/>
                  </a:lnTo>
                  <a:lnTo>
                    <a:pt x="1358988" y="1223886"/>
                  </a:lnTo>
                  <a:lnTo>
                    <a:pt x="1406372" y="1219504"/>
                  </a:lnTo>
                  <a:lnTo>
                    <a:pt x="1453248" y="1213446"/>
                  </a:lnTo>
                  <a:lnTo>
                    <a:pt x="1499565" y="1205712"/>
                  </a:lnTo>
                  <a:lnTo>
                    <a:pt x="1545297" y="1196352"/>
                  </a:lnTo>
                  <a:lnTo>
                    <a:pt x="1590395" y="1185405"/>
                  </a:lnTo>
                  <a:lnTo>
                    <a:pt x="1634858" y="1172883"/>
                  </a:lnTo>
                  <a:lnTo>
                    <a:pt x="1678622" y="1158824"/>
                  </a:lnTo>
                  <a:lnTo>
                    <a:pt x="1721662" y="1143254"/>
                  </a:lnTo>
                  <a:lnTo>
                    <a:pt x="1763966" y="1126223"/>
                  </a:lnTo>
                  <a:lnTo>
                    <a:pt x="1805470" y="1107744"/>
                  </a:lnTo>
                  <a:lnTo>
                    <a:pt x="1846173" y="1087869"/>
                  </a:lnTo>
                  <a:lnTo>
                    <a:pt x="1886013" y="1066609"/>
                  </a:lnTo>
                  <a:lnTo>
                    <a:pt x="1924964" y="1044003"/>
                  </a:lnTo>
                  <a:lnTo>
                    <a:pt x="1963013" y="1020089"/>
                  </a:lnTo>
                  <a:lnTo>
                    <a:pt x="2000110" y="994892"/>
                  </a:lnTo>
                  <a:lnTo>
                    <a:pt x="2036216" y="968451"/>
                  </a:lnTo>
                  <a:lnTo>
                    <a:pt x="2071319" y="940777"/>
                  </a:lnTo>
                  <a:lnTo>
                    <a:pt x="2105367" y="911923"/>
                  </a:lnTo>
                  <a:lnTo>
                    <a:pt x="2138337" y="881926"/>
                  </a:lnTo>
                  <a:lnTo>
                    <a:pt x="2170201" y="850798"/>
                  </a:lnTo>
                  <a:lnTo>
                    <a:pt x="2200910" y="818578"/>
                  </a:lnTo>
                  <a:lnTo>
                    <a:pt x="2230450" y="785291"/>
                  </a:lnTo>
                  <a:lnTo>
                    <a:pt x="2258771" y="750989"/>
                  </a:lnTo>
                  <a:lnTo>
                    <a:pt x="2285847" y="715683"/>
                  </a:lnTo>
                  <a:lnTo>
                    <a:pt x="2311654" y="679424"/>
                  </a:lnTo>
                  <a:lnTo>
                    <a:pt x="2336139" y="642226"/>
                  </a:lnTo>
                  <a:lnTo>
                    <a:pt x="2359291" y="604126"/>
                  </a:lnTo>
                  <a:lnTo>
                    <a:pt x="2381072" y="565162"/>
                  </a:lnTo>
                  <a:lnTo>
                    <a:pt x="2401430" y="525348"/>
                  </a:lnTo>
                  <a:lnTo>
                    <a:pt x="2420353" y="484746"/>
                  </a:lnTo>
                  <a:lnTo>
                    <a:pt x="2437815" y="443357"/>
                  </a:lnTo>
                  <a:lnTo>
                    <a:pt x="2453754" y="401231"/>
                  </a:lnTo>
                  <a:lnTo>
                    <a:pt x="2468168" y="358394"/>
                  </a:lnTo>
                  <a:lnTo>
                    <a:pt x="2480995" y="314883"/>
                  </a:lnTo>
                  <a:lnTo>
                    <a:pt x="2492222" y="270713"/>
                  </a:lnTo>
                  <a:lnTo>
                    <a:pt x="2501823" y="225933"/>
                  </a:lnTo>
                  <a:lnTo>
                    <a:pt x="2509736" y="180581"/>
                  </a:lnTo>
                  <a:lnTo>
                    <a:pt x="2515959" y="134670"/>
                  </a:lnTo>
                  <a:lnTo>
                    <a:pt x="2520442" y="88239"/>
                  </a:lnTo>
                  <a:lnTo>
                    <a:pt x="2523159" y="41313"/>
                  </a:lnTo>
                  <a:lnTo>
                    <a:pt x="2523947" y="0"/>
                  </a:lnTo>
                  <a:close/>
                </a:path>
                <a:path w="2933065" h="5143500">
                  <a:moveTo>
                    <a:pt x="2932925" y="4321416"/>
                  </a:moveTo>
                  <a:lnTo>
                    <a:pt x="2112530" y="5142890"/>
                  </a:lnTo>
                  <a:lnTo>
                    <a:pt x="2932925" y="5142890"/>
                  </a:lnTo>
                  <a:lnTo>
                    <a:pt x="2932925" y="4321416"/>
                  </a:lnTo>
                  <a:close/>
                </a:path>
              </a:pathLst>
            </a:custGeom>
            <a:solidFill>
              <a:srgbClr val="003E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504149" y="0"/>
              <a:ext cx="1640205" cy="1227455"/>
            </a:xfrm>
            <a:custGeom>
              <a:avLst/>
              <a:gdLst/>
              <a:ahLst/>
              <a:cxnLst/>
              <a:rect l="l" t="t" r="r" b="b"/>
              <a:pathLst>
                <a:path w="1640204" h="1227455">
                  <a:moveTo>
                    <a:pt x="0" y="0"/>
                  </a:moveTo>
                  <a:lnTo>
                    <a:pt x="0" y="1226844"/>
                  </a:lnTo>
                  <a:lnTo>
                    <a:pt x="1639850" y="1226844"/>
                  </a:lnTo>
                  <a:lnTo>
                    <a:pt x="163985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5B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326311" y="0"/>
              <a:ext cx="642620" cy="812800"/>
            </a:xfrm>
            <a:custGeom>
              <a:avLst/>
              <a:gdLst/>
              <a:ahLst/>
              <a:cxnLst/>
              <a:rect l="l" t="t" r="r" b="b"/>
              <a:pathLst>
                <a:path w="642620" h="812800">
                  <a:moveTo>
                    <a:pt x="72606" y="0"/>
                  </a:moveTo>
                  <a:lnTo>
                    <a:pt x="72606" y="812399"/>
                  </a:lnTo>
                  <a:lnTo>
                    <a:pt x="0" y="812399"/>
                  </a:lnTo>
                  <a:lnTo>
                    <a:pt x="0" y="0"/>
                  </a:lnTo>
                </a:path>
                <a:path w="642620" h="812800">
                  <a:moveTo>
                    <a:pt x="262420" y="0"/>
                  </a:moveTo>
                  <a:lnTo>
                    <a:pt x="262420" y="812399"/>
                  </a:lnTo>
                  <a:lnTo>
                    <a:pt x="189814" y="812399"/>
                  </a:lnTo>
                  <a:lnTo>
                    <a:pt x="189814" y="0"/>
                  </a:lnTo>
                </a:path>
                <a:path w="642620" h="812800">
                  <a:moveTo>
                    <a:pt x="452234" y="0"/>
                  </a:moveTo>
                  <a:lnTo>
                    <a:pt x="452234" y="812399"/>
                  </a:lnTo>
                  <a:lnTo>
                    <a:pt x="379627" y="812399"/>
                  </a:lnTo>
                  <a:lnTo>
                    <a:pt x="379627" y="0"/>
                  </a:lnTo>
                </a:path>
                <a:path w="642620" h="812800">
                  <a:moveTo>
                    <a:pt x="642048" y="0"/>
                  </a:moveTo>
                  <a:lnTo>
                    <a:pt x="642048" y="812399"/>
                  </a:lnTo>
                  <a:lnTo>
                    <a:pt x="569441" y="812399"/>
                  </a:lnTo>
                  <a:lnTo>
                    <a:pt x="569441" y="0"/>
                  </a:lnTo>
                </a:path>
              </a:pathLst>
            </a:custGeom>
            <a:ln w="9524">
              <a:solidFill>
                <a:srgbClr val="003E4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212540" y="1233623"/>
              <a:ext cx="825500" cy="825500"/>
            </a:xfrm>
            <a:custGeom>
              <a:avLst/>
              <a:gdLst/>
              <a:ahLst/>
              <a:cxnLst/>
              <a:rect l="l" t="t" r="r" b="b"/>
              <a:pathLst>
                <a:path w="825500" h="825500">
                  <a:moveTo>
                    <a:pt x="412499" y="824999"/>
                  </a:moveTo>
                  <a:lnTo>
                    <a:pt x="364393" y="822224"/>
                  </a:lnTo>
                  <a:lnTo>
                    <a:pt x="317917" y="814105"/>
                  </a:lnTo>
                  <a:lnTo>
                    <a:pt x="273380" y="800951"/>
                  </a:lnTo>
                  <a:lnTo>
                    <a:pt x="231092" y="783073"/>
                  </a:lnTo>
                  <a:lnTo>
                    <a:pt x="191363" y="760778"/>
                  </a:lnTo>
                  <a:lnTo>
                    <a:pt x="154502" y="734378"/>
                  </a:lnTo>
                  <a:lnTo>
                    <a:pt x="120818" y="704181"/>
                  </a:lnTo>
                  <a:lnTo>
                    <a:pt x="90621" y="670497"/>
                  </a:lnTo>
                  <a:lnTo>
                    <a:pt x="64221" y="633636"/>
                  </a:lnTo>
                  <a:lnTo>
                    <a:pt x="41926" y="593907"/>
                  </a:lnTo>
                  <a:lnTo>
                    <a:pt x="24048" y="551619"/>
                  </a:lnTo>
                  <a:lnTo>
                    <a:pt x="10894" y="507082"/>
                  </a:lnTo>
                  <a:lnTo>
                    <a:pt x="2775" y="460606"/>
                  </a:lnTo>
                  <a:lnTo>
                    <a:pt x="0" y="412499"/>
                  </a:lnTo>
                  <a:lnTo>
                    <a:pt x="2685" y="365955"/>
                  </a:lnTo>
                  <a:lnTo>
                    <a:pt x="10894" y="317917"/>
                  </a:lnTo>
                  <a:lnTo>
                    <a:pt x="24048" y="273380"/>
                  </a:lnTo>
                  <a:lnTo>
                    <a:pt x="41926" y="231092"/>
                  </a:lnTo>
                  <a:lnTo>
                    <a:pt x="64221" y="191363"/>
                  </a:lnTo>
                  <a:lnTo>
                    <a:pt x="90621" y="154502"/>
                  </a:lnTo>
                  <a:lnTo>
                    <a:pt x="120818" y="120818"/>
                  </a:lnTo>
                  <a:lnTo>
                    <a:pt x="154502" y="90621"/>
                  </a:lnTo>
                  <a:lnTo>
                    <a:pt x="191363" y="64221"/>
                  </a:lnTo>
                  <a:lnTo>
                    <a:pt x="231092" y="41926"/>
                  </a:lnTo>
                  <a:lnTo>
                    <a:pt x="273380" y="24048"/>
                  </a:lnTo>
                  <a:lnTo>
                    <a:pt x="317917" y="10894"/>
                  </a:lnTo>
                  <a:lnTo>
                    <a:pt x="364393" y="2775"/>
                  </a:lnTo>
                  <a:lnTo>
                    <a:pt x="412499" y="0"/>
                  </a:lnTo>
                  <a:lnTo>
                    <a:pt x="459044" y="2632"/>
                  </a:lnTo>
                  <a:lnTo>
                    <a:pt x="504637" y="10420"/>
                  </a:lnTo>
                  <a:lnTo>
                    <a:pt x="548873" y="23194"/>
                  </a:lnTo>
                  <a:lnTo>
                    <a:pt x="591349" y="40788"/>
                  </a:lnTo>
                  <a:lnTo>
                    <a:pt x="631662" y="63035"/>
                  </a:lnTo>
                  <a:lnTo>
                    <a:pt x="669407" y="89768"/>
                  </a:lnTo>
                  <a:lnTo>
                    <a:pt x="704181" y="120818"/>
                  </a:lnTo>
                  <a:lnTo>
                    <a:pt x="735231" y="155592"/>
                  </a:lnTo>
                  <a:lnTo>
                    <a:pt x="761964" y="193337"/>
                  </a:lnTo>
                  <a:lnTo>
                    <a:pt x="784210" y="233650"/>
                  </a:lnTo>
                  <a:lnTo>
                    <a:pt x="801805" y="276126"/>
                  </a:lnTo>
                  <a:lnTo>
                    <a:pt x="814579" y="320362"/>
                  </a:lnTo>
                  <a:lnTo>
                    <a:pt x="822366" y="365955"/>
                  </a:lnTo>
                  <a:lnTo>
                    <a:pt x="824999" y="412499"/>
                  </a:lnTo>
                  <a:lnTo>
                    <a:pt x="822224" y="460606"/>
                  </a:lnTo>
                  <a:lnTo>
                    <a:pt x="814105" y="507082"/>
                  </a:lnTo>
                  <a:lnTo>
                    <a:pt x="800951" y="551619"/>
                  </a:lnTo>
                  <a:lnTo>
                    <a:pt x="783072" y="593907"/>
                  </a:lnTo>
                  <a:lnTo>
                    <a:pt x="760778" y="633636"/>
                  </a:lnTo>
                  <a:lnTo>
                    <a:pt x="734378" y="670497"/>
                  </a:lnTo>
                  <a:lnTo>
                    <a:pt x="704181" y="704181"/>
                  </a:lnTo>
                  <a:lnTo>
                    <a:pt x="670497" y="734378"/>
                  </a:lnTo>
                  <a:lnTo>
                    <a:pt x="633636" y="760778"/>
                  </a:lnTo>
                  <a:lnTo>
                    <a:pt x="593906" y="783073"/>
                  </a:lnTo>
                  <a:lnTo>
                    <a:pt x="551618" y="800951"/>
                  </a:lnTo>
                  <a:lnTo>
                    <a:pt x="507082" y="814105"/>
                  </a:lnTo>
                  <a:lnTo>
                    <a:pt x="460605" y="822224"/>
                  </a:lnTo>
                  <a:lnTo>
                    <a:pt x="412499" y="824999"/>
                  </a:lnTo>
                  <a:close/>
                </a:path>
              </a:pathLst>
            </a:custGeom>
            <a:solidFill>
              <a:srgbClr val="F493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410413" y="1629564"/>
              <a:ext cx="1252220" cy="1249045"/>
            </a:xfrm>
            <a:custGeom>
              <a:avLst/>
              <a:gdLst/>
              <a:ahLst/>
              <a:cxnLst/>
              <a:rect l="l" t="t" r="r" b="b"/>
              <a:pathLst>
                <a:path w="1252220" h="1249045">
                  <a:moveTo>
                    <a:pt x="612072" y="19403"/>
                  </a:moveTo>
                  <a:lnTo>
                    <a:pt x="600830" y="19403"/>
                  </a:lnTo>
                  <a:lnTo>
                    <a:pt x="596744" y="15317"/>
                  </a:lnTo>
                  <a:lnTo>
                    <a:pt x="596744" y="4086"/>
                  </a:lnTo>
                  <a:lnTo>
                    <a:pt x="600830" y="0"/>
                  </a:lnTo>
                  <a:lnTo>
                    <a:pt x="614116" y="0"/>
                  </a:lnTo>
                  <a:lnTo>
                    <a:pt x="617175" y="4086"/>
                  </a:lnTo>
                  <a:lnTo>
                    <a:pt x="617175" y="15317"/>
                  </a:lnTo>
                  <a:lnTo>
                    <a:pt x="612072" y="19403"/>
                  </a:lnTo>
                  <a:close/>
                </a:path>
                <a:path w="1252220" h="1249045">
                  <a:moveTo>
                    <a:pt x="666632" y="21457"/>
                  </a:moveTo>
                  <a:lnTo>
                    <a:pt x="659075" y="21457"/>
                  </a:lnTo>
                  <a:lnTo>
                    <a:pt x="653961" y="20430"/>
                  </a:lnTo>
                  <a:lnTo>
                    <a:pt x="649875" y="16344"/>
                  </a:lnTo>
                  <a:lnTo>
                    <a:pt x="649875" y="5102"/>
                  </a:lnTo>
                  <a:lnTo>
                    <a:pt x="652945" y="0"/>
                  </a:lnTo>
                  <a:lnTo>
                    <a:pt x="667247" y="0"/>
                  </a:lnTo>
                  <a:lnTo>
                    <a:pt x="670317" y="5102"/>
                  </a:lnTo>
                  <a:lnTo>
                    <a:pt x="671333" y="11231"/>
                  </a:lnTo>
                  <a:lnTo>
                    <a:pt x="670436" y="18398"/>
                  </a:lnTo>
                  <a:lnTo>
                    <a:pt x="666632" y="21457"/>
                  </a:lnTo>
                  <a:close/>
                </a:path>
                <a:path w="1252220" h="1249045">
                  <a:moveTo>
                    <a:pt x="558930" y="24516"/>
                  </a:moveTo>
                  <a:lnTo>
                    <a:pt x="546672" y="24516"/>
                  </a:lnTo>
                  <a:lnTo>
                    <a:pt x="542586" y="20430"/>
                  </a:lnTo>
                  <a:lnTo>
                    <a:pt x="542586" y="7145"/>
                  </a:lnTo>
                  <a:lnTo>
                    <a:pt x="547699" y="4086"/>
                  </a:lnTo>
                  <a:lnTo>
                    <a:pt x="559958" y="4086"/>
                  </a:lnTo>
                  <a:lnTo>
                    <a:pt x="563017" y="7145"/>
                  </a:lnTo>
                  <a:lnTo>
                    <a:pt x="563017" y="20430"/>
                  </a:lnTo>
                  <a:lnTo>
                    <a:pt x="558930" y="24516"/>
                  </a:lnTo>
                  <a:close/>
                </a:path>
                <a:path w="1252220" h="1249045">
                  <a:moveTo>
                    <a:pt x="715276" y="25543"/>
                  </a:moveTo>
                  <a:lnTo>
                    <a:pt x="707965" y="25543"/>
                  </a:lnTo>
                  <a:lnTo>
                    <a:pt x="703925" y="21847"/>
                  </a:lnTo>
                  <a:lnTo>
                    <a:pt x="703006" y="16344"/>
                  </a:lnTo>
                  <a:lnTo>
                    <a:pt x="700963" y="11231"/>
                  </a:lnTo>
                  <a:lnTo>
                    <a:pt x="705049" y="7145"/>
                  </a:lnTo>
                  <a:lnTo>
                    <a:pt x="710162" y="6129"/>
                  </a:lnTo>
                  <a:lnTo>
                    <a:pt x="712153" y="5880"/>
                  </a:lnTo>
                  <a:lnTo>
                    <a:pt x="719286" y="5880"/>
                  </a:lnTo>
                  <a:lnTo>
                    <a:pt x="721729" y="8280"/>
                  </a:lnTo>
                  <a:lnTo>
                    <a:pt x="723448" y="14301"/>
                  </a:lnTo>
                  <a:lnTo>
                    <a:pt x="724464" y="20430"/>
                  </a:lnTo>
                  <a:lnTo>
                    <a:pt x="720378" y="24516"/>
                  </a:lnTo>
                  <a:lnTo>
                    <a:pt x="715276" y="25543"/>
                  </a:lnTo>
                  <a:close/>
                </a:path>
                <a:path w="1252220" h="1249045">
                  <a:moveTo>
                    <a:pt x="499670" y="32689"/>
                  </a:moveTo>
                  <a:lnTo>
                    <a:pt x="494557" y="31673"/>
                  </a:lnTo>
                  <a:lnTo>
                    <a:pt x="490471" y="29630"/>
                  </a:lnTo>
                  <a:lnTo>
                    <a:pt x="490471" y="16344"/>
                  </a:lnTo>
                  <a:lnTo>
                    <a:pt x="493541" y="12258"/>
                  </a:lnTo>
                  <a:lnTo>
                    <a:pt x="505800" y="12258"/>
                  </a:lnTo>
                  <a:lnTo>
                    <a:pt x="509886" y="16344"/>
                  </a:lnTo>
                  <a:lnTo>
                    <a:pt x="509886" y="29630"/>
                  </a:lnTo>
                  <a:lnTo>
                    <a:pt x="504772" y="31673"/>
                  </a:lnTo>
                  <a:lnTo>
                    <a:pt x="499670" y="32689"/>
                  </a:lnTo>
                  <a:close/>
                </a:path>
                <a:path w="1252220" h="1249045">
                  <a:moveTo>
                    <a:pt x="772421" y="35759"/>
                  </a:moveTo>
                  <a:lnTo>
                    <a:pt x="765336" y="35759"/>
                  </a:lnTo>
                  <a:lnTo>
                    <a:pt x="759208" y="34732"/>
                  </a:lnTo>
                  <a:lnTo>
                    <a:pt x="755122" y="29630"/>
                  </a:lnTo>
                  <a:lnTo>
                    <a:pt x="756148" y="22474"/>
                  </a:lnTo>
                  <a:lnTo>
                    <a:pt x="756148" y="17360"/>
                  </a:lnTo>
                  <a:lnTo>
                    <a:pt x="761251" y="15317"/>
                  </a:lnTo>
                  <a:lnTo>
                    <a:pt x="772493" y="15317"/>
                  </a:lnTo>
                  <a:lnTo>
                    <a:pt x="776579" y="19403"/>
                  </a:lnTo>
                  <a:lnTo>
                    <a:pt x="777606" y="25543"/>
                  </a:lnTo>
                  <a:lnTo>
                    <a:pt x="775768" y="31965"/>
                  </a:lnTo>
                  <a:lnTo>
                    <a:pt x="772421" y="35759"/>
                  </a:lnTo>
                  <a:close/>
                </a:path>
                <a:path w="1252220" h="1249045">
                  <a:moveTo>
                    <a:pt x="453684" y="47001"/>
                  </a:moveTo>
                  <a:lnTo>
                    <a:pt x="440399" y="47001"/>
                  </a:lnTo>
                  <a:lnTo>
                    <a:pt x="437340" y="41888"/>
                  </a:lnTo>
                  <a:lnTo>
                    <a:pt x="437340" y="29630"/>
                  </a:lnTo>
                  <a:lnTo>
                    <a:pt x="440399" y="26560"/>
                  </a:lnTo>
                  <a:lnTo>
                    <a:pt x="445512" y="25543"/>
                  </a:lnTo>
                  <a:lnTo>
                    <a:pt x="447021" y="25349"/>
                  </a:lnTo>
                  <a:lnTo>
                    <a:pt x="454636" y="25349"/>
                  </a:lnTo>
                  <a:lnTo>
                    <a:pt x="457771" y="28592"/>
                  </a:lnTo>
                  <a:lnTo>
                    <a:pt x="457771" y="41888"/>
                  </a:lnTo>
                  <a:lnTo>
                    <a:pt x="453684" y="47001"/>
                  </a:lnTo>
                  <a:close/>
                </a:path>
                <a:path w="1252220" h="1249045">
                  <a:moveTo>
                    <a:pt x="823581" y="50061"/>
                  </a:moveTo>
                  <a:lnTo>
                    <a:pt x="810398" y="50061"/>
                  </a:lnTo>
                  <a:lnTo>
                    <a:pt x="807236" y="46266"/>
                  </a:lnTo>
                  <a:lnTo>
                    <a:pt x="807236" y="32689"/>
                  </a:lnTo>
                  <a:lnTo>
                    <a:pt x="811322" y="30646"/>
                  </a:lnTo>
                  <a:lnTo>
                    <a:pt x="816436" y="29630"/>
                  </a:lnTo>
                  <a:lnTo>
                    <a:pt x="823581" y="29630"/>
                  </a:lnTo>
                  <a:lnTo>
                    <a:pt x="827667" y="31673"/>
                  </a:lnTo>
                  <a:lnTo>
                    <a:pt x="827667" y="45974"/>
                  </a:lnTo>
                  <a:lnTo>
                    <a:pt x="823581" y="50061"/>
                  </a:lnTo>
                  <a:close/>
                </a:path>
                <a:path w="1252220" h="1249045">
                  <a:moveTo>
                    <a:pt x="399526" y="65389"/>
                  </a:moveTo>
                  <a:lnTo>
                    <a:pt x="392215" y="65389"/>
                  </a:lnTo>
                  <a:lnTo>
                    <a:pt x="388186" y="61692"/>
                  </a:lnTo>
                  <a:lnTo>
                    <a:pt x="387268" y="56190"/>
                  </a:lnTo>
                  <a:lnTo>
                    <a:pt x="384197" y="48017"/>
                  </a:lnTo>
                  <a:lnTo>
                    <a:pt x="389311" y="45974"/>
                  </a:lnTo>
                  <a:lnTo>
                    <a:pt x="394424" y="42915"/>
                  </a:lnTo>
                  <a:lnTo>
                    <a:pt x="402597" y="42915"/>
                  </a:lnTo>
                  <a:lnTo>
                    <a:pt x="406683" y="47001"/>
                  </a:lnTo>
                  <a:lnTo>
                    <a:pt x="407709" y="53131"/>
                  </a:lnTo>
                  <a:lnTo>
                    <a:pt x="407709" y="60276"/>
                  </a:lnTo>
                  <a:lnTo>
                    <a:pt x="404640" y="63346"/>
                  </a:lnTo>
                  <a:lnTo>
                    <a:pt x="399526" y="65389"/>
                  </a:lnTo>
                  <a:close/>
                </a:path>
                <a:path w="1252220" h="1249045">
                  <a:moveTo>
                    <a:pt x="874680" y="68459"/>
                  </a:moveTo>
                  <a:lnTo>
                    <a:pt x="861394" y="68459"/>
                  </a:lnTo>
                  <a:lnTo>
                    <a:pt x="857308" y="63346"/>
                  </a:lnTo>
                  <a:lnTo>
                    <a:pt x="857308" y="57217"/>
                  </a:lnTo>
                  <a:lnTo>
                    <a:pt x="858268" y="53358"/>
                  </a:lnTo>
                  <a:lnTo>
                    <a:pt x="858324" y="53131"/>
                  </a:lnTo>
                  <a:lnTo>
                    <a:pt x="862411" y="50061"/>
                  </a:lnTo>
                  <a:lnTo>
                    <a:pt x="867794" y="47909"/>
                  </a:lnTo>
                  <a:lnTo>
                    <a:pt x="874107" y="47909"/>
                  </a:lnTo>
                  <a:lnTo>
                    <a:pt x="876759" y="53131"/>
                  </a:lnTo>
                  <a:lnTo>
                    <a:pt x="876874" y="53358"/>
                  </a:lnTo>
                  <a:lnTo>
                    <a:pt x="878766" y="56190"/>
                  </a:lnTo>
                  <a:lnTo>
                    <a:pt x="877739" y="65389"/>
                  </a:lnTo>
                  <a:lnTo>
                    <a:pt x="874680" y="68459"/>
                  </a:lnTo>
                  <a:close/>
                </a:path>
                <a:path w="1252220" h="1249045">
                  <a:moveTo>
                    <a:pt x="638633" y="75605"/>
                  </a:moveTo>
                  <a:lnTo>
                    <a:pt x="627391" y="75605"/>
                  </a:lnTo>
                  <a:lnTo>
                    <a:pt x="623304" y="71518"/>
                  </a:lnTo>
                  <a:lnTo>
                    <a:pt x="623304" y="57217"/>
                  </a:lnTo>
                  <a:lnTo>
                    <a:pt x="626374" y="55174"/>
                  </a:lnTo>
                  <a:lnTo>
                    <a:pt x="638633" y="55174"/>
                  </a:lnTo>
                  <a:lnTo>
                    <a:pt x="642718" y="58233"/>
                  </a:lnTo>
                  <a:lnTo>
                    <a:pt x="642718" y="71518"/>
                  </a:lnTo>
                  <a:lnTo>
                    <a:pt x="638633" y="75605"/>
                  </a:lnTo>
                  <a:close/>
                </a:path>
                <a:path w="1252220" h="1249045">
                  <a:moveTo>
                    <a:pt x="587544" y="76632"/>
                  </a:moveTo>
                  <a:lnTo>
                    <a:pt x="573243" y="76632"/>
                  </a:lnTo>
                  <a:lnTo>
                    <a:pt x="568130" y="71518"/>
                  </a:lnTo>
                  <a:lnTo>
                    <a:pt x="568130" y="60276"/>
                  </a:lnTo>
                  <a:lnTo>
                    <a:pt x="572216" y="56190"/>
                  </a:lnTo>
                  <a:lnTo>
                    <a:pt x="577329" y="55174"/>
                  </a:lnTo>
                  <a:lnTo>
                    <a:pt x="578561" y="54860"/>
                  </a:lnTo>
                  <a:lnTo>
                    <a:pt x="579675" y="54720"/>
                  </a:lnTo>
                  <a:lnTo>
                    <a:pt x="586399" y="54720"/>
                  </a:lnTo>
                  <a:lnTo>
                    <a:pt x="588874" y="59314"/>
                  </a:lnTo>
                  <a:lnTo>
                    <a:pt x="590615" y="65389"/>
                  </a:lnTo>
                  <a:lnTo>
                    <a:pt x="590615" y="71518"/>
                  </a:lnTo>
                  <a:lnTo>
                    <a:pt x="587544" y="76632"/>
                  </a:lnTo>
                  <a:close/>
                </a:path>
                <a:path w="1252220" h="1249045">
                  <a:moveTo>
                    <a:pt x="692791" y="77648"/>
                  </a:moveTo>
                  <a:lnTo>
                    <a:pt x="680533" y="77648"/>
                  </a:lnTo>
                  <a:lnTo>
                    <a:pt x="675419" y="75605"/>
                  </a:lnTo>
                  <a:lnTo>
                    <a:pt x="675419" y="62330"/>
                  </a:lnTo>
                  <a:lnTo>
                    <a:pt x="679505" y="58233"/>
                  </a:lnTo>
                  <a:lnTo>
                    <a:pt x="684618" y="57217"/>
                  </a:lnTo>
                  <a:lnTo>
                    <a:pt x="690747" y="57217"/>
                  </a:lnTo>
                  <a:lnTo>
                    <a:pt x="695861" y="60276"/>
                  </a:lnTo>
                  <a:lnTo>
                    <a:pt x="695861" y="73561"/>
                  </a:lnTo>
                  <a:lnTo>
                    <a:pt x="692791" y="77648"/>
                  </a:lnTo>
                  <a:close/>
                </a:path>
                <a:path w="1252220" h="1249045">
                  <a:moveTo>
                    <a:pt x="533527" y="84242"/>
                  </a:moveTo>
                  <a:lnTo>
                    <a:pt x="528036" y="84242"/>
                  </a:lnTo>
                  <a:lnTo>
                    <a:pt x="527160" y="84090"/>
                  </a:lnTo>
                  <a:lnTo>
                    <a:pt x="526230" y="83788"/>
                  </a:lnTo>
                  <a:lnTo>
                    <a:pt x="520101" y="82761"/>
                  </a:lnTo>
                  <a:lnTo>
                    <a:pt x="516015" y="77648"/>
                  </a:lnTo>
                  <a:lnTo>
                    <a:pt x="516015" y="72545"/>
                  </a:lnTo>
                  <a:lnTo>
                    <a:pt x="516868" y="67432"/>
                  </a:lnTo>
                  <a:lnTo>
                    <a:pt x="516933" y="67043"/>
                  </a:lnTo>
                  <a:lnTo>
                    <a:pt x="521139" y="63195"/>
                  </a:lnTo>
                  <a:lnTo>
                    <a:pt x="528923" y="63195"/>
                  </a:lnTo>
                  <a:lnTo>
                    <a:pt x="534414" y="65389"/>
                  </a:lnTo>
                  <a:lnTo>
                    <a:pt x="537472" y="67432"/>
                  </a:lnTo>
                  <a:lnTo>
                    <a:pt x="537472" y="73561"/>
                  </a:lnTo>
                  <a:lnTo>
                    <a:pt x="536608" y="79637"/>
                  </a:lnTo>
                  <a:lnTo>
                    <a:pt x="533629" y="84090"/>
                  </a:lnTo>
                  <a:lnTo>
                    <a:pt x="533527" y="84242"/>
                  </a:lnTo>
                  <a:close/>
                </a:path>
                <a:path w="1252220" h="1249045">
                  <a:moveTo>
                    <a:pt x="744906" y="85831"/>
                  </a:moveTo>
                  <a:lnTo>
                    <a:pt x="733663" y="85831"/>
                  </a:lnTo>
                  <a:lnTo>
                    <a:pt x="729577" y="82761"/>
                  </a:lnTo>
                  <a:lnTo>
                    <a:pt x="729577" y="70502"/>
                  </a:lnTo>
                  <a:lnTo>
                    <a:pt x="731620" y="66416"/>
                  </a:lnTo>
                  <a:lnTo>
                    <a:pt x="741836" y="66416"/>
                  </a:lnTo>
                  <a:lnTo>
                    <a:pt x="745922" y="67432"/>
                  </a:lnTo>
                  <a:lnTo>
                    <a:pt x="746949" y="73561"/>
                  </a:lnTo>
                  <a:lnTo>
                    <a:pt x="748992" y="81745"/>
                  </a:lnTo>
                  <a:lnTo>
                    <a:pt x="744906" y="85831"/>
                  </a:lnTo>
                  <a:close/>
                </a:path>
                <a:path w="1252220" h="1249045">
                  <a:moveTo>
                    <a:pt x="354174" y="87009"/>
                  </a:moveTo>
                  <a:lnTo>
                    <a:pt x="347368" y="87009"/>
                  </a:lnTo>
                  <a:lnTo>
                    <a:pt x="346395" y="86847"/>
                  </a:lnTo>
                  <a:lnTo>
                    <a:pt x="341282" y="85831"/>
                  </a:lnTo>
                  <a:lnTo>
                    <a:pt x="337196" y="81745"/>
                  </a:lnTo>
                  <a:lnTo>
                    <a:pt x="337196" y="70502"/>
                  </a:lnTo>
                  <a:lnTo>
                    <a:pt x="342309" y="66416"/>
                  </a:lnTo>
                  <a:lnTo>
                    <a:pt x="356611" y="66416"/>
                  </a:lnTo>
                  <a:lnTo>
                    <a:pt x="358654" y="70502"/>
                  </a:lnTo>
                  <a:lnTo>
                    <a:pt x="358654" y="78675"/>
                  </a:lnTo>
                  <a:lnTo>
                    <a:pt x="357800" y="84696"/>
                  </a:lnTo>
                  <a:lnTo>
                    <a:pt x="354174" y="87009"/>
                  </a:lnTo>
                  <a:close/>
                </a:path>
                <a:path w="1252220" h="1249045">
                  <a:moveTo>
                    <a:pt x="915552" y="94003"/>
                  </a:moveTo>
                  <a:lnTo>
                    <a:pt x="909412" y="92976"/>
                  </a:lnTo>
                  <a:lnTo>
                    <a:pt x="904310" y="88890"/>
                  </a:lnTo>
                  <a:lnTo>
                    <a:pt x="904310" y="82761"/>
                  </a:lnTo>
                  <a:lnTo>
                    <a:pt x="905326" y="76632"/>
                  </a:lnTo>
                  <a:lnTo>
                    <a:pt x="910440" y="72545"/>
                  </a:lnTo>
                  <a:lnTo>
                    <a:pt x="923725" y="72545"/>
                  </a:lnTo>
                  <a:lnTo>
                    <a:pt x="927811" y="76632"/>
                  </a:lnTo>
                  <a:lnTo>
                    <a:pt x="927811" y="88890"/>
                  </a:lnTo>
                  <a:lnTo>
                    <a:pt x="923725" y="91960"/>
                  </a:lnTo>
                  <a:lnTo>
                    <a:pt x="915552" y="94003"/>
                  </a:lnTo>
                  <a:close/>
                </a:path>
                <a:path w="1252220" h="1249045">
                  <a:moveTo>
                    <a:pt x="480255" y="96046"/>
                  </a:moveTo>
                  <a:lnTo>
                    <a:pt x="469013" y="96046"/>
                  </a:lnTo>
                  <a:lnTo>
                    <a:pt x="463900" y="91960"/>
                  </a:lnTo>
                  <a:lnTo>
                    <a:pt x="463900" y="77648"/>
                  </a:lnTo>
                  <a:lnTo>
                    <a:pt x="474126" y="73561"/>
                  </a:lnTo>
                  <a:lnTo>
                    <a:pt x="484342" y="78675"/>
                  </a:lnTo>
                  <a:lnTo>
                    <a:pt x="484342" y="91960"/>
                  </a:lnTo>
                  <a:lnTo>
                    <a:pt x="480255" y="96046"/>
                  </a:lnTo>
                  <a:close/>
                </a:path>
                <a:path w="1252220" h="1249045">
                  <a:moveTo>
                    <a:pt x="791908" y="101149"/>
                  </a:moveTo>
                  <a:lnTo>
                    <a:pt x="779649" y="97062"/>
                  </a:lnTo>
                  <a:lnTo>
                    <a:pt x="780666" y="88890"/>
                  </a:lnTo>
                  <a:lnTo>
                    <a:pt x="780666" y="82761"/>
                  </a:lnTo>
                  <a:lnTo>
                    <a:pt x="785779" y="78675"/>
                  </a:lnTo>
                  <a:lnTo>
                    <a:pt x="797021" y="78675"/>
                  </a:lnTo>
                  <a:lnTo>
                    <a:pt x="800080" y="82761"/>
                  </a:lnTo>
                  <a:lnTo>
                    <a:pt x="801107" y="87874"/>
                  </a:lnTo>
                  <a:lnTo>
                    <a:pt x="802123" y="96046"/>
                  </a:lnTo>
                  <a:lnTo>
                    <a:pt x="797021" y="98089"/>
                  </a:lnTo>
                  <a:lnTo>
                    <a:pt x="791908" y="101149"/>
                  </a:lnTo>
                  <a:close/>
                </a:path>
                <a:path w="1252220" h="1249045">
                  <a:moveTo>
                    <a:pt x="302453" y="112391"/>
                  </a:moveTo>
                  <a:lnTo>
                    <a:pt x="295307" y="112391"/>
                  </a:lnTo>
                  <a:lnTo>
                    <a:pt x="291221" y="107289"/>
                  </a:lnTo>
                  <a:lnTo>
                    <a:pt x="291221" y="95019"/>
                  </a:lnTo>
                  <a:lnTo>
                    <a:pt x="295307" y="90933"/>
                  </a:lnTo>
                  <a:lnTo>
                    <a:pt x="306550" y="90933"/>
                  </a:lnTo>
                  <a:lnTo>
                    <a:pt x="310636" y="94003"/>
                  </a:lnTo>
                  <a:lnTo>
                    <a:pt x="312679" y="108305"/>
                  </a:lnTo>
                  <a:lnTo>
                    <a:pt x="307566" y="111375"/>
                  </a:lnTo>
                  <a:lnTo>
                    <a:pt x="302453" y="112391"/>
                  </a:lnTo>
                  <a:close/>
                </a:path>
                <a:path w="1252220" h="1249045">
                  <a:moveTo>
                    <a:pt x="429957" y="112391"/>
                  </a:moveTo>
                  <a:lnTo>
                    <a:pt x="423027" y="112391"/>
                  </a:lnTo>
                  <a:lnTo>
                    <a:pt x="415882" y="111375"/>
                  </a:lnTo>
                  <a:lnTo>
                    <a:pt x="412811" y="106262"/>
                  </a:lnTo>
                  <a:lnTo>
                    <a:pt x="413839" y="99106"/>
                  </a:lnTo>
                  <a:lnTo>
                    <a:pt x="413839" y="92976"/>
                  </a:lnTo>
                  <a:lnTo>
                    <a:pt x="418941" y="90933"/>
                  </a:lnTo>
                  <a:lnTo>
                    <a:pt x="424054" y="90933"/>
                  </a:lnTo>
                  <a:lnTo>
                    <a:pt x="432226" y="91960"/>
                  </a:lnTo>
                  <a:lnTo>
                    <a:pt x="434269" y="96046"/>
                  </a:lnTo>
                  <a:lnTo>
                    <a:pt x="435297" y="102176"/>
                  </a:lnTo>
                  <a:lnTo>
                    <a:pt x="433426" y="107775"/>
                  </a:lnTo>
                  <a:lnTo>
                    <a:pt x="429957" y="112391"/>
                  </a:lnTo>
                  <a:close/>
                </a:path>
                <a:path w="1252220" h="1249045">
                  <a:moveTo>
                    <a:pt x="845303" y="116607"/>
                  </a:moveTo>
                  <a:lnTo>
                    <a:pt x="838661" y="116607"/>
                  </a:lnTo>
                  <a:lnTo>
                    <a:pt x="837893" y="116477"/>
                  </a:lnTo>
                  <a:lnTo>
                    <a:pt x="831764" y="114434"/>
                  </a:lnTo>
                  <a:lnTo>
                    <a:pt x="828694" y="111375"/>
                  </a:lnTo>
                  <a:lnTo>
                    <a:pt x="830737" y="106262"/>
                  </a:lnTo>
                  <a:lnTo>
                    <a:pt x="831634" y="100003"/>
                  </a:lnTo>
                  <a:lnTo>
                    <a:pt x="835656" y="96879"/>
                  </a:lnTo>
                  <a:lnTo>
                    <a:pt x="841899" y="96879"/>
                  </a:lnTo>
                  <a:lnTo>
                    <a:pt x="849125" y="98089"/>
                  </a:lnTo>
                  <a:lnTo>
                    <a:pt x="851179" y="102176"/>
                  </a:lnTo>
                  <a:lnTo>
                    <a:pt x="849125" y="107289"/>
                  </a:lnTo>
                  <a:lnTo>
                    <a:pt x="849125" y="113548"/>
                  </a:lnTo>
                  <a:lnTo>
                    <a:pt x="845303" y="116607"/>
                  </a:lnTo>
                  <a:close/>
                </a:path>
                <a:path w="1252220" h="1249045">
                  <a:moveTo>
                    <a:pt x="968683" y="119547"/>
                  </a:moveTo>
                  <a:lnTo>
                    <a:pt x="955398" y="119547"/>
                  </a:lnTo>
                  <a:lnTo>
                    <a:pt x="951312" y="116477"/>
                  </a:lnTo>
                  <a:lnTo>
                    <a:pt x="951312" y="104121"/>
                  </a:lnTo>
                  <a:lnTo>
                    <a:pt x="951442" y="104121"/>
                  </a:lnTo>
                  <a:lnTo>
                    <a:pt x="955398" y="101149"/>
                  </a:lnTo>
                  <a:lnTo>
                    <a:pt x="960511" y="101149"/>
                  </a:lnTo>
                  <a:lnTo>
                    <a:pt x="961614" y="100781"/>
                  </a:lnTo>
                  <a:lnTo>
                    <a:pt x="962684" y="100619"/>
                  </a:lnTo>
                  <a:lnTo>
                    <a:pt x="968381" y="100619"/>
                  </a:lnTo>
                  <a:lnTo>
                    <a:pt x="972121" y="104121"/>
                  </a:lnTo>
                  <a:lnTo>
                    <a:pt x="973797" y="108305"/>
                  </a:lnTo>
                  <a:lnTo>
                    <a:pt x="971754" y="116477"/>
                  </a:lnTo>
                  <a:lnTo>
                    <a:pt x="968683" y="119547"/>
                  </a:lnTo>
                  <a:close/>
                </a:path>
                <a:path w="1252220" h="1249045">
                  <a:moveTo>
                    <a:pt x="614116" y="129763"/>
                  </a:moveTo>
                  <a:lnTo>
                    <a:pt x="600830" y="129763"/>
                  </a:lnTo>
                  <a:lnTo>
                    <a:pt x="595717" y="124660"/>
                  </a:lnTo>
                  <a:lnTo>
                    <a:pt x="596744" y="118520"/>
                  </a:lnTo>
                  <a:lnTo>
                    <a:pt x="596744" y="113418"/>
                  </a:lnTo>
                  <a:lnTo>
                    <a:pt x="600934" y="108175"/>
                  </a:lnTo>
                  <a:lnTo>
                    <a:pt x="613618" y="108175"/>
                  </a:lnTo>
                  <a:lnTo>
                    <a:pt x="616332" y="112834"/>
                  </a:lnTo>
                  <a:lnTo>
                    <a:pt x="618202" y="117504"/>
                  </a:lnTo>
                  <a:lnTo>
                    <a:pt x="617175" y="124660"/>
                  </a:lnTo>
                  <a:lnTo>
                    <a:pt x="614116" y="129763"/>
                  </a:lnTo>
                  <a:close/>
                </a:path>
                <a:path w="1252220" h="1249045">
                  <a:moveTo>
                    <a:pt x="665204" y="131806"/>
                  </a:moveTo>
                  <a:lnTo>
                    <a:pt x="652945" y="131806"/>
                  </a:lnTo>
                  <a:lnTo>
                    <a:pt x="649875" y="127720"/>
                  </a:lnTo>
                  <a:lnTo>
                    <a:pt x="648859" y="122617"/>
                  </a:lnTo>
                  <a:lnTo>
                    <a:pt x="647832" y="114434"/>
                  </a:lnTo>
                  <a:lnTo>
                    <a:pt x="651918" y="111375"/>
                  </a:lnTo>
                  <a:lnTo>
                    <a:pt x="658047" y="109332"/>
                  </a:lnTo>
                  <a:lnTo>
                    <a:pt x="664177" y="109332"/>
                  </a:lnTo>
                  <a:lnTo>
                    <a:pt x="669290" y="113418"/>
                  </a:lnTo>
                  <a:lnTo>
                    <a:pt x="669290" y="119547"/>
                  </a:lnTo>
                  <a:lnTo>
                    <a:pt x="670317" y="126703"/>
                  </a:lnTo>
                  <a:lnTo>
                    <a:pt x="665204" y="131806"/>
                  </a:lnTo>
                  <a:close/>
                </a:path>
                <a:path w="1252220" h="1249045">
                  <a:moveTo>
                    <a:pt x="381139" y="132833"/>
                  </a:moveTo>
                  <a:lnTo>
                    <a:pt x="370923" y="132833"/>
                  </a:lnTo>
                  <a:lnTo>
                    <a:pt x="365810" y="131806"/>
                  </a:lnTo>
                  <a:lnTo>
                    <a:pt x="365810" y="118228"/>
                  </a:lnTo>
                  <a:lnTo>
                    <a:pt x="367453" y="114283"/>
                  </a:lnTo>
                  <a:lnTo>
                    <a:pt x="382003" y="114283"/>
                  </a:lnTo>
                  <a:lnTo>
                    <a:pt x="386251" y="118520"/>
                  </a:lnTo>
                  <a:lnTo>
                    <a:pt x="386251" y="124660"/>
                  </a:lnTo>
                  <a:lnTo>
                    <a:pt x="384197" y="129763"/>
                  </a:lnTo>
                  <a:lnTo>
                    <a:pt x="381139" y="132833"/>
                  </a:lnTo>
                  <a:close/>
                </a:path>
                <a:path w="1252220" h="1249045">
                  <a:moveTo>
                    <a:pt x="552801" y="134876"/>
                  </a:moveTo>
                  <a:lnTo>
                    <a:pt x="545645" y="133849"/>
                  </a:lnTo>
                  <a:lnTo>
                    <a:pt x="542586" y="128747"/>
                  </a:lnTo>
                  <a:lnTo>
                    <a:pt x="544629" y="122617"/>
                  </a:lnTo>
                  <a:lnTo>
                    <a:pt x="545645" y="117504"/>
                  </a:lnTo>
                  <a:lnTo>
                    <a:pt x="549742" y="114434"/>
                  </a:lnTo>
                  <a:lnTo>
                    <a:pt x="560974" y="114434"/>
                  </a:lnTo>
                  <a:lnTo>
                    <a:pt x="563017" y="118520"/>
                  </a:lnTo>
                  <a:lnTo>
                    <a:pt x="563017" y="129763"/>
                  </a:lnTo>
                  <a:lnTo>
                    <a:pt x="559958" y="133849"/>
                  </a:lnTo>
                  <a:lnTo>
                    <a:pt x="552801" y="134876"/>
                  </a:lnTo>
                  <a:close/>
                </a:path>
                <a:path w="1252220" h="1249045">
                  <a:moveTo>
                    <a:pt x="717899" y="136919"/>
                  </a:moveTo>
                  <a:lnTo>
                    <a:pt x="710162" y="136919"/>
                  </a:lnTo>
                  <a:lnTo>
                    <a:pt x="704033" y="134876"/>
                  </a:lnTo>
                  <a:lnTo>
                    <a:pt x="699947" y="129763"/>
                  </a:lnTo>
                  <a:lnTo>
                    <a:pt x="700963" y="123633"/>
                  </a:lnTo>
                  <a:lnTo>
                    <a:pt x="703006" y="118520"/>
                  </a:lnTo>
                  <a:lnTo>
                    <a:pt x="706076" y="114434"/>
                  </a:lnTo>
                  <a:lnTo>
                    <a:pt x="719361" y="114434"/>
                  </a:lnTo>
                  <a:lnTo>
                    <a:pt x="721405" y="119547"/>
                  </a:lnTo>
                  <a:lnTo>
                    <a:pt x="721405" y="126703"/>
                  </a:lnTo>
                  <a:lnTo>
                    <a:pt x="720465" y="132303"/>
                  </a:lnTo>
                  <a:lnTo>
                    <a:pt x="717899" y="136919"/>
                  </a:lnTo>
                  <a:close/>
                </a:path>
                <a:path w="1252220" h="1249045">
                  <a:moveTo>
                    <a:pt x="895111" y="139978"/>
                  </a:moveTo>
                  <a:lnTo>
                    <a:pt x="883868" y="139978"/>
                  </a:lnTo>
                  <a:lnTo>
                    <a:pt x="878766" y="137935"/>
                  </a:lnTo>
                  <a:lnTo>
                    <a:pt x="878766" y="123633"/>
                  </a:lnTo>
                  <a:lnTo>
                    <a:pt x="882852" y="119547"/>
                  </a:lnTo>
                  <a:lnTo>
                    <a:pt x="895111" y="119547"/>
                  </a:lnTo>
                  <a:lnTo>
                    <a:pt x="899197" y="123633"/>
                  </a:lnTo>
                  <a:lnTo>
                    <a:pt x="899197" y="134876"/>
                  </a:lnTo>
                  <a:lnTo>
                    <a:pt x="895111" y="139978"/>
                  </a:lnTo>
                  <a:close/>
                </a:path>
                <a:path w="1252220" h="1249045">
                  <a:moveTo>
                    <a:pt x="256478" y="144075"/>
                  </a:moveTo>
                  <a:lnTo>
                    <a:pt x="249322" y="143048"/>
                  </a:lnTo>
                  <a:lnTo>
                    <a:pt x="245235" y="137935"/>
                  </a:lnTo>
                  <a:lnTo>
                    <a:pt x="246262" y="130790"/>
                  </a:lnTo>
                  <a:lnTo>
                    <a:pt x="247938" y="125741"/>
                  </a:lnTo>
                  <a:lnTo>
                    <a:pt x="251700" y="122077"/>
                  </a:lnTo>
                  <a:lnTo>
                    <a:pt x="257397" y="122077"/>
                  </a:lnTo>
                  <a:lnTo>
                    <a:pt x="258456" y="122250"/>
                  </a:lnTo>
                  <a:lnTo>
                    <a:pt x="259536" y="122617"/>
                  </a:lnTo>
                  <a:lnTo>
                    <a:pt x="264650" y="122617"/>
                  </a:lnTo>
                  <a:lnTo>
                    <a:pt x="268736" y="127720"/>
                  </a:lnTo>
                  <a:lnTo>
                    <a:pt x="268736" y="138962"/>
                  </a:lnTo>
                  <a:lnTo>
                    <a:pt x="263623" y="143048"/>
                  </a:lnTo>
                  <a:lnTo>
                    <a:pt x="256478" y="144075"/>
                  </a:lnTo>
                  <a:close/>
                </a:path>
                <a:path w="1252220" h="1249045">
                  <a:moveTo>
                    <a:pt x="509886" y="144075"/>
                  </a:moveTo>
                  <a:lnTo>
                    <a:pt x="496600" y="144075"/>
                  </a:lnTo>
                  <a:lnTo>
                    <a:pt x="491497" y="139978"/>
                  </a:lnTo>
                  <a:lnTo>
                    <a:pt x="491497" y="133849"/>
                  </a:lnTo>
                  <a:lnTo>
                    <a:pt x="490471" y="128747"/>
                  </a:lnTo>
                  <a:lnTo>
                    <a:pt x="494557" y="124660"/>
                  </a:lnTo>
                  <a:lnTo>
                    <a:pt x="500686" y="123633"/>
                  </a:lnTo>
                  <a:lnTo>
                    <a:pt x="506816" y="123633"/>
                  </a:lnTo>
                  <a:lnTo>
                    <a:pt x="511929" y="127720"/>
                  </a:lnTo>
                  <a:lnTo>
                    <a:pt x="511929" y="138962"/>
                  </a:lnTo>
                  <a:lnTo>
                    <a:pt x="509886" y="144075"/>
                  </a:lnTo>
                  <a:close/>
                </a:path>
                <a:path w="1252220" h="1249045">
                  <a:moveTo>
                    <a:pt x="764321" y="148161"/>
                  </a:moveTo>
                  <a:lnTo>
                    <a:pt x="758250" y="148161"/>
                  </a:lnTo>
                  <a:lnTo>
                    <a:pt x="755013" y="144562"/>
                  </a:lnTo>
                  <a:lnTo>
                    <a:pt x="754105" y="139978"/>
                  </a:lnTo>
                  <a:lnTo>
                    <a:pt x="752062" y="133849"/>
                  </a:lnTo>
                  <a:lnTo>
                    <a:pt x="756148" y="128747"/>
                  </a:lnTo>
                  <a:lnTo>
                    <a:pt x="762278" y="127720"/>
                  </a:lnTo>
                  <a:lnTo>
                    <a:pt x="763655" y="127525"/>
                  </a:lnTo>
                  <a:lnTo>
                    <a:pt x="769942" y="127525"/>
                  </a:lnTo>
                  <a:lnTo>
                    <a:pt x="771607" y="130422"/>
                  </a:lnTo>
                  <a:lnTo>
                    <a:pt x="772493" y="134876"/>
                  </a:lnTo>
                  <a:lnTo>
                    <a:pt x="774536" y="142021"/>
                  </a:lnTo>
                  <a:lnTo>
                    <a:pt x="770450" y="147134"/>
                  </a:lnTo>
                  <a:lnTo>
                    <a:pt x="764321" y="148161"/>
                  </a:lnTo>
                  <a:close/>
                </a:path>
                <a:path w="1252220" h="1249045">
                  <a:moveTo>
                    <a:pt x="1012497" y="150821"/>
                  </a:moveTo>
                  <a:lnTo>
                    <a:pt x="1006259" y="150821"/>
                  </a:lnTo>
                  <a:lnTo>
                    <a:pt x="1004886" y="150615"/>
                  </a:lnTo>
                  <a:lnTo>
                    <a:pt x="1003427" y="150204"/>
                  </a:lnTo>
                  <a:lnTo>
                    <a:pt x="999341" y="150204"/>
                  </a:lnTo>
                  <a:lnTo>
                    <a:pt x="995254" y="147134"/>
                  </a:lnTo>
                  <a:lnTo>
                    <a:pt x="995254" y="134876"/>
                  </a:lnTo>
                  <a:lnTo>
                    <a:pt x="1000357" y="131806"/>
                  </a:lnTo>
                  <a:lnTo>
                    <a:pt x="1012626" y="131806"/>
                  </a:lnTo>
                  <a:lnTo>
                    <a:pt x="1016712" y="134876"/>
                  </a:lnTo>
                  <a:lnTo>
                    <a:pt x="1016712" y="142021"/>
                  </a:lnTo>
                  <a:lnTo>
                    <a:pt x="1015975" y="147134"/>
                  </a:lnTo>
                  <a:lnTo>
                    <a:pt x="1015891" y="147718"/>
                  </a:lnTo>
                  <a:lnTo>
                    <a:pt x="1012497" y="150821"/>
                  </a:lnTo>
                  <a:close/>
                </a:path>
                <a:path w="1252220" h="1249045">
                  <a:moveTo>
                    <a:pt x="336179" y="160420"/>
                  </a:moveTo>
                  <a:lnTo>
                    <a:pt x="322894" y="160420"/>
                  </a:lnTo>
                  <a:lnTo>
                    <a:pt x="317781" y="155307"/>
                  </a:lnTo>
                  <a:lnTo>
                    <a:pt x="317781" y="143048"/>
                  </a:lnTo>
                  <a:lnTo>
                    <a:pt x="321867" y="139978"/>
                  </a:lnTo>
                  <a:lnTo>
                    <a:pt x="327741" y="138811"/>
                  </a:lnTo>
                  <a:lnTo>
                    <a:pt x="333931" y="138811"/>
                  </a:lnTo>
                  <a:lnTo>
                    <a:pt x="337509" y="142756"/>
                  </a:lnTo>
                  <a:lnTo>
                    <a:pt x="340266" y="149177"/>
                  </a:lnTo>
                  <a:lnTo>
                    <a:pt x="340266" y="155307"/>
                  </a:lnTo>
                  <a:lnTo>
                    <a:pt x="336179" y="160420"/>
                  </a:lnTo>
                  <a:close/>
                </a:path>
                <a:path w="1252220" h="1249045">
                  <a:moveTo>
                    <a:pt x="450626" y="160420"/>
                  </a:moveTo>
                  <a:lnTo>
                    <a:pt x="444485" y="159393"/>
                  </a:lnTo>
                  <a:lnTo>
                    <a:pt x="440399" y="155307"/>
                  </a:lnTo>
                  <a:lnTo>
                    <a:pt x="440399" y="144075"/>
                  </a:lnTo>
                  <a:lnTo>
                    <a:pt x="444485" y="139978"/>
                  </a:lnTo>
                  <a:lnTo>
                    <a:pt x="449598" y="138962"/>
                  </a:lnTo>
                  <a:lnTo>
                    <a:pt x="455728" y="138962"/>
                  </a:lnTo>
                  <a:lnTo>
                    <a:pt x="459814" y="143048"/>
                  </a:lnTo>
                  <a:lnTo>
                    <a:pt x="460841" y="149177"/>
                  </a:lnTo>
                  <a:lnTo>
                    <a:pt x="462883" y="155307"/>
                  </a:lnTo>
                  <a:lnTo>
                    <a:pt x="458797" y="159393"/>
                  </a:lnTo>
                  <a:lnTo>
                    <a:pt x="450626" y="160420"/>
                  </a:lnTo>
                  <a:close/>
                </a:path>
                <a:path w="1252220" h="1249045">
                  <a:moveTo>
                    <a:pt x="820522" y="164506"/>
                  </a:moveTo>
                  <a:lnTo>
                    <a:pt x="807236" y="164506"/>
                  </a:lnTo>
                  <a:lnTo>
                    <a:pt x="802123" y="159393"/>
                  </a:lnTo>
                  <a:lnTo>
                    <a:pt x="803150" y="153264"/>
                  </a:lnTo>
                  <a:lnTo>
                    <a:pt x="805193" y="148161"/>
                  </a:lnTo>
                  <a:lnTo>
                    <a:pt x="808252" y="144075"/>
                  </a:lnTo>
                  <a:lnTo>
                    <a:pt x="820522" y="144075"/>
                  </a:lnTo>
                  <a:lnTo>
                    <a:pt x="823581" y="148161"/>
                  </a:lnTo>
                  <a:lnTo>
                    <a:pt x="825624" y="154290"/>
                  </a:lnTo>
                  <a:lnTo>
                    <a:pt x="823581" y="160420"/>
                  </a:lnTo>
                  <a:lnTo>
                    <a:pt x="820522" y="164506"/>
                  </a:lnTo>
                  <a:close/>
                </a:path>
                <a:path w="1252220" h="1249045">
                  <a:moveTo>
                    <a:pt x="940069" y="167576"/>
                  </a:moveTo>
                  <a:lnTo>
                    <a:pt x="928827" y="167576"/>
                  </a:lnTo>
                  <a:lnTo>
                    <a:pt x="924741" y="163490"/>
                  </a:lnTo>
                  <a:lnTo>
                    <a:pt x="924741" y="152248"/>
                  </a:lnTo>
                  <a:lnTo>
                    <a:pt x="928827" y="147134"/>
                  </a:lnTo>
                  <a:lnTo>
                    <a:pt x="941097" y="147134"/>
                  </a:lnTo>
                  <a:lnTo>
                    <a:pt x="945183" y="150204"/>
                  </a:lnTo>
                  <a:lnTo>
                    <a:pt x="945183" y="154290"/>
                  </a:lnTo>
                  <a:lnTo>
                    <a:pt x="944258" y="163490"/>
                  </a:lnTo>
                  <a:lnTo>
                    <a:pt x="944156" y="164506"/>
                  </a:lnTo>
                  <a:lnTo>
                    <a:pt x="940069" y="167576"/>
                  </a:lnTo>
                  <a:close/>
                </a:path>
                <a:path w="1252220" h="1249045">
                  <a:moveTo>
                    <a:pt x="222751" y="175749"/>
                  </a:moveTo>
                  <a:lnTo>
                    <a:pt x="210492" y="175749"/>
                  </a:lnTo>
                  <a:lnTo>
                    <a:pt x="205390" y="171662"/>
                  </a:lnTo>
                  <a:lnTo>
                    <a:pt x="205390" y="160420"/>
                  </a:lnTo>
                  <a:lnTo>
                    <a:pt x="209476" y="155307"/>
                  </a:lnTo>
                  <a:lnTo>
                    <a:pt x="222751" y="155307"/>
                  </a:lnTo>
                  <a:lnTo>
                    <a:pt x="225820" y="159393"/>
                  </a:lnTo>
                  <a:lnTo>
                    <a:pt x="227864" y="165533"/>
                  </a:lnTo>
                  <a:lnTo>
                    <a:pt x="227864" y="173705"/>
                  </a:lnTo>
                  <a:lnTo>
                    <a:pt x="222751" y="175749"/>
                  </a:lnTo>
                  <a:close/>
                </a:path>
                <a:path w="1252220" h="1249045">
                  <a:moveTo>
                    <a:pt x="408726" y="179835"/>
                  </a:moveTo>
                  <a:lnTo>
                    <a:pt x="396467" y="179835"/>
                  </a:lnTo>
                  <a:lnTo>
                    <a:pt x="392381" y="175749"/>
                  </a:lnTo>
                  <a:lnTo>
                    <a:pt x="392381" y="164506"/>
                  </a:lnTo>
                  <a:lnTo>
                    <a:pt x="396467" y="160420"/>
                  </a:lnTo>
                  <a:lnTo>
                    <a:pt x="407709" y="160420"/>
                  </a:lnTo>
                  <a:lnTo>
                    <a:pt x="412811" y="164506"/>
                  </a:lnTo>
                  <a:lnTo>
                    <a:pt x="412811" y="175749"/>
                  </a:lnTo>
                  <a:lnTo>
                    <a:pt x="408726" y="179835"/>
                  </a:lnTo>
                  <a:close/>
                </a:path>
                <a:path w="1252220" h="1249045">
                  <a:moveTo>
                    <a:pt x="626374" y="183921"/>
                  </a:moveTo>
                  <a:lnTo>
                    <a:pt x="619218" y="183921"/>
                  </a:lnTo>
                  <a:lnTo>
                    <a:pt x="612072" y="182894"/>
                  </a:lnTo>
                  <a:lnTo>
                    <a:pt x="609003" y="178808"/>
                  </a:lnTo>
                  <a:lnTo>
                    <a:pt x="609003" y="165533"/>
                  </a:lnTo>
                  <a:lnTo>
                    <a:pt x="613089" y="162463"/>
                  </a:lnTo>
                  <a:lnTo>
                    <a:pt x="626374" y="162463"/>
                  </a:lnTo>
                  <a:lnTo>
                    <a:pt x="629444" y="165533"/>
                  </a:lnTo>
                  <a:lnTo>
                    <a:pt x="629444" y="179835"/>
                  </a:lnTo>
                  <a:lnTo>
                    <a:pt x="626374" y="183921"/>
                  </a:lnTo>
                  <a:close/>
                </a:path>
                <a:path w="1252220" h="1249045">
                  <a:moveTo>
                    <a:pt x="678489" y="184948"/>
                  </a:moveTo>
                  <a:lnTo>
                    <a:pt x="667247" y="184948"/>
                  </a:lnTo>
                  <a:lnTo>
                    <a:pt x="664177" y="179835"/>
                  </a:lnTo>
                  <a:lnTo>
                    <a:pt x="664177" y="168592"/>
                  </a:lnTo>
                  <a:lnTo>
                    <a:pt x="668263" y="165533"/>
                  </a:lnTo>
                  <a:lnTo>
                    <a:pt x="671333" y="164506"/>
                  </a:lnTo>
                  <a:lnTo>
                    <a:pt x="678489" y="165533"/>
                  </a:lnTo>
                  <a:lnTo>
                    <a:pt x="683591" y="168592"/>
                  </a:lnTo>
                  <a:lnTo>
                    <a:pt x="682576" y="175749"/>
                  </a:lnTo>
                  <a:lnTo>
                    <a:pt x="682576" y="182894"/>
                  </a:lnTo>
                  <a:lnTo>
                    <a:pt x="678489" y="184948"/>
                  </a:lnTo>
                  <a:close/>
                </a:path>
                <a:path w="1252220" h="1249045">
                  <a:moveTo>
                    <a:pt x="1051445" y="185964"/>
                  </a:moveTo>
                  <a:lnTo>
                    <a:pt x="1040213" y="185964"/>
                  </a:lnTo>
                  <a:lnTo>
                    <a:pt x="1036127" y="181878"/>
                  </a:lnTo>
                  <a:lnTo>
                    <a:pt x="1036127" y="170635"/>
                  </a:lnTo>
                  <a:lnTo>
                    <a:pt x="1040213" y="167576"/>
                  </a:lnTo>
                  <a:lnTo>
                    <a:pt x="1053499" y="167576"/>
                  </a:lnTo>
                  <a:lnTo>
                    <a:pt x="1057585" y="170635"/>
                  </a:lnTo>
                  <a:lnTo>
                    <a:pt x="1057585" y="177791"/>
                  </a:lnTo>
                  <a:lnTo>
                    <a:pt x="1056558" y="183921"/>
                  </a:lnTo>
                  <a:lnTo>
                    <a:pt x="1051445" y="185964"/>
                  </a:lnTo>
                  <a:close/>
                </a:path>
                <a:path w="1252220" h="1249045">
                  <a:moveTo>
                    <a:pt x="863437" y="188007"/>
                  </a:moveTo>
                  <a:lnTo>
                    <a:pt x="858324" y="188007"/>
                  </a:lnTo>
                  <a:lnTo>
                    <a:pt x="853222" y="184948"/>
                  </a:lnTo>
                  <a:lnTo>
                    <a:pt x="852195" y="179835"/>
                  </a:lnTo>
                  <a:lnTo>
                    <a:pt x="850152" y="171662"/>
                  </a:lnTo>
                  <a:lnTo>
                    <a:pt x="854238" y="168592"/>
                  </a:lnTo>
                  <a:lnTo>
                    <a:pt x="861394" y="167576"/>
                  </a:lnTo>
                  <a:lnTo>
                    <a:pt x="867524" y="167576"/>
                  </a:lnTo>
                  <a:lnTo>
                    <a:pt x="871610" y="169619"/>
                  </a:lnTo>
                  <a:lnTo>
                    <a:pt x="872636" y="174722"/>
                  </a:lnTo>
                  <a:lnTo>
                    <a:pt x="873653" y="180851"/>
                  </a:lnTo>
                  <a:lnTo>
                    <a:pt x="869567" y="184948"/>
                  </a:lnTo>
                  <a:lnTo>
                    <a:pt x="863437" y="188007"/>
                  </a:lnTo>
                  <a:close/>
                </a:path>
                <a:path w="1252220" h="1249045">
                  <a:moveTo>
                    <a:pt x="567103" y="188007"/>
                  </a:moveTo>
                  <a:lnTo>
                    <a:pt x="561034" y="188007"/>
                  </a:lnTo>
                  <a:lnTo>
                    <a:pt x="557806" y="184407"/>
                  </a:lnTo>
                  <a:lnTo>
                    <a:pt x="556887" y="179835"/>
                  </a:lnTo>
                  <a:lnTo>
                    <a:pt x="555872" y="173705"/>
                  </a:lnTo>
                  <a:lnTo>
                    <a:pt x="557915" y="168592"/>
                  </a:lnTo>
                  <a:lnTo>
                    <a:pt x="565060" y="167576"/>
                  </a:lnTo>
                  <a:lnTo>
                    <a:pt x="570173" y="167576"/>
                  </a:lnTo>
                  <a:lnTo>
                    <a:pt x="573243" y="168592"/>
                  </a:lnTo>
                  <a:lnTo>
                    <a:pt x="575286" y="174722"/>
                  </a:lnTo>
                  <a:lnTo>
                    <a:pt x="576302" y="180851"/>
                  </a:lnTo>
                  <a:lnTo>
                    <a:pt x="573243" y="185964"/>
                  </a:lnTo>
                  <a:lnTo>
                    <a:pt x="567103" y="188007"/>
                  </a:lnTo>
                  <a:close/>
                </a:path>
                <a:path w="1252220" h="1249045">
                  <a:moveTo>
                    <a:pt x="290194" y="190050"/>
                  </a:moveTo>
                  <a:lnTo>
                    <a:pt x="278951" y="190050"/>
                  </a:lnTo>
                  <a:lnTo>
                    <a:pt x="274866" y="185964"/>
                  </a:lnTo>
                  <a:lnTo>
                    <a:pt x="274866" y="180851"/>
                  </a:lnTo>
                  <a:lnTo>
                    <a:pt x="273849" y="174722"/>
                  </a:lnTo>
                  <a:lnTo>
                    <a:pt x="276908" y="169619"/>
                  </a:lnTo>
                  <a:lnTo>
                    <a:pt x="284065" y="168592"/>
                  </a:lnTo>
                  <a:lnTo>
                    <a:pt x="291221" y="168592"/>
                  </a:lnTo>
                  <a:lnTo>
                    <a:pt x="294280" y="172678"/>
                  </a:lnTo>
                  <a:lnTo>
                    <a:pt x="294280" y="185964"/>
                  </a:lnTo>
                  <a:lnTo>
                    <a:pt x="290194" y="190050"/>
                  </a:lnTo>
                  <a:close/>
                </a:path>
                <a:path w="1252220" h="1249045">
                  <a:moveTo>
                    <a:pt x="731620" y="195163"/>
                  </a:moveTo>
                  <a:lnTo>
                    <a:pt x="719361" y="195163"/>
                  </a:lnTo>
                  <a:lnTo>
                    <a:pt x="715276" y="190050"/>
                  </a:lnTo>
                  <a:lnTo>
                    <a:pt x="715276" y="178808"/>
                  </a:lnTo>
                  <a:lnTo>
                    <a:pt x="719361" y="173705"/>
                  </a:lnTo>
                  <a:lnTo>
                    <a:pt x="730604" y="173705"/>
                  </a:lnTo>
                  <a:lnTo>
                    <a:pt x="735707" y="175749"/>
                  </a:lnTo>
                  <a:lnTo>
                    <a:pt x="735707" y="190050"/>
                  </a:lnTo>
                  <a:lnTo>
                    <a:pt x="731620" y="195163"/>
                  </a:lnTo>
                  <a:close/>
                </a:path>
                <a:path w="1252220" h="1249045">
                  <a:moveTo>
                    <a:pt x="981969" y="198222"/>
                  </a:moveTo>
                  <a:lnTo>
                    <a:pt x="976856" y="198222"/>
                  </a:lnTo>
                  <a:lnTo>
                    <a:pt x="971754" y="196179"/>
                  </a:lnTo>
                  <a:lnTo>
                    <a:pt x="969700" y="193120"/>
                  </a:lnTo>
                  <a:lnTo>
                    <a:pt x="969700" y="180851"/>
                  </a:lnTo>
                  <a:lnTo>
                    <a:pt x="973797" y="178808"/>
                  </a:lnTo>
                  <a:lnTo>
                    <a:pt x="985029" y="178808"/>
                  </a:lnTo>
                  <a:lnTo>
                    <a:pt x="989115" y="183921"/>
                  </a:lnTo>
                  <a:lnTo>
                    <a:pt x="987072" y="190050"/>
                  </a:lnTo>
                  <a:lnTo>
                    <a:pt x="986055" y="196179"/>
                  </a:lnTo>
                  <a:lnTo>
                    <a:pt x="981969" y="198222"/>
                  </a:lnTo>
                  <a:close/>
                </a:path>
                <a:path w="1252220" h="1249045">
                  <a:moveTo>
                    <a:pt x="519480" y="198222"/>
                  </a:moveTo>
                  <a:lnTo>
                    <a:pt x="511929" y="198222"/>
                  </a:lnTo>
                  <a:lnTo>
                    <a:pt x="506816" y="196179"/>
                  </a:lnTo>
                  <a:lnTo>
                    <a:pt x="503756" y="193120"/>
                  </a:lnTo>
                  <a:lnTo>
                    <a:pt x="503756" y="179835"/>
                  </a:lnTo>
                  <a:lnTo>
                    <a:pt x="506816" y="177791"/>
                  </a:lnTo>
                  <a:lnTo>
                    <a:pt x="514999" y="177791"/>
                  </a:lnTo>
                  <a:lnTo>
                    <a:pt x="521128" y="178808"/>
                  </a:lnTo>
                  <a:lnTo>
                    <a:pt x="526230" y="182894"/>
                  </a:lnTo>
                  <a:lnTo>
                    <a:pt x="524295" y="194525"/>
                  </a:lnTo>
                  <a:lnTo>
                    <a:pt x="519480" y="198222"/>
                  </a:lnTo>
                  <a:close/>
                </a:path>
                <a:path w="1252220" h="1249045">
                  <a:moveTo>
                    <a:pt x="361724" y="205379"/>
                  </a:moveTo>
                  <a:lnTo>
                    <a:pt x="356611" y="205379"/>
                  </a:lnTo>
                  <a:lnTo>
                    <a:pt x="350481" y="204363"/>
                  </a:lnTo>
                  <a:lnTo>
                    <a:pt x="346395" y="199249"/>
                  </a:lnTo>
                  <a:lnTo>
                    <a:pt x="347422" y="193120"/>
                  </a:lnTo>
                  <a:lnTo>
                    <a:pt x="348330" y="188537"/>
                  </a:lnTo>
                  <a:lnTo>
                    <a:pt x="351703" y="184786"/>
                  </a:lnTo>
                  <a:lnTo>
                    <a:pt x="356660" y="184786"/>
                  </a:lnTo>
                  <a:lnTo>
                    <a:pt x="363767" y="185964"/>
                  </a:lnTo>
                  <a:lnTo>
                    <a:pt x="367853" y="191077"/>
                  </a:lnTo>
                  <a:lnTo>
                    <a:pt x="366837" y="198222"/>
                  </a:lnTo>
                  <a:lnTo>
                    <a:pt x="365810" y="204363"/>
                  </a:lnTo>
                  <a:lnTo>
                    <a:pt x="361724" y="205379"/>
                  </a:lnTo>
                  <a:close/>
                </a:path>
                <a:path w="1252220" h="1249045">
                  <a:moveTo>
                    <a:pt x="783679" y="209465"/>
                  </a:moveTo>
                  <a:lnTo>
                    <a:pt x="776579" y="209465"/>
                  </a:lnTo>
                  <a:lnTo>
                    <a:pt x="768407" y="208449"/>
                  </a:lnTo>
                  <a:lnTo>
                    <a:pt x="765336" y="204363"/>
                  </a:lnTo>
                  <a:lnTo>
                    <a:pt x="766364" y="198222"/>
                  </a:lnTo>
                  <a:lnTo>
                    <a:pt x="767379" y="191077"/>
                  </a:lnTo>
                  <a:lnTo>
                    <a:pt x="771477" y="189034"/>
                  </a:lnTo>
                  <a:lnTo>
                    <a:pt x="782708" y="189034"/>
                  </a:lnTo>
                  <a:lnTo>
                    <a:pt x="787822" y="193120"/>
                  </a:lnTo>
                  <a:lnTo>
                    <a:pt x="787822" y="204849"/>
                  </a:lnTo>
                  <a:lnTo>
                    <a:pt x="783679" y="209465"/>
                  </a:lnTo>
                  <a:close/>
                </a:path>
                <a:path w="1252220" h="1249045">
                  <a:moveTo>
                    <a:pt x="914526" y="214578"/>
                  </a:moveTo>
                  <a:lnTo>
                    <a:pt x="900224" y="214578"/>
                  </a:lnTo>
                  <a:lnTo>
                    <a:pt x="897154" y="210492"/>
                  </a:lnTo>
                  <a:lnTo>
                    <a:pt x="897154" y="199249"/>
                  </a:lnTo>
                  <a:lnTo>
                    <a:pt x="900224" y="194136"/>
                  </a:lnTo>
                  <a:lnTo>
                    <a:pt x="912483" y="194136"/>
                  </a:lnTo>
                  <a:lnTo>
                    <a:pt x="915552" y="198222"/>
                  </a:lnTo>
                  <a:lnTo>
                    <a:pt x="917596" y="203336"/>
                  </a:lnTo>
                  <a:lnTo>
                    <a:pt x="917596" y="209465"/>
                  </a:lnTo>
                  <a:lnTo>
                    <a:pt x="914526" y="214578"/>
                  </a:lnTo>
                  <a:close/>
                </a:path>
                <a:path w="1252220" h="1249045">
                  <a:moveTo>
                    <a:pt x="183921" y="214578"/>
                  </a:moveTo>
                  <a:lnTo>
                    <a:pt x="170899" y="214578"/>
                  </a:lnTo>
                  <a:lnTo>
                    <a:pt x="167576" y="209962"/>
                  </a:lnTo>
                  <a:lnTo>
                    <a:pt x="167576" y="196179"/>
                  </a:lnTo>
                  <a:lnTo>
                    <a:pt x="170646" y="194136"/>
                  </a:lnTo>
                  <a:lnTo>
                    <a:pt x="178818" y="193120"/>
                  </a:lnTo>
                  <a:lnTo>
                    <a:pt x="184947" y="194136"/>
                  </a:lnTo>
                  <a:lnTo>
                    <a:pt x="188018" y="199249"/>
                  </a:lnTo>
                  <a:lnTo>
                    <a:pt x="188018" y="210492"/>
                  </a:lnTo>
                  <a:lnTo>
                    <a:pt x="183921" y="214578"/>
                  </a:lnTo>
                  <a:close/>
                </a:path>
                <a:path w="1252220" h="1249045">
                  <a:moveTo>
                    <a:pt x="464927" y="214578"/>
                  </a:moveTo>
                  <a:lnTo>
                    <a:pt x="456980" y="214578"/>
                  </a:lnTo>
                  <a:lnTo>
                    <a:pt x="453511" y="210038"/>
                  </a:lnTo>
                  <a:lnTo>
                    <a:pt x="451641" y="205379"/>
                  </a:lnTo>
                  <a:lnTo>
                    <a:pt x="451641" y="199249"/>
                  </a:lnTo>
                  <a:lnTo>
                    <a:pt x="455728" y="194136"/>
                  </a:lnTo>
                  <a:lnTo>
                    <a:pt x="461857" y="194136"/>
                  </a:lnTo>
                  <a:lnTo>
                    <a:pt x="462846" y="193942"/>
                  </a:lnTo>
                  <a:lnTo>
                    <a:pt x="467997" y="193942"/>
                  </a:lnTo>
                  <a:lnTo>
                    <a:pt x="471326" y="196839"/>
                  </a:lnTo>
                  <a:lnTo>
                    <a:pt x="473099" y="201292"/>
                  </a:lnTo>
                  <a:lnTo>
                    <a:pt x="475142" y="208449"/>
                  </a:lnTo>
                  <a:lnTo>
                    <a:pt x="471056" y="213551"/>
                  </a:lnTo>
                  <a:lnTo>
                    <a:pt x="464927" y="214578"/>
                  </a:lnTo>
                  <a:close/>
                </a:path>
                <a:path w="1252220" h="1249045">
                  <a:moveTo>
                    <a:pt x="249322" y="222750"/>
                  </a:moveTo>
                  <a:lnTo>
                    <a:pt x="236036" y="222750"/>
                  </a:lnTo>
                  <a:lnTo>
                    <a:pt x="232976" y="218664"/>
                  </a:lnTo>
                  <a:lnTo>
                    <a:pt x="233993" y="211508"/>
                  </a:lnTo>
                  <a:lnTo>
                    <a:pt x="235020" y="205379"/>
                  </a:lnTo>
                  <a:lnTo>
                    <a:pt x="239106" y="203336"/>
                  </a:lnTo>
                  <a:lnTo>
                    <a:pt x="251365" y="203336"/>
                  </a:lnTo>
                  <a:lnTo>
                    <a:pt x="253408" y="208449"/>
                  </a:lnTo>
                  <a:lnTo>
                    <a:pt x="254434" y="211508"/>
                  </a:lnTo>
                  <a:lnTo>
                    <a:pt x="253408" y="220707"/>
                  </a:lnTo>
                  <a:lnTo>
                    <a:pt x="249322" y="222750"/>
                  </a:lnTo>
                  <a:close/>
                </a:path>
                <a:path w="1252220" h="1249045">
                  <a:moveTo>
                    <a:pt x="1086188" y="225820"/>
                  </a:moveTo>
                  <a:lnTo>
                    <a:pt x="1077585" y="225820"/>
                  </a:lnTo>
                  <a:lnTo>
                    <a:pt x="1073800" y="222880"/>
                  </a:lnTo>
                  <a:lnTo>
                    <a:pt x="1072914" y="216621"/>
                  </a:lnTo>
                  <a:lnTo>
                    <a:pt x="1071886" y="210492"/>
                  </a:lnTo>
                  <a:lnTo>
                    <a:pt x="1077000" y="206406"/>
                  </a:lnTo>
                  <a:lnTo>
                    <a:pt x="1081086" y="204363"/>
                  </a:lnTo>
                  <a:lnTo>
                    <a:pt x="1088232" y="204363"/>
                  </a:lnTo>
                  <a:lnTo>
                    <a:pt x="1092329" y="206406"/>
                  </a:lnTo>
                  <a:lnTo>
                    <a:pt x="1093344" y="214578"/>
                  </a:lnTo>
                  <a:lnTo>
                    <a:pt x="1094372" y="220707"/>
                  </a:lnTo>
                  <a:lnTo>
                    <a:pt x="1091301" y="224793"/>
                  </a:lnTo>
                  <a:lnTo>
                    <a:pt x="1086188" y="225820"/>
                  </a:lnTo>
                  <a:close/>
                </a:path>
                <a:path w="1252220" h="1249045">
                  <a:moveTo>
                    <a:pt x="832031" y="231052"/>
                  </a:moveTo>
                  <a:lnTo>
                    <a:pt x="824478" y="231052"/>
                  </a:lnTo>
                  <a:lnTo>
                    <a:pt x="823581" y="230923"/>
                  </a:lnTo>
                  <a:lnTo>
                    <a:pt x="818479" y="229907"/>
                  </a:lnTo>
                  <a:lnTo>
                    <a:pt x="815408" y="226836"/>
                  </a:lnTo>
                  <a:lnTo>
                    <a:pt x="815408" y="213551"/>
                  </a:lnTo>
                  <a:lnTo>
                    <a:pt x="818479" y="209465"/>
                  </a:lnTo>
                  <a:lnTo>
                    <a:pt x="826651" y="209465"/>
                  </a:lnTo>
                  <a:lnTo>
                    <a:pt x="833808" y="210492"/>
                  </a:lnTo>
                  <a:lnTo>
                    <a:pt x="837893" y="214578"/>
                  </a:lnTo>
                  <a:lnTo>
                    <a:pt x="835969" y="227982"/>
                  </a:lnTo>
                  <a:lnTo>
                    <a:pt x="832031" y="231052"/>
                  </a:lnTo>
                  <a:close/>
                </a:path>
                <a:path w="1252220" h="1249045">
                  <a:moveTo>
                    <a:pt x="1020799" y="233993"/>
                  </a:moveTo>
                  <a:lnTo>
                    <a:pt x="1013459" y="233993"/>
                  </a:lnTo>
                  <a:lnTo>
                    <a:pt x="1009243" y="230296"/>
                  </a:lnTo>
                  <a:lnTo>
                    <a:pt x="1006486" y="224793"/>
                  </a:lnTo>
                  <a:lnTo>
                    <a:pt x="1007513" y="218664"/>
                  </a:lnTo>
                  <a:lnTo>
                    <a:pt x="1011599" y="214578"/>
                  </a:lnTo>
                  <a:lnTo>
                    <a:pt x="1023858" y="214578"/>
                  </a:lnTo>
                  <a:lnTo>
                    <a:pt x="1027944" y="216621"/>
                  </a:lnTo>
                  <a:lnTo>
                    <a:pt x="1027944" y="223766"/>
                  </a:lnTo>
                  <a:lnTo>
                    <a:pt x="1028971" y="228880"/>
                  </a:lnTo>
                  <a:lnTo>
                    <a:pt x="1025901" y="231950"/>
                  </a:lnTo>
                  <a:lnTo>
                    <a:pt x="1020799" y="233993"/>
                  </a:lnTo>
                  <a:close/>
                </a:path>
                <a:path w="1252220" h="1249045">
                  <a:moveTo>
                    <a:pt x="419968" y="235009"/>
                  </a:moveTo>
                  <a:lnTo>
                    <a:pt x="408726" y="235009"/>
                  </a:lnTo>
                  <a:lnTo>
                    <a:pt x="403612" y="230923"/>
                  </a:lnTo>
                  <a:lnTo>
                    <a:pt x="403612" y="224793"/>
                  </a:lnTo>
                  <a:lnTo>
                    <a:pt x="404640" y="219680"/>
                  </a:lnTo>
                  <a:lnTo>
                    <a:pt x="407709" y="215594"/>
                  </a:lnTo>
                  <a:lnTo>
                    <a:pt x="419968" y="215594"/>
                  </a:lnTo>
                  <a:lnTo>
                    <a:pt x="424054" y="219680"/>
                  </a:lnTo>
                  <a:lnTo>
                    <a:pt x="425070" y="225820"/>
                  </a:lnTo>
                  <a:lnTo>
                    <a:pt x="424054" y="230923"/>
                  </a:lnTo>
                  <a:lnTo>
                    <a:pt x="419968" y="235009"/>
                  </a:lnTo>
                  <a:close/>
                </a:path>
                <a:path w="1252220" h="1249045">
                  <a:moveTo>
                    <a:pt x="312311" y="237582"/>
                  </a:moveTo>
                  <a:lnTo>
                    <a:pt x="306485" y="237582"/>
                  </a:lnTo>
                  <a:lnTo>
                    <a:pt x="303955" y="233928"/>
                  </a:lnTo>
                  <a:lnTo>
                    <a:pt x="301436" y="228880"/>
                  </a:lnTo>
                  <a:lnTo>
                    <a:pt x="301436" y="221723"/>
                  </a:lnTo>
                  <a:lnTo>
                    <a:pt x="305522" y="216621"/>
                  </a:lnTo>
                  <a:lnTo>
                    <a:pt x="317781" y="216621"/>
                  </a:lnTo>
                  <a:lnTo>
                    <a:pt x="321867" y="219680"/>
                  </a:lnTo>
                  <a:lnTo>
                    <a:pt x="322894" y="224793"/>
                  </a:lnTo>
                  <a:lnTo>
                    <a:pt x="324937" y="230923"/>
                  </a:lnTo>
                  <a:lnTo>
                    <a:pt x="320851" y="236036"/>
                  </a:lnTo>
                  <a:lnTo>
                    <a:pt x="314722" y="237052"/>
                  </a:lnTo>
                  <a:lnTo>
                    <a:pt x="313457" y="237419"/>
                  </a:lnTo>
                  <a:lnTo>
                    <a:pt x="312311" y="237582"/>
                  </a:lnTo>
                  <a:close/>
                </a:path>
                <a:path w="1252220" h="1249045">
                  <a:moveTo>
                    <a:pt x="601225" y="240122"/>
                  </a:moveTo>
                  <a:lnTo>
                    <a:pt x="592658" y="240122"/>
                  </a:lnTo>
                  <a:lnTo>
                    <a:pt x="584475" y="239095"/>
                  </a:lnTo>
                  <a:lnTo>
                    <a:pt x="581416" y="233993"/>
                  </a:lnTo>
                  <a:lnTo>
                    <a:pt x="582432" y="226836"/>
                  </a:lnTo>
                  <a:lnTo>
                    <a:pt x="582432" y="221723"/>
                  </a:lnTo>
                  <a:lnTo>
                    <a:pt x="587544" y="218664"/>
                  </a:lnTo>
                  <a:lnTo>
                    <a:pt x="598787" y="218664"/>
                  </a:lnTo>
                  <a:lnTo>
                    <a:pt x="603890" y="221723"/>
                  </a:lnTo>
                  <a:lnTo>
                    <a:pt x="603890" y="229907"/>
                  </a:lnTo>
                  <a:lnTo>
                    <a:pt x="602960" y="235506"/>
                  </a:lnTo>
                  <a:lnTo>
                    <a:pt x="601225" y="240122"/>
                  </a:lnTo>
                  <a:close/>
                </a:path>
                <a:path w="1252220" h="1249045">
                  <a:moveTo>
                    <a:pt x="652525" y="240122"/>
                  </a:moveTo>
                  <a:lnTo>
                    <a:pt x="644762" y="240122"/>
                  </a:lnTo>
                  <a:lnTo>
                    <a:pt x="638633" y="239095"/>
                  </a:lnTo>
                  <a:lnTo>
                    <a:pt x="634547" y="233993"/>
                  </a:lnTo>
                  <a:lnTo>
                    <a:pt x="636590" y="226836"/>
                  </a:lnTo>
                  <a:lnTo>
                    <a:pt x="637617" y="221723"/>
                  </a:lnTo>
                  <a:lnTo>
                    <a:pt x="641703" y="218664"/>
                  </a:lnTo>
                  <a:lnTo>
                    <a:pt x="652945" y="218664"/>
                  </a:lnTo>
                  <a:lnTo>
                    <a:pt x="657031" y="221723"/>
                  </a:lnTo>
                  <a:lnTo>
                    <a:pt x="658047" y="229907"/>
                  </a:lnTo>
                  <a:lnTo>
                    <a:pt x="655247" y="235506"/>
                  </a:lnTo>
                  <a:lnTo>
                    <a:pt x="652525" y="240122"/>
                  </a:lnTo>
                  <a:close/>
                </a:path>
                <a:path w="1252220" h="1249045">
                  <a:moveTo>
                    <a:pt x="706076" y="246251"/>
                  </a:moveTo>
                  <a:lnTo>
                    <a:pt x="690747" y="246251"/>
                  </a:lnTo>
                  <a:lnTo>
                    <a:pt x="688704" y="241138"/>
                  </a:lnTo>
                  <a:lnTo>
                    <a:pt x="688704" y="228880"/>
                  </a:lnTo>
                  <a:lnTo>
                    <a:pt x="692791" y="225820"/>
                  </a:lnTo>
                  <a:lnTo>
                    <a:pt x="697904" y="224793"/>
                  </a:lnTo>
                  <a:lnTo>
                    <a:pt x="699218" y="224599"/>
                  </a:lnTo>
                  <a:lnTo>
                    <a:pt x="705795" y="224599"/>
                  </a:lnTo>
                  <a:lnTo>
                    <a:pt x="708368" y="227842"/>
                  </a:lnTo>
                  <a:lnTo>
                    <a:pt x="710162" y="235009"/>
                  </a:lnTo>
                  <a:lnTo>
                    <a:pt x="709147" y="241138"/>
                  </a:lnTo>
                  <a:lnTo>
                    <a:pt x="706076" y="246251"/>
                  </a:lnTo>
                  <a:close/>
                </a:path>
                <a:path w="1252220" h="1249045">
                  <a:moveTo>
                    <a:pt x="958468" y="246251"/>
                  </a:moveTo>
                  <a:lnTo>
                    <a:pt x="945183" y="246251"/>
                  </a:lnTo>
                  <a:lnTo>
                    <a:pt x="941097" y="244208"/>
                  </a:lnTo>
                  <a:lnTo>
                    <a:pt x="940069" y="239095"/>
                  </a:lnTo>
                  <a:lnTo>
                    <a:pt x="939054" y="230923"/>
                  </a:lnTo>
                  <a:lnTo>
                    <a:pt x="941097" y="226836"/>
                  </a:lnTo>
                  <a:lnTo>
                    <a:pt x="954382" y="226836"/>
                  </a:lnTo>
                  <a:lnTo>
                    <a:pt x="958468" y="229907"/>
                  </a:lnTo>
                  <a:lnTo>
                    <a:pt x="959484" y="235009"/>
                  </a:lnTo>
                  <a:lnTo>
                    <a:pt x="960511" y="241138"/>
                  </a:lnTo>
                  <a:lnTo>
                    <a:pt x="958468" y="246251"/>
                  </a:lnTo>
                  <a:close/>
                </a:path>
                <a:path w="1252220" h="1249045">
                  <a:moveTo>
                    <a:pt x="541818" y="246381"/>
                  </a:moveTo>
                  <a:lnTo>
                    <a:pt x="535152" y="246381"/>
                  </a:lnTo>
                  <a:lnTo>
                    <a:pt x="531214" y="243311"/>
                  </a:lnTo>
                  <a:lnTo>
                    <a:pt x="530327" y="237052"/>
                  </a:lnTo>
                  <a:lnTo>
                    <a:pt x="531343" y="230923"/>
                  </a:lnTo>
                  <a:lnTo>
                    <a:pt x="534414" y="226836"/>
                  </a:lnTo>
                  <a:lnTo>
                    <a:pt x="546672" y="226836"/>
                  </a:lnTo>
                  <a:lnTo>
                    <a:pt x="550758" y="230923"/>
                  </a:lnTo>
                  <a:lnTo>
                    <a:pt x="550758" y="241138"/>
                  </a:lnTo>
                  <a:lnTo>
                    <a:pt x="547699" y="245235"/>
                  </a:lnTo>
                  <a:lnTo>
                    <a:pt x="542586" y="246251"/>
                  </a:lnTo>
                  <a:lnTo>
                    <a:pt x="541818" y="246381"/>
                  </a:lnTo>
                  <a:close/>
                </a:path>
                <a:path w="1252220" h="1249045">
                  <a:moveTo>
                    <a:pt x="148161" y="254424"/>
                  </a:moveTo>
                  <a:lnTo>
                    <a:pt x="137946" y="254424"/>
                  </a:lnTo>
                  <a:lnTo>
                    <a:pt x="132833" y="250337"/>
                  </a:lnTo>
                  <a:lnTo>
                    <a:pt x="132833" y="245235"/>
                  </a:lnTo>
                  <a:lnTo>
                    <a:pt x="131816" y="239095"/>
                  </a:lnTo>
                  <a:lnTo>
                    <a:pt x="135903" y="235009"/>
                  </a:lnTo>
                  <a:lnTo>
                    <a:pt x="142032" y="231950"/>
                  </a:lnTo>
                  <a:lnTo>
                    <a:pt x="147145" y="231950"/>
                  </a:lnTo>
                  <a:lnTo>
                    <a:pt x="150204" y="236036"/>
                  </a:lnTo>
                  <a:lnTo>
                    <a:pt x="150204" y="241138"/>
                  </a:lnTo>
                  <a:lnTo>
                    <a:pt x="152247" y="249321"/>
                  </a:lnTo>
                  <a:lnTo>
                    <a:pt x="148161" y="254424"/>
                  </a:lnTo>
                  <a:close/>
                </a:path>
                <a:path w="1252220" h="1249045">
                  <a:moveTo>
                    <a:pt x="755122" y="257494"/>
                  </a:moveTo>
                  <a:lnTo>
                    <a:pt x="750019" y="257494"/>
                  </a:lnTo>
                  <a:lnTo>
                    <a:pt x="744906" y="256467"/>
                  </a:lnTo>
                  <a:lnTo>
                    <a:pt x="741836" y="252381"/>
                  </a:lnTo>
                  <a:lnTo>
                    <a:pt x="741836" y="242165"/>
                  </a:lnTo>
                  <a:lnTo>
                    <a:pt x="745922" y="239095"/>
                  </a:lnTo>
                  <a:lnTo>
                    <a:pt x="757165" y="239095"/>
                  </a:lnTo>
                  <a:lnTo>
                    <a:pt x="761251" y="242165"/>
                  </a:lnTo>
                  <a:lnTo>
                    <a:pt x="760234" y="250337"/>
                  </a:lnTo>
                  <a:lnTo>
                    <a:pt x="759208" y="255450"/>
                  </a:lnTo>
                  <a:lnTo>
                    <a:pt x="755122" y="257494"/>
                  </a:lnTo>
                  <a:close/>
                </a:path>
                <a:path w="1252220" h="1249045">
                  <a:moveTo>
                    <a:pt x="873653" y="258510"/>
                  </a:moveTo>
                  <a:lnTo>
                    <a:pt x="866497" y="257494"/>
                  </a:lnTo>
                  <a:lnTo>
                    <a:pt x="862411" y="255450"/>
                  </a:lnTo>
                  <a:lnTo>
                    <a:pt x="862411" y="241138"/>
                  </a:lnTo>
                  <a:lnTo>
                    <a:pt x="866497" y="238079"/>
                  </a:lnTo>
                  <a:lnTo>
                    <a:pt x="872363" y="236901"/>
                  </a:lnTo>
                  <a:lnTo>
                    <a:pt x="878755" y="236901"/>
                  </a:lnTo>
                  <a:lnTo>
                    <a:pt x="882961" y="240749"/>
                  </a:lnTo>
                  <a:lnTo>
                    <a:pt x="884895" y="252381"/>
                  </a:lnTo>
                  <a:lnTo>
                    <a:pt x="879783" y="256467"/>
                  </a:lnTo>
                  <a:lnTo>
                    <a:pt x="873653" y="258510"/>
                  </a:lnTo>
                  <a:close/>
                </a:path>
                <a:path w="1252220" h="1249045">
                  <a:moveTo>
                    <a:pt x="491497" y="261580"/>
                  </a:moveTo>
                  <a:lnTo>
                    <a:pt x="484187" y="261580"/>
                  </a:lnTo>
                  <a:lnTo>
                    <a:pt x="480147" y="257883"/>
                  </a:lnTo>
                  <a:lnTo>
                    <a:pt x="478212" y="246251"/>
                  </a:lnTo>
                  <a:lnTo>
                    <a:pt x="483315" y="242165"/>
                  </a:lnTo>
                  <a:lnTo>
                    <a:pt x="488428" y="240122"/>
                  </a:lnTo>
                  <a:lnTo>
                    <a:pt x="494557" y="240122"/>
                  </a:lnTo>
                  <a:lnTo>
                    <a:pt x="498643" y="244208"/>
                  </a:lnTo>
                  <a:lnTo>
                    <a:pt x="500686" y="256467"/>
                  </a:lnTo>
                  <a:lnTo>
                    <a:pt x="496600" y="260553"/>
                  </a:lnTo>
                  <a:lnTo>
                    <a:pt x="491497" y="261580"/>
                  </a:lnTo>
                  <a:close/>
                </a:path>
                <a:path w="1252220" h="1249045">
                  <a:moveTo>
                    <a:pt x="212535" y="262596"/>
                  </a:moveTo>
                  <a:lnTo>
                    <a:pt x="207433" y="262596"/>
                  </a:lnTo>
                  <a:lnTo>
                    <a:pt x="202319" y="261580"/>
                  </a:lnTo>
                  <a:lnTo>
                    <a:pt x="198233" y="257494"/>
                  </a:lnTo>
                  <a:lnTo>
                    <a:pt x="198233" y="245235"/>
                  </a:lnTo>
                  <a:lnTo>
                    <a:pt x="202319" y="241138"/>
                  </a:lnTo>
                  <a:lnTo>
                    <a:pt x="214578" y="241138"/>
                  </a:lnTo>
                  <a:lnTo>
                    <a:pt x="218664" y="247278"/>
                  </a:lnTo>
                  <a:lnTo>
                    <a:pt x="217648" y="254424"/>
                  </a:lnTo>
                  <a:lnTo>
                    <a:pt x="215605" y="258510"/>
                  </a:lnTo>
                  <a:lnTo>
                    <a:pt x="212535" y="262596"/>
                  </a:lnTo>
                  <a:close/>
                </a:path>
                <a:path w="1252220" h="1249045">
                  <a:moveTo>
                    <a:pt x="377052" y="262596"/>
                  </a:moveTo>
                  <a:lnTo>
                    <a:pt x="362740" y="262596"/>
                  </a:lnTo>
                  <a:lnTo>
                    <a:pt x="358654" y="261580"/>
                  </a:lnTo>
                  <a:lnTo>
                    <a:pt x="358654" y="247278"/>
                  </a:lnTo>
                  <a:lnTo>
                    <a:pt x="360697" y="242165"/>
                  </a:lnTo>
                  <a:lnTo>
                    <a:pt x="372966" y="242165"/>
                  </a:lnTo>
                  <a:lnTo>
                    <a:pt x="377052" y="246251"/>
                  </a:lnTo>
                  <a:lnTo>
                    <a:pt x="378068" y="251364"/>
                  </a:lnTo>
                  <a:lnTo>
                    <a:pt x="378068" y="257494"/>
                  </a:lnTo>
                  <a:lnTo>
                    <a:pt x="377052" y="262596"/>
                  </a:lnTo>
                  <a:close/>
                </a:path>
                <a:path w="1252220" h="1249045">
                  <a:moveTo>
                    <a:pt x="1127061" y="269752"/>
                  </a:moveTo>
                  <a:lnTo>
                    <a:pt x="1112759" y="269752"/>
                  </a:lnTo>
                  <a:lnTo>
                    <a:pt x="1109690" y="265666"/>
                  </a:lnTo>
                  <a:lnTo>
                    <a:pt x="1108673" y="260553"/>
                  </a:lnTo>
                  <a:lnTo>
                    <a:pt x="1106630" y="252381"/>
                  </a:lnTo>
                  <a:lnTo>
                    <a:pt x="1111733" y="250337"/>
                  </a:lnTo>
                  <a:lnTo>
                    <a:pt x="1118889" y="249321"/>
                  </a:lnTo>
                  <a:lnTo>
                    <a:pt x="1125018" y="249321"/>
                  </a:lnTo>
                  <a:lnTo>
                    <a:pt x="1130131" y="251364"/>
                  </a:lnTo>
                  <a:lnTo>
                    <a:pt x="1130131" y="265666"/>
                  </a:lnTo>
                  <a:lnTo>
                    <a:pt x="1127061" y="269752"/>
                  </a:lnTo>
                  <a:close/>
                </a:path>
                <a:path w="1252220" h="1249045">
                  <a:moveTo>
                    <a:pt x="276908" y="270779"/>
                  </a:moveTo>
                  <a:lnTo>
                    <a:pt x="265677" y="270779"/>
                  </a:lnTo>
                  <a:lnTo>
                    <a:pt x="261580" y="265666"/>
                  </a:lnTo>
                  <a:lnTo>
                    <a:pt x="263623" y="258510"/>
                  </a:lnTo>
                  <a:lnTo>
                    <a:pt x="264650" y="254424"/>
                  </a:lnTo>
                  <a:lnTo>
                    <a:pt x="268736" y="251364"/>
                  </a:lnTo>
                  <a:lnTo>
                    <a:pt x="280994" y="251364"/>
                  </a:lnTo>
                  <a:lnTo>
                    <a:pt x="284065" y="256467"/>
                  </a:lnTo>
                  <a:lnTo>
                    <a:pt x="282022" y="262596"/>
                  </a:lnTo>
                  <a:lnTo>
                    <a:pt x="280994" y="267709"/>
                  </a:lnTo>
                  <a:lnTo>
                    <a:pt x="276908" y="270779"/>
                  </a:lnTo>
                  <a:close/>
                </a:path>
                <a:path w="1252220" h="1249045">
                  <a:moveTo>
                    <a:pt x="1061672" y="274865"/>
                  </a:moveTo>
                  <a:lnTo>
                    <a:pt x="1047359" y="274865"/>
                  </a:lnTo>
                  <a:lnTo>
                    <a:pt x="1045316" y="270779"/>
                  </a:lnTo>
                  <a:lnTo>
                    <a:pt x="1043272" y="265666"/>
                  </a:lnTo>
                  <a:lnTo>
                    <a:pt x="1042257" y="258510"/>
                  </a:lnTo>
                  <a:lnTo>
                    <a:pt x="1046343" y="254424"/>
                  </a:lnTo>
                  <a:lnTo>
                    <a:pt x="1052926" y="252229"/>
                  </a:lnTo>
                  <a:lnTo>
                    <a:pt x="1061261" y="252229"/>
                  </a:lnTo>
                  <a:lnTo>
                    <a:pt x="1063920" y="256175"/>
                  </a:lnTo>
                  <a:lnTo>
                    <a:pt x="1065758" y="262596"/>
                  </a:lnTo>
                  <a:lnTo>
                    <a:pt x="1063715" y="270779"/>
                  </a:lnTo>
                  <a:lnTo>
                    <a:pt x="1061672" y="274865"/>
                  </a:lnTo>
                  <a:close/>
                </a:path>
                <a:path w="1252220" h="1249045">
                  <a:moveTo>
                    <a:pt x="804190" y="277038"/>
                  </a:moveTo>
                  <a:lnTo>
                    <a:pt x="797788" y="277038"/>
                  </a:lnTo>
                  <a:lnTo>
                    <a:pt x="797021" y="276908"/>
                  </a:lnTo>
                  <a:lnTo>
                    <a:pt x="791908" y="275882"/>
                  </a:lnTo>
                  <a:lnTo>
                    <a:pt x="787822" y="271795"/>
                  </a:lnTo>
                  <a:lnTo>
                    <a:pt x="789865" y="266693"/>
                  </a:lnTo>
                  <a:lnTo>
                    <a:pt x="789865" y="261191"/>
                  </a:lnTo>
                  <a:lnTo>
                    <a:pt x="793972" y="257332"/>
                  </a:lnTo>
                  <a:lnTo>
                    <a:pt x="800129" y="257332"/>
                  </a:lnTo>
                  <a:lnTo>
                    <a:pt x="807236" y="258510"/>
                  </a:lnTo>
                  <a:lnTo>
                    <a:pt x="808252" y="262596"/>
                  </a:lnTo>
                  <a:lnTo>
                    <a:pt x="808252" y="267709"/>
                  </a:lnTo>
                  <a:lnTo>
                    <a:pt x="807366" y="273968"/>
                  </a:lnTo>
                  <a:lnTo>
                    <a:pt x="804190" y="277038"/>
                  </a:lnTo>
                  <a:close/>
                </a:path>
                <a:path w="1252220" h="1249045">
                  <a:moveTo>
                    <a:pt x="448582" y="282011"/>
                  </a:moveTo>
                  <a:lnTo>
                    <a:pt x="434269" y="282011"/>
                  </a:lnTo>
                  <a:lnTo>
                    <a:pt x="430183" y="277924"/>
                  </a:lnTo>
                  <a:lnTo>
                    <a:pt x="430183" y="266693"/>
                  </a:lnTo>
                  <a:lnTo>
                    <a:pt x="433254" y="262596"/>
                  </a:lnTo>
                  <a:lnTo>
                    <a:pt x="447555" y="262596"/>
                  </a:lnTo>
                  <a:lnTo>
                    <a:pt x="450626" y="266693"/>
                  </a:lnTo>
                  <a:lnTo>
                    <a:pt x="450626" y="277924"/>
                  </a:lnTo>
                  <a:lnTo>
                    <a:pt x="448582" y="282011"/>
                  </a:lnTo>
                  <a:close/>
                </a:path>
                <a:path w="1252220" h="1249045">
                  <a:moveTo>
                    <a:pt x="990141" y="282011"/>
                  </a:moveTo>
                  <a:lnTo>
                    <a:pt x="981969" y="282011"/>
                  </a:lnTo>
                  <a:lnTo>
                    <a:pt x="978899" y="277924"/>
                  </a:lnTo>
                  <a:lnTo>
                    <a:pt x="978899" y="266693"/>
                  </a:lnTo>
                  <a:lnTo>
                    <a:pt x="980942" y="262596"/>
                  </a:lnTo>
                  <a:lnTo>
                    <a:pt x="995254" y="262596"/>
                  </a:lnTo>
                  <a:lnTo>
                    <a:pt x="999341" y="266693"/>
                  </a:lnTo>
                  <a:lnTo>
                    <a:pt x="999341" y="277924"/>
                  </a:lnTo>
                  <a:lnTo>
                    <a:pt x="995254" y="280995"/>
                  </a:lnTo>
                  <a:lnTo>
                    <a:pt x="990141" y="282011"/>
                  </a:lnTo>
                  <a:close/>
                </a:path>
                <a:path w="1252220" h="1249045">
                  <a:moveTo>
                    <a:pt x="922238" y="288302"/>
                  </a:moveTo>
                  <a:lnTo>
                    <a:pt x="915455" y="288302"/>
                  </a:lnTo>
                  <a:lnTo>
                    <a:pt x="914526" y="288151"/>
                  </a:lnTo>
                  <a:lnTo>
                    <a:pt x="909412" y="287124"/>
                  </a:lnTo>
                  <a:lnTo>
                    <a:pt x="905326" y="284054"/>
                  </a:lnTo>
                  <a:lnTo>
                    <a:pt x="905326" y="271795"/>
                  </a:lnTo>
                  <a:lnTo>
                    <a:pt x="910440" y="267709"/>
                  </a:lnTo>
                  <a:lnTo>
                    <a:pt x="923725" y="267709"/>
                  </a:lnTo>
                  <a:lnTo>
                    <a:pt x="925768" y="274865"/>
                  </a:lnTo>
                  <a:lnTo>
                    <a:pt x="926784" y="277924"/>
                  </a:lnTo>
                  <a:lnTo>
                    <a:pt x="925919" y="285729"/>
                  </a:lnTo>
                  <a:lnTo>
                    <a:pt x="922238" y="288302"/>
                  </a:lnTo>
                  <a:close/>
                </a:path>
                <a:path w="1252220" h="1249045">
                  <a:moveTo>
                    <a:pt x="612072" y="293253"/>
                  </a:moveTo>
                  <a:lnTo>
                    <a:pt x="598787" y="293253"/>
                  </a:lnTo>
                  <a:lnTo>
                    <a:pt x="596744" y="289167"/>
                  </a:lnTo>
                  <a:lnTo>
                    <a:pt x="596744" y="276908"/>
                  </a:lnTo>
                  <a:lnTo>
                    <a:pt x="600830" y="272822"/>
                  </a:lnTo>
                  <a:lnTo>
                    <a:pt x="613089" y="272822"/>
                  </a:lnTo>
                  <a:lnTo>
                    <a:pt x="616158" y="276908"/>
                  </a:lnTo>
                  <a:lnTo>
                    <a:pt x="617175" y="282011"/>
                  </a:lnTo>
                  <a:lnTo>
                    <a:pt x="617175" y="292237"/>
                  </a:lnTo>
                  <a:lnTo>
                    <a:pt x="612072" y="293253"/>
                  </a:lnTo>
                  <a:close/>
                </a:path>
                <a:path w="1252220" h="1249045">
                  <a:moveTo>
                    <a:pt x="667022" y="296323"/>
                  </a:moveTo>
                  <a:lnTo>
                    <a:pt x="660091" y="296323"/>
                  </a:lnTo>
                  <a:lnTo>
                    <a:pt x="653961" y="295296"/>
                  </a:lnTo>
                  <a:lnTo>
                    <a:pt x="649875" y="290194"/>
                  </a:lnTo>
                  <a:lnTo>
                    <a:pt x="651918" y="283038"/>
                  </a:lnTo>
                  <a:lnTo>
                    <a:pt x="652945" y="277924"/>
                  </a:lnTo>
                  <a:lnTo>
                    <a:pt x="658047" y="274865"/>
                  </a:lnTo>
                  <a:lnTo>
                    <a:pt x="670317" y="274865"/>
                  </a:lnTo>
                  <a:lnTo>
                    <a:pt x="674403" y="277924"/>
                  </a:lnTo>
                  <a:lnTo>
                    <a:pt x="673376" y="286108"/>
                  </a:lnTo>
                  <a:lnTo>
                    <a:pt x="670576" y="291707"/>
                  </a:lnTo>
                  <a:lnTo>
                    <a:pt x="667022" y="296323"/>
                  </a:lnTo>
                  <a:close/>
                </a:path>
                <a:path w="1252220" h="1249045">
                  <a:moveTo>
                    <a:pt x="332093" y="297339"/>
                  </a:moveTo>
                  <a:lnTo>
                    <a:pt x="320851" y="297339"/>
                  </a:lnTo>
                  <a:lnTo>
                    <a:pt x="316765" y="293253"/>
                  </a:lnTo>
                  <a:lnTo>
                    <a:pt x="315738" y="286108"/>
                  </a:lnTo>
                  <a:lnTo>
                    <a:pt x="315738" y="280995"/>
                  </a:lnTo>
                  <a:lnTo>
                    <a:pt x="319928" y="275752"/>
                  </a:lnTo>
                  <a:lnTo>
                    <a:pt x="332775" y="275752"/>
                  </a:lnTo>
                  <a:lnTo>
                    <a:pt x="336179" y="280335"/>
                  </a:lnTo>
                  <a:lnTo>
                    <a:pt x="336179" y="292237"/>
                  </a:lnTo>
                  <a:lnTo>
                    <a:pt x="332093" y="297339"/>
                  </a:lnTo>
                  <a:close/>
                </a:path>
                <a:path w="1252220" h="1249045">
                  <a:moveTo>
                    <a:pt x="116488" y="298366"/>
                  </a:moveTo>
                  <a:lnTo>
                    <a:pt x="103202" y="298366"/>
                  </a:lnTo>
                  <a:lnTo>
                    <a:pt x="101159" y="293253"/>
                  </a:lnTo>
                  <a:lnTo>
                    <a:pt x="101159" y="287124"/>
                  </a:lnTo>
                  <a:lnTo>
                    <a:pt x="102089" y="281524"/>
                  </a:lnTo>
                  <a:lnTo>
                    <a:pt x="104727" y="276779"/>
                  </a:lnTo>
                  <a:lnTo>
                    <a:pt x="111619" y="276779"/>
                  </a:lnTo>
                  <a:lnTo>
                    <a:pt x="118531" y="277924"/>
                  </a:lnTo>
                  <a:lnTo>
                    <a:pt x="122617" y="283038"/>
                  </a:lnTo>
                  <a:lnTo>
                    <a:pt x="121590" y="289167"/>
                  </a:lnTo>
                  <a:lnTo>
                    <a:pt x="119547" y="295296"/>
                  </a:lnTo>
                  <a:lnTo>
                    <a:pt x="116488" y="298366"/>
                  </a:lnTo>
                  <a:close/>
                </a:path>
                <a:path w="1252220" h="1249045">
                  <a:moveTo>
                    <a:pt x="557915" y="298366"/>
                  </a:moveTo>
                  <a:lnTo>
                    <a:pt x="545645" y="298366"/>
                  </a:lnTo>
                  <a:lnTo>
                    <a:pt x="542586" y="295296"/>
                  </a:lnTo>
                  <a:lnTo>
                    <a:pt x="542586" y="283935"/>
                  </a:lnTo>
                  <a:lnTo>
                    <a:pt x="546499" y="280800"/>
                  </a:lnTo>
                  <a:lnTo>
                    <a:pt x="553500" y="280800"/>
                  </a:lnTo>
                  <a:lnTo>
                    <a:pt x="554844" y="280995"/>
                  </a:lnTo>
                  <a:lnTo>
                    <a:pt x="559958" y="280995"/>
                  </a:lnTo>
                  <a:lnTo>
                    <a:pt x="562898" y="283935"/>
                  </a:lnTo>
                  <a:lnTo>
                    <a:pt x="563017" y="296323"/>
                  </a:lnTo>
                  <a:lnTo>
                    <a:pt x="557915" y="298366"/>
                  </a:lnTo>
                  <a:close/>
                </a:path>
                <a:path w="1252220" h="1249045">
                  <a:moveTo>
                    <a:pt x="180732" y="303923"/>
                  </a:moveTo>
                  <a:lnTo>
                    <a:pt x="174733" y="303923"/>
                  </a:lnTo>
                  <a:lnTo>
                    <a:pt x="173749" y="303782"/>
                  </a:lnTo>
                  <a:lnTo>
                    <a:pt x="172690" y="303469"/>
                  </a:lnTo>
                  <a:lnTo>
                    <a:pt x="167576" y="302452"/>
                  </a:lnTo>
                  <a:lnTo>
                    <a:pt x="163490" y="300409"/>
                  </a:lnTo>
                  <a:lnTo>
                    <a:pt x="163490" y="293253"/>
                  </a:lnTo>
                  <a:lnTo>
                    <a:pt x="162463" y="286108"/>
                  </a:lnTo>
                  <a:lnTo>
                    <a:pt x="167576" y="282011"/>
                  </a:lnTo>
                  <a:lnTo>
                    <a:pt x="181878" y="282011"/>
                  </a:lnTo>
                  <a:lnTo>
                    <a:pt x="182904" y="288151"/>
                  </a:lnTo>
                  <a:lnTo>
                    <a:pt x="184947" y="292237"/>
                  </a:lnTo>
                  <a:lnTo>
                    <a:pt x="183208" y="299188"/>
                  </a:lnTo>
                  <a:lnTo>
                    <a:pt x="180805" y="303782"/>
                  </a:lnTo>
                  <a:lnTo>
                    <a:pt x="180732" y="303923"/>
                  </a:lnTo>
                  <a:close/>
                </a:path>
                <a:path w="1252220" h="1249045">
                  <a:moveTo>
                    <a:pt x="852195" y="304496"/>
                  </a:moveTo>
                  <a:lnTo>
                    <a:pt x="840953" y="304496"/>
                  </a:lnTo>
                  <a:lnTo>
                    <a:pt x="835851" y="301425"/>
                  </a:lnTo>
                  <a:lnTo>
                    <a:pt x="835851" y="287859"/>
                  </a:lnTo>
                  <a:lnTo>
                    <a:pt x="839969" y="283902"/>
                  </a:lnTo>
                  <a:lnTo>
                    <a:pt x="852044" y="283902"/>
                  </a:lnTo>
                  <a:lnTo>
                    <a:pt x="856281" y="288151"/>
                  </a:lnTo>
                  <a:lnTo>
                    <a:pt x="856281" y="301425"/>
                  </a:lnTo>
                  <a:lnTo>
                    <a:pt x="852195" y="304496"/>
                  </a:lnTo>
                  <a:close/>
                </a:path>
                <a:path w="1252220" h="1249045">
                  <a:moveTo>
                    <a:pt x="717089" y="305512"/>
                  </a:moveTo>
                  <a:lnTo>
                    <a:pt x="710162" y="305512"/>
                  </a:lnTo>
                  <a:lnTo>
                    <a:pt x="704033" y="303469"/>
                  </a:lnTo>
                  <a:lnTo>
                    <a:pt x="699947" y="298366"/>
                  </a:lnTo>
                  <a:lnTo>
                    <a:pt x="700963" y="292237"/>
                  </a:lnTo>
                  <a:lnTo>
                    <a:pt x="703006" y="287124"/>
                  </a:lnTo>
                  <a:lnTo>
                    <a:pt x="708119" y="283038"/>
                  </a:lnTo>
                  <a:lnTo>
                    <a:pt x="720378" y="283038"/>
                  </a:lnTo>
                  <a:lnTo>
                    <a:pt x="724464" y="287124"/>
                  </a:lnTo>
                  <a:lnTo>
                    <a:pt x="722421" y="295296"/>
                  </a:lnTo>
                  <a:lnTo>
                    <a:pt x="720561" y="300896"/>
                  </a:lnTo>
                  <a:lnTo>
                    <a:pt x="717089" y="305512"/>
                  </a:lnTo>
                  <a:close/>
                </a:path>
                <a:path w="1252220" h="1249045">
                  <a:moveTo>
                    <a:pt x="234328" y="310138"/>
                  </a:moveTo>
                  <a:lnTo>
                    <a:pt x="230177" y="310138"/>
                  </a:lnTo>
                  <a:lnTo>
                    <a:pt x="225820" y="301425"/>
                  </a:lnTo>
                  <a:lnTo>
                    <a:pt x="225820" y="293253"/>
                  </a:lnTo>
                  <a:lnTo>
                    <a:pt x="229907" y="289167"/>
                  </a:lnTo>
                  <a:lnTo>
                    <a:pt x="241149" y="289167"/>
                  </a:lnTo>
                  <a:lnTo>
                    <a:pt x="246262" y="292237"/>
                  </a:lnTo>
                  <a:lnTo>
                    <a:pt x="246262" y="305512"/>
                  </a:lnTo>
                  <a:lnTo>
                    <a:pt x="243192" y="309609"/>
                  </a:lnTo>
                  <a:lnTo>
                    <a:pt x="236036" y="309609"/>
                  </a:lnTo>
                  <a:lnTo>
                    <a:pt x="235139" y="309965"/>
                  </a:lnTo>
                  <a:lnTo>
                    <a:pt x="234328" y="310138"/>
                  </a:lnTo>
                  <a:close/>
                </a:path>
                <a:path w="1252220" h="1249045">
                  <a:moveTo>
                    <a:pt x="401569" y="311652"/>
                  </a:moveTo>
                  <a:lnTo>
                    <a:pt x="389311" y="311652"/>
                  </a:lnTo>
                  <a:lnTo>
                    <a:pt x="384197" y="307565"/>
                  </a:lnTo>
                  <a:lnTo>
                    <a:pt x="384197" y="293253"/>
                  </a:lnTo>
                  <a:lnTo>
                    <a:pt x="389311" y="291210"/>
                  </a:lnTo>
                  <a:lnTo>
                    <a:pt x="396467" y="291210"/>
                  </a:lnTo>
                  <a:lnTo>
                    <a:pt x="402597" y="292237"/>
                  </a:lnTo>
                  <a:lnTo>
                    <a:pt x="407709" y="294280"/>
                  </a:lnTo>
                  <a:lnTo>
                    <a:pt x="406683" y="302452"/>
                  </a:lnTo>
                  <a:lnTo>
                    <a:pt x="404640" y="307565"/>
                  </a:lnTo>
                  <a:lnTo>
                    <a:pt x="401569" y="311652"/>
                  </a:lnTo>
                  <a:close/>
                </a:path>
                <a:path w="1252220" h="1249045">
                  <a:moveTo>
                    <a:pt x="1155675" y="311652"/>
                  </a:moveTo>
                  <a:lnTo>
                    <a:pt x="1142390" y="311652"/>
                  </a:lnTo>
                  <a:lnTo>
                    <a:pt x="1139330" y="307565"/>
                  </a:lnTo>
                  <a:lnTo>
                    <a:pt x="1138304" y="302452"/>
                  </a:lnTo>
                  <a:lnTo>
                    <a:pt x="1137287" y="295296"/>
                  </a:lnTo>
                  <a:lnTo>
                    <a:pt x="1140347" y="291210"/>
                  </a:lnTo>
                  <a:lnTo>
                    <a:pt x="1154659" y="291210"/>
                  </a:lnTo>
                  <a:lnTo>
                    <a:pt x="1159761" y="293253"/>
                  </a:lnTo>
                  <a:lnTo>
                    <a:pt x="1159761" y="307565"/>
                  </a:lnTo>
                  <a:lnTo>
                    <a:pt x="1155675" y="311652"/>
                  </a:lnTo>
                  <a:close/>
                </a:path>
                <a:path w="1252220" h="1249045">
                  <a:moveTo>
                    <a:pt x="1092329" y="316754"/>
                  </a:moveTo>
                  <a:lnTo>
                    <a:pt x="1081086" y="316754"/>
                  </a:lnTo>
                  <a:lnTo>
                    <a:pt x="1077000" y="312668"/>
                  </a:lnTo>
                  <a:lnTo>
                    <a:pt x="1077000" y="307565"/>
                  </a:lnTo>
                  <a:lnTo>
                    <a:pt x="1075973" y="300409"/>
                  </a:lnTo>
                  <a:lnTo>
                    <a:pt x="1079043" y="296323"/>
                  </a:lnTo>
                  <a:lnTo>
                    <a:pt x="1088232" y="295296"/>
                  </a:lnTo>
                  <a:lnTo>
                    <a:pt x="1093344" y="297339"/>
                  </a:lnTo>
                  <a:lnTo>
                    <a:pt x="1098458" y="300409"/>
                  </a:lnTo>
                  <a:lnTo>
                    <a:pt x="1097431" y="307565"/>
                  </a:lnTo>
                  <a:lnTo>
                    <a:pt x="1096415" y="312668"/>
                  </a:lnTo>
                  <a:lnTo>
                    <a:pt x="1092329" y="316754"/>
                  </a:lnTo>
                  <a:close/>
                </a:path>
                <a:path w="1252220" h="1249045">
                  <a:moveTo>
                    <a:pt x="504772" y="316754"/>
                  </a:moveTo>
                  <a:lnTo>
                    <a:pt x="497446" y="316754"/>
                  </a:lnTo>
                  <a:lnTo>
                    <a:pt x="493325" y="313057"/>
                  </a:lnTo>
                  <a:lnTo>
                    <a:pt x="491497" y="307565"/>
                  </a:lnTo>
                  <a:lnTo>
                    <a:pt x="489454" y="300409"/>
                  </a:lnTo>
                  <a:lnTo>
                    <a:pt x="494557" y="296323"/>
                  </a:lnTo>
                  <a:lnTo>
                    <a:pt x="500686" y="295296"/>
                  </a:lnTo>
                  <a:lnTo>
                    <a:pt x="506816" y="295296"/>
                  </a:lnTo>
                  <a:lnTo>
                    <a:pt x="510912" y="298366"/>
                  </a:lnTo>
                  <a:lnTo>
                    <a:pt x="511929" y="305512"/>
                  </a:lnTo>
                  <a:lnTo>
                    <a:pt x="513972" y="311652"/>
                  </a:lnTo>
                  <a:lnTo>
                    <a:pt x="509886" y="315738"/>
                  </a:lnTo>
                  <a:lnTo>
                    <a:pt x="504772" y="316754"/>
                  </a:lnTo>
                  <a:close/>
                </a:path>
                <a:path w="1252220" h="1249045">
                  <a:moveTo>
                    <a:pt x="770450" y="321867"/>
                  </a:moveTo>
                  <a:lnTo>
                    <a:pt x="764321" y="321867"/>
                  </a:lnTo>
                  <a:lnTo>
                    <a:pt x="757165" y="319824"/>
                  </a:lnTo>
                  <a:lnTo>
                    <a:pt x="752062" y="317781"/>
                  </a:lnTo>
                  <a:lnTo>
                    <a:pt x="754105" y="309609"/>
                  </a:lnTo>
                  <a:lnTo>
                    <a:pt x="754105" y="303696"/>
                  </a:lnTo>
                  <a:lnTo>
                    <a:pt x="757586" y="299880"/>
                  </a:lnTo>
                  <a:lnTo>
                    <a:pt x="763240" y="299880"/>
                  </a:lnTo>
                  <a:lnTo>
                    <a:pt x="764277" y="300053"/>
                  </a:lnTo>
                  <a:lnTo>
                    <a:pt x="765336" y="300409"/>
                  </a:lnTo>
                  <a:lnTo>
                    <a:pt x="771477" y="301425"/>
                  </a:lnTo>
                  <a:lnTo>
                    <a:pt x="774536" y="305512"/>
                  </a:lnTo>
                  <a:lnTo>
                    <a:pt x="774536" y="317781"/>
                  </a:lnTo>
                  <a:lnTo>
                    <a:pt x="770450" y="321867"/>
                  </a:lnTo>
                  <a:close/>
                </a:path>
                <a:path w="1252220" h="1249045">
                  <a:moveTo>
                    <a:pt x="1031014" y="323910"/>
                  </a:moveTo>
                  <a:lnTo>
                    <a:pt x="1016712" y="323910"/>
                  </a:lnTo>
                  <a:lnTo>
                    <a:pt x="1012626" y="318797"/>
                  </a:lnTo>
                  <a:lnTo>
                    <a:pt x="1012626" y="306539"/>
                  </a:lnTo>
                  <a:lnTo>
                    <a:pt x="1016712" y="303469"/>
                  </a:lnTo>
                  <a:lnTo>
                    <a:pt x="1022628" y="302290"/>
                  </a:lnTo>
                  <a:lnTo>
                    <a:pt x="1028754" y="302290"/>
                  </a:lnTo>
                  <a:lnTo>
                    <a:pt x="1032138" y="306149"/>
                  </a:lnTo>
                  <a:lnTo>
                    <a:pt x="1033058" y="311652"/>
                  </a:lnTo>
                  <a:lnTo>
                    <a:pt x="1033058" y="318797"/>
                  </a:lnTo>
                  <a:lnTo>
                    <a:pt x="1031014" y="323910"/>
                  </a:lnTo>
                  <a:close/>
                </a:path>
                <a:path w="1252220" h="1249045">
                  <a:moveTo>
                    <a:pt x="955398" y="325953"/>
                  </a:moveTo>
                  <a:lnTo>
                    <a:pt x="950285" y="325953"/>
                  </a:lnTo>
                  <a:lnTo>
                    <a:pt x="946199" y="322883"/>
                  </a:lnTo>
                  <a:lnTo>
                    <a:pt x="945183" y="317781"/>
                  </a:lnTo>
                  <a:lnTo>
                    <a:pt x="944156" y="311652"/>
                  </a:lnTo>
                  <a:lnTo>
                    <a:pt x="946199" y="306539"/>
                  </a:lnTo>
                  <a:lnTo>
                    <a:pt x="951312" y="305512"/>
                  </a:lnTo>
                  <a:lnTo>
                    <a:pt x="958468" y="305512"/>
                  </a:lnTo>
                  <a:lnTo>
                    <a:pt x="961527" y="307565"/>
                  </a:lnTo>
                  <a:lnTo>
                    <a:pt x="963571" y="312668"/>
                  </a:lnTo>
                  <a:lnTo>
                    <a:pt x="964597" y="318797"/>
                  </a:lnTo>
                  <a:lnTo>
                    <a:pt x="963571" y="323910"/>
                  </a:lnTo>
                  <a:lnTo>
                    <a:pt x="955398" y="325953"/>
                  </a:lnTo>
                  <a:close/>
                </a:path>
                <a:path w="1252220" h="1249045">
                  <a:moveTo>
                    <a:pt x="887954" y="336169"/>
                  </a:moveTo>
                  <a:lnTo>
                    <a:pt x="879783" y="334126"/>
                  </a:lnTo>
                  <a:lnTo>
                    <a:pt x="876723" y="331066"/>
                  </a:lnTo>
                  <a:lnTo>
                    <a:pt x="877739" y="323910"/>
                  </a:lnTo>
                  <a:lnTo>
                    <a:pt x="878766" y="318797"/>
                  </a:lnTo>
                  <a:lnTo>
                    <a:pt x="882852" y="316754"/>
                  </a:lnTo>
                  <a:lnTo>
                    <a:pt x="894094" y="316754"/>
                  </a:lnTo>
                  <a:lnTo>
                    <a:pt x="897154" y="321867"/>
                  </a:lnTo>
                  <a:lnTo>
                    <a:pt x="897154" y="334126"/>
                  </a:lnTo>
                  <a:lnTo>
                    <a:pt x="893068" y="335153"/>
                  </a:lnTo>
                  <a:lnTo>
                    <a:pt x="887954" y="336169"/>
                  </a:lnTo>
                  <a:close/>
                </a:path>
                <a:path w="1252220" h="1249045">
                  <a:moveTo>
                    <a:pt x="295020" y="336169"/>
                  </a:moveTo>
                  <a:lnTo>
                    <a:pt x="287135" y="336169"/>
                  </a:lnTo>
                  <a:lnTo>
                    <a:pt x="279979" y="334126"/>
                  </a:lnTo>
                  <a:lnTo>
                    <a:pt x="275893" y="329023"/>
                  </a:lnTo>
                  <a:lnTo>
                    <a:pt x="276908" y="322883"/>
                  </a:lnTo>
                  <a:lnTo>
                    <a:pt x="276908" y="317781"/>
                  </a:lnTo>
                  <a:lnTo>
                    <a:pt x="282022" y="313695"/>
                  </a:lnTo>
                  <a:lnTo>
                    <a:pt x="295307" y="313695"/>
                  </a:lnTo>
                  <a:lnTo>
                    <a:pt x="299393" y="317781"/>
                  </a:lnTo>
                  <a:lnTo>
                    <a:pt x="300409" y="325953"/>
                  </a:lnTo>
                  <a:lnTo>
                    <a:pt x="297664" y="332374"/>
                  </a:lnTo>
                  <a:lnTo>
                    <a:pt x="295020" y="336169"/>
                  </a:lnTo>
                  <a:close/>
                </a:path>
                <a:path w="1252220" h="1249045">
                  <a:moveTo>
                    <a:pt x="453684" y="339239"/>
                  </a:moveTo>
                  <a:lnTo>
                    <a:pt x="448582" y="339239"/>
                  </a:lnTo>
                  <a:lnTo>
                    <a:pt x="444485" y="335153"/>
                  </a:lnTo>
                  <a:lnTo>
                    <a:pt x="443469" y="331066"/>
                  </a:lnTo>
                  <a:lnTo>
                    <a:pt x="442442" y="323910"/>
                  </a:lnTo>
                  <a:lnTo>
                    <a:pt x="445603" y="318646"/>
                  </a:lnTo>
                  <a:lnTo>
                    <a:pt x="459219" y="318646"/>
                  </a:lnTo>
                  <a:lnTo>
                    <a:pt x="461057" y="322397"/>
                  </a:lnTo>
                  <a:lnTo>
                    <a:pt x="462883" y="326980"/>
                  </a:lnTo>
                  <a:lnTo>
                    <a:pt x="463900" y="333110"/>
                  </a:lnTo>
                  <a:lnTo>
                    <a:pt x="460841" y="338212"/>
                  </a:lnTo>
                  <a:lnTo>
                    <a:pt x="453684" y="339239"/>
                  </a:lnTo>
                  <a:close/>
                </a:path>
                <a:path w="1252220" h="1249045">
                  <a:moveTo>
                    <a:pt x="88036" y="344795"/>
                  </a:moveTo>
                  <a:lnTo>
                    <a:pt x="82523" y="344795"/>
                  </a:lnTo>
                  <a:lnTo>
                    <a:pt x="81647" y="344655"/>
                  </a:lnTo>
                  <a:lnTo>
                    <a:pt x="80718" y="344341"/>
                  </a:lnTo>
                  <a:lnTo>
                    <a:pt x="75615" y="343325"/>
                  </a:lnTo>
                  <a:lnTo>
                    <a:pt x="71529" y="337196"/>
                  </a:lnTo>
                  <a:lnTo>
                    <a:pt x="72545" y="331066"/>
                  </a:lnTo>
                  <a:lnTo>
                    <a:pt x="74588" y="325953"/>
                  </a:lnTo>
                  <a:lnTo>
                    <a:pt x="77659" y="322883"/>
                  </a:lnTo>
                  <a:lnTo>
                    <a:pt x="90944" y="322883"/>
                  </a:lnTo>
                  <a:lnTo>
                    <a:pt x="92987" y="327996"/>
                  </a:lnTo>
                  <a:lnTo>
                    <a:pt x="92987" y="334126"/>
                  </a:lnTo>
                  <a:lnTo>
                    <a:pt x="91247" y="340201"/>
                  </a:lnTo>
                  <a:lnTo>
                    <a:pt x="88134" y="344655"/>
                  </a:lnTo>
                  <a:lnTo>
                    <a:pt x="88036" y="344795"/>
                  </a:lnTo>
                  <a:close/>
                </a:path>
                <a:path w="1252220" h="1249045">
                  <a:moveTo>
                    <a:pt x="354470" y="344882"/>
                  </a:moveTo>
                  <a:lnTo>
                    <a:pt x="349043" y="344882"/>
                  </a:lnTo>
                  <a:lnTo>
                    <a:pt x="345843" y="341379"/>
                  </a:lnTo>
                  <a:lnTo>
                    <a:pt x="343325" y="337196"/>
                  </a:lnTo>
                  <a:lnTo>
                    <a:pt x="343325" y="329023"/>
                  </a:lnTo>
                  <a:lnTo>
                    <a:pt x="346493" y="323748"/>
                  </a:lnTo>
                  <a:lnTo>
                    <a:pt x="359476" y="323748"/>
                  </a:lnTo>
                  <a:lnTo>
                    <a:pt x="362848" y="327510"/>
                  </a:lnTo>
                  <a:lnTo>
                    <a:pt x="363767" y="332083"/>
                  </a:lnTo>
                  <a:lnTo>
                    <a:pt x="366837" y="338212"/>
                  </a:lnTo>
                  <a:lnTo>
                    <a:pt x="361724" y="343325"/>
                  </a:lnTo>
                  <a:lnTo>
                    <a:pt x="356611" y="344341"/>
                  </a:lnTo>
                  <a:lnTo>
                    <a:pt x="355508" y="344720"/>
                  </a:lnTo>
                  <a:lnTo>
                    <a:pt x="354470" y="344882"/>
                  </a:lnTo>
                  <a:close/>
                </a:path>
                <a:path w="1252220" h="1249045">
                  <a:moveTo>
                    <a:pt x="817452" y="346384"/>
                  </a:moveTo>
                  <a:lnTo>
                    <a:pt x="803150" y="346384"/>
                  </a:lnTo>
                  <a:lnTo>
                    <a:pt x="801107" y="342298"/>
                  </a:lnTo>
                  <a:lnTo>
                    <a:pt x="801107" y="331066"/>
                  </a:lnTo>
                  <a:lnTo>
                    <a:pt x="805193" y="326980"/>
                  </a:lnTo>
                  <a:lnTo>
                    <a:pt x="816436" y="326980"/>
                  </a:lnTo>
                  <a:lnTo>
                    <a:pt x="820522" y="331066"/>
                  </a:lnTo>
                  <a:lnTo>
                    <a:pt x="820522" y="342298"/>
                  </a:lnTo>
                  <a:lnTo>
                    <a:pt x="817452" y="346384"/>
                  </a:lnTo>
                  <a:close/>
                </a:path>
                <a:path w="1252220" h="1249045">
                  <a:moveTo>
                    <a:pt x="638633" y="347411"/>
                  </a:moveTo>
                  <a:lnTo>
                    <a:pt x="630461" y="347411"/>
                  </a:lnTo>
                  <a:lnTo>
                    <a:pt x="623304" y="346384"/>
                  </a:lnTo>
                  <a:lnTo>
                    <a:pt x="620245" y="341282"/>
                  </a:lnTo>
                  <a:lnTo>
                    <a:pt x="622288" y="334126"/>
                  </a:lnTo>
                  <a:lnTo>
                    <a:pt x="622288" y="329023"/>
                  </a:lnTo>
                  <a:lnTo>
                    <a:pt x="627391" y="326980"/>
                  </a:lnTo>
                  <a:lnTo>
                    <a:pt x="632504" y="326980"/>
                  </a:lnTo>
                  <a:lnTo>
                    <a:pt x="639660" y="327996"/>
                  </a:lnTo>
                  <a:lnTo>
                    <a:pt x="643746" y="333110"/>
                  </a:lnTo>
                  <a:lnTo>
                    <a:pt x="642718" y="339239"/>
                  </a:lnTo>
                  <a:lnTo>
                    <a:pt x="642718" y="344341"/>
                  </a:lnTo>
                  <a:lnTo>
                    <a:pt x="638633" y="347411"/>
                  </a:lnTo>
                  <a:close/>
                </a:path>
                <a:path w="1252220" h="1249045">
                  <a:moveTo>
                    <a:pt x="149343" y="347411"/>
                  </a:moveTo>
                  <a:lnTo>
                    <a:pt x="142032" y="347411"/>
                  </a:lnTo>
                  <a:lnTo>
                    <a:pt x="136919" y="346384"/>
                  </a:lnTo>
                  <a:lnTo>
                    <a:pt x="132833" y="342298"/>
                  </a:lnTo>
                  <a:lnTo>
                    <a:pt x="132833" y="337196"/>
                  </a:lnTo>
                  <a:lnTo>
                    <a:pt x="133752" y="331693"/>
                  </a:lnTo>
                  <a:lnTo>
                    <a:pt x="137957" y="327845"/>
                  </a:lnTo>
                  <a:lnTo>
                    <a:pt x="144200" y="327845"/>
                  </a:lnTo>
                  <a:lnTo>
                    <a:pt x="151232" y="329023"/>
                  </a:lnTo>
                  <a:lnTo>
                    <a:pt x="153275" y="333110"/>
                  </a:lnTo>
                  <a:lnTo>
                    <a:pt x="154291" y="338212"/>
                  </a:lnTo>
                  <a:lnTo>
                    <a:pt x="153372" y="343714"/>
                  </a:lnTo>
                  <a:lnTo>
                    <a:pt x="149343" y="347411"/>
                  </a:lnTo>
                  <a:close/>
                </a:path>
                <a:path w="1252220" h="1249045">
                  <a:moveTo>
                    <a:pt x="587544" y="350481"/>
                  </a:moveTo>
                  <a:lnTo>
                    <a:pt x="575286" y="350481"/>
                  </a:lnTo>
                  <a:lnTo>
                    <a:pt x="569157" y="347411"/>
                  </a:lnTo>
                  <a:lnTo>
                    <a:pt x="569157" y="333110"/>
                  </a:lnTo>
                  <a:lnTo>
                    <a:pt x="573243" y="329023"/>
                  </a:lnTo>
                  <a:lnTo>
                    <a:pt x="586518" y="329023"/>
                  </a:lnTo>
                  <a:lnTo>
                    <a:pt x="590615" y="333110"/>
                  </a:lnTo>
                  <a:lnTo>
                    <a:pt x="591631" y="339239"/>
                  </a:lnTo>
                  <a:lnTo>
                    <a:pt x="591631" y="345368"/>
                  </a:lnTo>
                  <a:lnTo>
                    <a:pt x="587544" y="350481"/>
                  </a:lnTo>
                  <a:close/>
                </a:path>
                <a:path w="1252220" h="1249045">
                  <a:moveTo>
                    <a:pt x="690747" y="352524"/>
                  </a:moveTo>
                  <a:lnTo>
                    <a:pt x="679505" y="352524"/>
                  </a:lnTo>
                  <a:lnTo>
                    <a:pt x="675419" y="349454"/>
                  </a:lnTo>
                  <a:lnTo>
                    <a:pt x="675419" y="337196"/>
                  </a:lnTo>
                  <a:lnTo>
                    <a:pt x="679635" y="332980"/>
                  </a:lnTo>
                  <a:lnTo>
                    <a:pt x="693126" y="332980"/>
                  </a:lnTo>
                  <a:lnTo>
                    <a:pt x="694834" y="337812"/>
                  </a:lnTo>
                  <a:lnTo>
                    <a:pt x="694834" y="348438"/>
                  </a:lnTo>
                  <a:lnTo>
                    <a:pt x="690747" y="352524"/>
                  </a:lnTo>
                  <a:close/>
                </a:path>
                <a:path w="1252220" h="1249045">
                  <a:moveTo>
                    <a:pt x="210646" y="352524"/>
                  </a:moveTo>
                  <a:lnTo>
                    <a:pt x="203336" y="352524"/>
                  </a:lnTo>
                  <a:lnTo>
                    <a:pt x="198233" y="351497"/>
                  </a:lnTo>
                  <a:lnTo>
                    <a:pt x="194147" y="347411"/>
                  </a:lnTo>
                  <a:lnTo>
                    <a:pt x="194147" y="335153"/>
                  </a:lnTo>
                  <a:lnTo>
                    <a:pt x="199250" y="332083"/>
                  </a:lnTo>
                  <a:lnTo>
                    <a:pt x="212535" y="332083"/>
                  </a:lnTo>
                  <a:lnTo>
                    <a:pt x="215605" y="337196"/>
                  </a:lnTo>
                  <a:lnTo>
                    <a:pt x="215605" y="343325"/>
                  </a:lnTo>
                  <a:lnTo>
                    <a:pt x="214686" y="348827"/>
                  </a:lnTo>
                  <a:lnTo>
                    <a:pt x="210646" y="352524"/>
                  </a:lnTo>
                  <a:close/>
                </a:path>
                <a:path w="1252220" h="1249045">
                  <a:moveTo>
                    <a:pt x="1181219" y="357627"/>
                  </a:moveTo>
                  <a:lnTo>
                    <a:pt x="1175090" y="357627"/>
                  </a:lnTo>
                  <a:lnTo>
                    <a:pt x="1167933" y="356610"/>
                  </a:lnTo>
                  <a:lnTo>
                    <a:pt x="1163847" y="352524"/>
                  </a:lnTo>
                  <a:lnTo>
                    <a:pt x="1163847" y="346384"/>
                  </a:lnTo>
                  <a:lnTo>
                    <a:pt x="1164723" y="340320"/>
                  </a:lnTo>
                  <a:lnTo>
                    <a:pt x="1166981" y="335866"/>
                  </a:lnTo>
                  <a:lnTo>
                    <a:pt x="1167058" y="335715"/>
                  </a:lnTo>
                  <a:lnTo>
                    <a:pt x="1173025" y="335715"/>
                  </a:lnTo>
                  <a:lnTo>
                    <a:pt x="1174009" y="335866"/>
                  </a:lnTo>
                  <a:lnTo>
                    <a:pt x="1175090" y="336169"/>
                  </a:lnTo>
                  <a:lnTo>
                    <a:pt x="1180203" y="337196"/>
                  </a:lnTo>
                  <a:lnTo>
                    <a:pt x="1184289" y="341282"/>
                  </a:lnTo>
                  <a:lnTo>
                    <a:pt x="1184289" y="346384"/>
                  </a:lnTo>
                  <a:lnTo>
                    <a:pt x="1185305" y="353540"/>
                  </a:lnTo>
                  <a:lnTo>
                    <a:pt x="1181219" y="357627"/>
                  </a:lnTo>
                  <a:close/>
                </a:path>
                <a:path w="1252220" h="1249045">
                  <a:moveTo>
                    <a:pt x="1122975" y="359670"/>
                  </a:moveTo>
                  <a:lnTo>
                    <a:pt x="1108673" y="359670"/>
                  </a:lnTo>
                  <a:lnTo>
                    <a:pt x="1104587" y="356610"/>
                  </a:lnTo>
                  <a:lnTo>
                    <a:pt x="1104587" y="351497"/>
                  </a:lnTo>
                  <a:lnTo>
                    <a:pt x="1103560" y="344341"/>
                  </a:lnTo>
                  <a:lnTo>
                    <a:pt x="1107646" y="341282"/>
                  </a:lnTo>
                  <a:lnTo>
                    <a:pt x="1121958" y="341282"/>
                  </a:lnTo>
                  <a:lnTo>
                    <a:pt x="1124002" y="344341"/>
                  </a:lnTo>
                  <a:lnTo>
                    <a:pt x="1125018" y="348438"/>
                  </a:lnTo>
                  <a:lnTo>
                    <a:pt x="1125018" y="356610"/>
                  </a:lnTo>
                  <a:lnTo>
                    <a:pt x="1122975" y="359670"/>
                  </a:lnTo>
                  <a:close/>
                </a:path>
                <a:path w="1252220" h="1249045">
                  <a:moveTo>
                    <a:pt x="528143" y="364577"/>
                  </a:moveTo>
                  <a:lnTo>
                    <a:pt x="522761" y="364577"/>
                  </a:lnTo>
                  <a:lnTo>
                    <a:pt x="519733" y="359573"/>
                  </a:lnTo>
                  <a:lnTo>
                    <a:pt x="518058" y="354567"/>
                  </a:lnTo>
                  <a:lnTo>
                    <a:pt x="518058" y="348438"/>
                  </a:lnTo>
                  <a:lnTo>
                    <a:pt x="522144" y="344341"/>
                  </a:lnTo>
                  <a:lnTo>
                    <a:pt x="530444" y="343163"/>
                  </a:lnTo>
                  <a:lnTo>
                    <a:pt x="535041" y="343163"/>
                  </a:lnTo>
                  <a:lnTo>
                    <a:pt x="537689" y="346925"/>
                  </a:lnTo>
                  <a:lnTo>
                    <a:pt x="539516" y="351497"/>
                  </a:lnTo>
                  <a:lnTo>
                    <a:pt x="540543" y="357627"/>
                  </a:lnTo>
                  <a:lnTo>
                    <a:pt x="536457" y="362740"/>
                  </a:lnTo>
                  <a:lnTo>
                    <a:pt x="530327" y="363756"/>
                  </a:lnTo>
                  <a:lnTo>
                    <a:pt x="529203" y="364318"/>
                  </a:lnTo>
                  <a:lnTo>
                    <a:pt x="528143" y="364577"/>
                  </a:lnTo>
                  <a:close/>
                </a:path>
                <a:path w="1252220" h="1249045">
                  <a:moveTo>
                    <a:pt x="1058601" y="364783"/>
                  </a:moveTo>
                  <a:lnTo>
                    <a:pt x="1055542" y="364783"/>
                  </a:lnTo>
                  <a:lnTo>
                    <a:pt x="1046343" y="363756"/>
                  </a:lnTo>
                  <a:lnTo>
                    <a:pt x="1043272" y="359670"/>
                  </a:lnTo>
                  <a:lnTo>
                    <a:pt x="1043272" y="349065"/>
                  </a:lnTo>
                  <a:lnTo>
                    <a:pt x="1047380" y="345206"/>
                  </a:lnTo>
                  <a:lnTo>
                    <a:pt x="1061591" y="345206"/>
                  </a:lnTo>
                  <a:lnTo>
                    <a:pt x="1063715" y="349454"/>
                  </a:lnTo>
                  <a:lnTo>
                    <a:pt x="1063715" y="362740"/>
                  </a:lnTo>
                  <a:lnTo>
                    <a:pt x="1058601" y="364783"/>
                  </a:lnTo>
                  <a:close/>
                </a:path>
                <a:path w="1252220" h="1249045">
                  <a:moveTo>
                    <a:pt x="990141" y="367853"/>
                  </a:moveTo>
                  <a:lnTo>
                    <a:pt x="981969" y="365799"/>
                  </a:lnTo>
                  <a:lnTo>
                    <a:pt x="978899" y="362740"/>
                  </a:lnTo>
                  <a:lnTo>
                    <a:pt x="978899" y="350698"/>
                  </a:lnTo>
                  <a:lnTo>
                    <a:pt x="982380" y="346882"/>
                  </a:lnTo>
                  <a:lnTo>
                    <a:pt x="988033" y="346882"/>
                  </a:lnTo>
                  <a:lnTo>
                    <a:pt x="989072" y="347055"/>
                  </a:lnTo>
                  <a:lnTo>
                    <a:pt x="990141" y="347411"/>
                  </a:lnTo>
                  <a:lnTo>
                    <a:pt x="995254" y="347411"/>
                  </a:lnTo>
                  <a:lnTo>
                    <a:pt x="999341" y="351497"/>
                  </a:lnTo>
                  <a:lnTo>
                    <a:pt x="999341" y="356610"/>
                  </a:lnTo>
                  <a:lnTo>
                    <a:pt x="1000357" y="363756"/>
                  </a:lnTo>
                  <a:lnTo>
                    <a:pt x="995254" y="366826"/>
                  </a:lnTo>
                  <a:lnTo>
                    <a:pt x="990141" y="367853"/>
                  </a:lnTo>
                  <a:close/>
                </a:path>
                <a:path w="1252220" h="1249045">
                  <a:moveTo>
                    <a:pt x="741836" y="368869"/>
                  </a:moveTo>
                  <a:lnTo>
                    <a:pt x="730604" y="368869"/>
                  </a:lnTo>
                  <a:lnTo>
                    <a:pt x="725491" y="364783"/>
                  </a:lnTo>
                  <a:lnTo>
                    <a:pt x="725491" y="352524"/>
                  </a:lnTo>
                  <a:lnTo>
                    <a:pt x="730604" y="348438"/>
                  </a:lnTo>
                  <a:lnTo>
                    <a:pt x="735707" y="347411"/>
                  </a:lnTo>
                  <a:lnTo>
                    <a:pt x="741836" y="348438"/>
                  </a:lnTo>
                  <a:lnTo>
                    <a:pt x="745922" y="352524"/>
                  </a:lnTo>
                  <a:lnTo>
                    <a:pt x="745922" y="364783"/>
                  </a:lnTo>
                  <a:lnTo>
                    <a:pt x="741836" y="368869"/>
                  </a:lnTo>
                  <a:close/>
                </a:path>
                <a:path w="1252220" h="1249045">
                  <a:moveTo>
                    <a:pt x="411796" y="369896"/>
                  </a:moveTo>
                  <a:lnTo>
                    <a:pt x="402597" y="368869"/>
                  </a:lnTo>
                  <a:lnTo>
                    <a:pt x="398510" y="364783"/>
                  </a:lnTo>
                  <a:lnTo>
                    <a:pt x="398510" y="353540"/>
                  </a:lnTo>
                  <a:lnTo>
                    <a:pt x="402597" y="348438"/>
                  </a:lnTo>
                  <a:lnTo>
                    <a:pt x="413839" y="348438"/>
                  </a:lnTo>
                  <a:lnTo>
                    <a:pt x="417925" y="352524"/>
                  </a:lnTo>
                  <a:lnTo>
                    <a:pt x="419968" y="364783"/>
                  </a:lnTo>
                  <a:lnTo>
                    <a:pt x="414855" y="367853"/>
                  </a:lnTo>
                  <a:lnTo>
                    <a:pt x="411796" y="369896"/>
                  </a:lnTo>
                  <a:close/>
                </a:path>
                <a:path w="1252220" h="1249045">
                  <a:moveTo>
                    <a:pt x="930881" y="373982"/>
                  </a:moveTo>
                  <a:lnTo>
                    <a:pt x="917848" y="373982"/>
                  </a:lnTo>
                  <a:lnTo>
                    <a:pt x="914526" y="369366"/>
                  </a:lnTo>
                  <a:lnTo>
                    <a:pt x="914526" y="358654"/>
                  </a:lnTo>
                  <a:lnTo>
                    <a:pt x="918611" y="354567"/>
                  </a:lnTo>
                  <a:lnTo>
                    <a:pt x="924263" y="353432"/>
                  </a:lnTo>
                  <a:lnTo>
                    <a:pt x="931184" y="353432"/>
                  </a:lnTo>
                  <a:lnTo>
                    <a:pt x="933022" y="358654"/>
                  </a:lnTo>
                  <a:lnTo>
                    <a:pt x="933076" y="358805"/>
                  </a:lnTo>
                  <a:lnTo>
                    <a:pt x="934967" y="360697"/>
                  </a:lnTo>
                  <a:lnTo>
                    <a:pt x="933941" y="368869"/>
                  </a:lnTo>
                  <a:lnTo>
                    <a:pt x="930881" y="373982"/>
                  </a:lnTo>
                  <a:close/>
                </a:path>
                <a:path w="1252220" h="1249045">
                  <a:moveTo>
                    <a:pt x="262607" y="376025"/>
                  </a:moveTo>
                  <a:lnTo>
                    <a:pt x="255451" y="376025"/>
                  </a:lnTo>
                  <a:lnTo>
                    <a:pt x="249322" y="374998"/>
                  </a:lnTo>
                  <a:lnTo>
                    <a:pt x="246262" y="370912"/>
                  </a:lnTo>
                  <a:lnTo>
                    <a:pt x="246262" y="365799"/>
                  </a:lnTo>
                  <a:lnTo>
                    <a:pt x="245235" y="358654"/>
                  </a:lnTo>
                  <a:lnTo>
                    <a:pt x="250348" y="356610"/>
                  </a:lnTo>
                  <a:lnTo>
                    <a:pt x="256478" y="356610"/>
                  </a:lnTo>
                  <a:lnTo>
                    <a:pt x="261580" y="357627"/>
                  </a:lnTo>
                  <a:lnTo>
                    <a:pt x="264650" y="359670"/>
                  </a:lnTo>
                  <a:lnTo>
                    <a:pt x="265677" y="365799"/>
                  </a:lnTo>
                  <a:lnTo>
                    <a:pt x="265677" y="372955"/>
                  </a:lnTo>
                  <a:lnTo>
                    <a:pt x="262607" y="376025"/>
                  </a:lnTo>
                  <a:close/>
                </a:path>
                <a:path w="1252220" h="1249045">
                  <a:moveTo>
                    <a:pt x="859351" y="379084"/>
                  </a:moveTo>
                  <a:lnTo>
                    <a:pt x="848109" y="379084"/>
                  </a:lnTo>
                  <a:lnTo>
                    <a:pt x="844022" y="374998"/>
                  </a:lnTo>
                  <a:lnTo>
                    <a:pt x="844022" y="362740"/>
                  </a:lnTo>
                  <a:lnTo>
                    <a:pt x="848109" y="358654"/>
                  </a:lnTo>
                  <a:lnTo>
                    <a:pt x="861394" y="358654"/>
                  </a:lnTo>
                  <a:lnTo>
                    <a:pt x="862411" y="363756"/>
                  </a:lnTo>
                  <a:lnTo>
                    <a:pt x="863437" y="367853"/>
                  </a:lnTo>
                  <a:lnTo>
                    <a:pt x="863437" y="374998"/>
                  </a:lnTo>
                  <a:lnTo>
                    <a:pt x="859351" y="379084"/>
                  </a:lnTo>
                  <a:close/>
                </a:path>
                <a:path w="1252220" h="1249045">
                  <a:moveTo>
                    <a:pt x="324937" y="383171"/>
                  </a:moveTo>
                  <a:lnTo>
                    <a:pt x="312679" y="383171"/>
                  </a:lnTo>
                  <a:lnTo>
                    <a:pt x="309608" y="379084"/>
                  </a:lnTo>
                  <a:lnTo>
                    <a:pt x="307566" y="373982"/>
                  </a:lnTo>
                  <a:lnTo>
                    <a:pt x="306550" y="366826"/>
                  </a:lnTo>
                  <a:lnTo>
                    <a:pt x="311652" y="363756"/>
                  </a:lnTo>
                  <a:lnTo>
                    <a:pt x="317781" y="362740"/>
                  </a:lnTo>
                  <a:lnTo>
                    <a:pt x="328008" y="364783"/>
                  </a:lnTo>
                  <a:lnTo>
                    <a:pt x="328008" y="378068"/>
                  </a:lnTo>
                  <a:lnTo>
                    <a:pt x="324937" y="383171"/>
                  </a:lnTo>
                  <a:close/>
                </a:path>
                <a:path w="1252220" h="1249045">
                  <a:moveTo>
                    <a:pt x="486991" y="386770"/>
                  </a:moveTo>
                  <a:lnTo>
                    <a:pt x="481336" y="386770"/>
                  </a:lnTo>
                  <a:lnTo>
                    <a:pt x="480299" y="386598"/>
                  </a:lnTo>
                  <a:lnTo>
                    <a:pt x="479229" y="386241"/>
                  </a:lnTo>
                  <a:lnTo>
                    <a:pt x="474126" y="386241"/>
                  </a:lnTo>
                  <a:lnTo>
                    <a:pt x="470040" y="382155"/>
                  </a:lnTo>
                  <a:lnTo>
                    <a:pt x="470040" y="369896"/>
                  </a:lnTo>
                  <a:lnTo>
                    <a:pt x="474126" y="364783"/>
                  </a:lnTo>
                  <a:lnTo>
                    <a:pt x="480255" y="364783"/>
                  </a:lnTo>
                  <a:lnTo>
                    <a:pt x="486385" y="366826"/>
                  </a:lnTo>
                  <a:lnTo>
                    <a:pt x="491497" y="369896"/>
                  </a:lnTo>
                  <a:lnTo>
                    <a:pt x="490471" y="377041"/>
                  </a:lnTo>
                  <a:lnTo>
                    <a:pt x="490471" y="382955"/>
                  </a:lnTo>
                  <a:lnTo>
                    <a:pt x="486991" y="386770"/>
                  </a:lnTo>
                  <a:close/>
                </a:path>
                <a:path w="1252220" h="1249045">
                  <a:moveTo>
                    <a:pt x="62330" y="393397"/>
                  </a:moveTo>
                  <a:lnTo>
                    <a:pt x="55019" y="393397"/>
                  </a:lnTo>
                  <a:lnTo>
                    <a:pt x="50979" y="389700"/>
                  </a:lnTo>
                  <a:lnTo>
                    <a:pt x="50071" y="384198"/>
                  </a:lnTo>
                  <a:lnTo>
                    <a:pt x="47001" y="378068"/>
                  </a:lnTo>
                  <a:lnTo>
                    <a:pt x="52115" y="373982"/>
                  </a:lnTo>
                  <a:lnTo>
                    <a:pt x="58244" y="371939"/>
                  </a:lnTo>
                  <a:lnTo>
                    <a:pt x="65400" y="371939"/>
                  </a:lnTo>
                  <a:lnTo>
                    <a:pt x="70502" y="374998"/>
                  </a:lnTo>
                  <a:lnTo>
                    <a:pt x="70502" y="388284"/>
                  </a:lnTo>
                  <a:lnTo>
                    <a:pt x="67443" y="392370"/>
                  </a:lnTo>
                  <a:lnTo>
                    <a:pt x="62330" y="393397"/>
                  </a:lnTo>
                  <a:close/>
                </a:path>
                <a:path w="1252220" h="1249045">
                  <a:moveTo>
                    <a:pt x="788613" y="394413"/>
                  </a:moveTo>
                  <a:lnTo>
                    <a:pt x="781692" y="394413"/>
                  </a:lnTo>
                  <a:lnTo>
                    <a:pt x="775563" y="393397"/>
                  </a:lnTo>
                  <a:lnTo>
                    <a:pt x="771477" y="388284"/>
                  </a:lnTo>
                  <a:lnTo>
                    <a:pt x="772493" y="382155"/>
                  </a:lnTo>
                  <a:lnTo>
                    <a:pt x="773520" y="377041"/>
                  </a:lnTo>
                  <a:lnTo>
                    <a:pt x="779649" y="373982"/>
                  </a:lnTo>
                  <a:lnTo>
                    <a:pt x="790892" y="373982"/>
                  </a:lnTo>
                  <a:lnTo>
                    <a:pt x="794978" y="378068"/>
                  </a:lnTo>
                  <a:lnTo>
                    <a:pt x="793951" y="385214"/>
                  </a:lnTo>
                  <a:lnTo>
                    <a:pt x="792091" y="389884"/>
                  </a:lnTo>
                  <a:lnTo>
                    <a:pt x="788613" y="394413"/>
                  </a:lnTo>
                  <a:close/>
                </a:path>
                <a:path w="1252220" h="1249045">
                  <a:moveTo>
                    <a:pt x="117558" y="394575"/>
                  </a:moveTo>
                  <a:lnTo>
                    <a:pt x="111691" y="394575"/>
                  </a:lnTo>
                  <a:lnTo>
                    <a:pt x="110034" y="392262"/>
                  </a:lnTo>
                  <a:lnTo>
                    <a:pt x="108316" y="386241"/>
                  </a:lnTo>
                  <a:lnTo>
                    <a:pt x="108316" y="379084"/>
                  </a:lnTo>
                  <a:lnTo>
                    <a:pt x="112402" y="377041"/>
                  </a:lnTo>
                  <a:lnTo>
                    <a:pt x="117504" y="373982"/>
                  </a:lnTo>
                  <a:lnTo>
                    <a:pt x="123644" y="374998"/>
                  </a:lnTo>
                  <a:lnTo>
                    <a:pt x="128747" y="378068"/>
                  </a:lnTo>
                  <a:lnTo>
                    <a:pt x="128747" y="389311"/>
                  </a:lnTo>
                  <a:lnTo>
                    <a:pt x="126704" y="394413"/>
                  </a:lnTo>
                  <a:lnTo>
                    <a:pt x="118531" y="394413"/>
                  </a:lnTo>
                  <a:lnTo>
                    <a:pt x="117558" y="394575"/>
                  </a:lnTo>
                  <a:close/>
                </a:path>
                <a:path w="1252220" h="1249045">
                  <a:moveTo>
                    <a:pt x="183921" y="398499"/>
                  </a:moveTo>
                  <a:lnTo>
                    <a:pt x="172690" y="398499"/>
                  </a:lnTo>
                  <a:lnTo>
                    <a:pt x="168603" y="393397"/>
                  </a:lnTo>
                  <a:lnTo>
                    <a:pt x="168603" y="382155"/>
                  </a:lnTo>
                  <a:lnTo>
                    <a:pt x="170646" y="379084"/>
                  </a:lnTo>
                  <a:lnTo>
                    <a:pt x="177792" y="377041"/>
                  </a:lnTo>
                  <a:lnTo>
                    <a:pt x="183921" y="377041"/>
                  </a:lnTo>
                  <a:lnTo>
                    <a:pt x="188018" y="382155"/>
                  </a:lnTo>
                  <a:lnTo>
                    <a:pt x="188018" y="393397"/>
                  </a:lnTo>
                  <a:lnTo>
                    <a:pt x="183921" y="398499"/>
                  </a:lnTo>
                  <a:close/>
                </a:path>
                <a:path w="1252220" h="1249045">
                  <a:moveTo>
                    <a:pt x="612072" y="400542"/>
                  </a:moveTo>
                  <a:lnTo>
                    <a:pt x="598787" y="400542"/>
                  </a:lnTo>
                  <a:lnTo>
                    <a:pt x="596744" y="397483"/>
                  </a:lnTo>
                  <a:lnTo>
                    <a:pt x="596744" y="385214"/>
                  </a:lnTo>
                  <a:lnTo>
                    <a:pt x="600830" y="382155"/>
                  </a:lnTo>
                  <a:lnTo>
                    <a:pt x="613089" y="382155"/>
                  </a:lnTo>
                  <a:lnTo>
                    <a:pt x="616158" y="385214"/>
                  </a:lnTo>
                  <a:lnTo>
                    <a:pt x="616158" y="390327"/>
                  </a:lnTo>
                  <a:lnTo>
                    <a:pt x="617048" y="397483"/>
                  </a:lnTo>
                  <a:lnTo>
                    <a:pt x="617175" y="398499"/>
                  </a:lnTo>
                  <a:lnTo>
                    <a:pt x="612072" y="400542"/>
                  </a:lnTo>
                  <a:close/>
                </a:path>
                <a:path w="1252220" h="1249045">
                  <a:moveTo>
                    <a:pt x="664974" y="404629"/>
                  </a:moveTo>
                  <a:lnTo>
                    <a:pt x="658047" y="404629"/>
                  </a:lnTo>
                  <a:lnTo>
                    <a:pt x="651918" y="403612"/>
                  </a:lnTo>
                  <a:lnTo>
                    <a:pt x="647832" y="398499"/>
                  </a:lnTo>
                  <a:lnTo>
                    <a:pt x="649875" y="386241"/>
                  </a:lnTo>
                  <a:lnTo>
                    <a:pt x="652945" y="383171"/>
                  </a:lnTo>
                  <a:lnTo>
                    <a:pt x="667247" y="383171"/>
                  </a:lnTo>
                  <a:lnTo>
                    <a:pt x="669290" y="388284"/>
                  </a:lnTo>
                  <a:lnTo>
                    <a:pt x="670317" y="394413"/>
                  </a:lnTo>
                  <a:lnTo>
                    <a:pt x="668447" y="400013"/>
                  </a:lnTo>
                  <a:lnTo>
                    <a:pt x="664974" y="404629"/>
                  </a:lnTo>
                  <a:close/>
                </a:path>
                <a:path w="1252220" h="1249045">
                  <a:moveTo>
                    <a:pt x="370047" y="406401"/>
                  </a:moveTo>
                  <a:lnTo>
                    <a:pt x="364588" y="406401"/>
                  </a:lnTo>
                  <a:lnTo>
                    <a:pt x="361475" y="403915"/>
                  </a:lnTo>
                  <a:lnTo>
                    <a:pt x="360697" y="398499"/>
                  </a:lnTo>
                  <a:lnTo>
                    <a:pt x="358654" y="392370"/>
                  </a:lnTo>
                  <a:lnTo>
                    <a:pt x="361724" y="386241"/>
                  </a:lnTo>
                  <a:lnTo>
                    <a:pt x="371939" y="385214"/>
                  </a:lnTo>
                  <a:lnTo>
                    <a:pt x="376026" y="385214"/>
                  </a:lnTo>
                  <a:lnTo>
                    <a:pt x="381139" y="389311"/>
                  </a:lnTo>
                  <a:lnTo>
                    <a:pt x="381139" y="400542"/>
                  </a:lnTo>
                  <a:lnTo>
                    <a:pt x="378068" y="404629"/>
                  </a:lnTo>
                  <a:lnTo>
                    <a:pt x="372966" y="405656"/>
                  </a:lnTo>
                  <a:lnTo>
                    <a:pt x="371474" y="406153"/>
                  </a:lnTo>
                  <a:lnTo>
                    <a:pt x="370047" y="406401"/>
                  </a:lnTo>
                  <a:close/>
                </a:path>
                <a:path w="1252220" h="1249045">
                  <a:moveTo>
                    <a:pt x="1201661" y="407699"/>
                  </a:moveTo>
                  <a:lnTo>
                    <a:pt x="1195532" y="407699"/>
                  </a:lnTo>
                  <a:lnTo>
                    <a:pt x="1189391" y="404629"/>
                  </a:lnTo>
                  <a:lnTo>
                    <a:pt x="1185305" y="400542"/>
                  </a:lnTo>
                  <a:lnTo>
                    <a:pt x="1186333" y="394413"/>
                  </a:lnTo>
                  <a:lnTo>
                    <a:pt x="1188159" y="388922"/>
                  </a:lnTo>
                  <a:lnTo>
                    <a:pt x="1192461" y="385062"/>
                  </a:lnTo>
                  <a:lnTo>
                    <a:pt x="1203515" y="385062"/>
                  </a:lnTo>
                  <a:lnTo>
                    <a:pt x="1208806" y="389311"/>
                  </a:lnTo>
                  <a:lnTo>
                    <a:pt x="1206763" y="395440"/>
                  </a:lnTo>
                  <a:lnTo>
                    <a:pt x="1206763" y="403612"/>
                  </a:lnTo>
                  <a:lnTo>
                    <a:pt x="1201661" y="407699"/>
                  </a:lnTo>
                  <a:close/>
                </a:path>
                <a:path w="1252220" h="1249045">
                  <a:moveTo>
                    <a:pt x="1141287" y="408877"/>
                  </a:moveTo>
                  <a:lnTo>
                    <a:pt x="1133623" y="408877"/>
                  </a:lnTo>
                  <a:lnTo>
                    <a:pt x="1129968" y="406434"/>
                  </a:lnTo>
                  <a:lnTo>
                    <a:pt x="1129104" y="399526"/>
                  </a:lnTo>
                  <a:lnTo>
                    <a:pt x="1128088" y="394413"/>
                  </a:lnTo>
                  <a:lnTo>
                    <a:pt x="1132174" y="390327"/>
                  </a:lnTo>
                  <a:lnTo>
                    <a:pt x="1137287" y="389311"/>
                  </a:lnTo>
                  <a:lnTo>
                    <a:pt x="1138730" y="389062"/>
                  </a:lnTo>
                  <a:lnTo>
                    <a:pt x="1144897" y="389062"/>
                  </a:lnTo>
                  <a:lnTo>
                    <a:pt x="1148681" y="391592"/>
                  </a:lnTo>
                  <a:lnTo>
                    <a:pt x="1149546" y="398499"/>
                  </a:lnTo>
                  <a:lnTo>
                    <a:pt x="1150562" y="403612"/>
                  </a:lnTo>
                  <a:lnTo>
                    <a:pt x="1147503" y="407699"/>
                  </a:lnTo>
                  <a:lnTo>
                    <a:pt x="1142390" y="408725"/>
                  </a:lnTo>
                  <a:lnTo>
                    <a:pt x="1141287" y="408877"/>
                  </a:lnTo>
                  <a:close/>
                </a:path>
                <a:path w="1252220" h="1249045">
                  <a:moveTo>
                    <a:pt x="1025901" y="412812"/>
                  </a:moveTo>
                  <a:lnTo>
                    <a:pt x="1017729" y="412812"/>
                  </a:lnTo>
                  <a:lnTo>
                    <a:pt x="1010572" y="410769"/>
                  </a:lnTo>
                  <a:lnTo>
                    <a:pt x="1006486" y="405656"/>
                  </a:lnTo>
                  <a:lnTo>
                    <a:pt x="1007513" y="399526"/>
                  </a:lnTo>
                  <a:lnTo>
                    <a:pt x="1009556" y="394413"/>
                  </a:lnTo>
                  <a:lnTo>
                    <a:pt x="1012626" y="390327"/>
                  </a:lnTo>
                  <a:lnTo>
                    <a:pt x="1017729" y="390327"/>
                  </a:lnTo>
                  <a:lnTo>
                    <a:pt x="1024885" y="392370"/>
                  </a:lnTo>
                  <a:lnTo>
                    <a:pt x="1027944" y="394413"/>
                  </a:lnTo>
                  <a:lnTo>
                    <a:pt x="1029987" y="402585"/>
                  </a:lnTo>
                  <a:lnTo>
                    <a:pt x="1029987" y="409742"/>
                  </a:lnTo>
                  <a:lnTo>
                    <a:pt x="1025901" y="412812"/>
                  </a:lnTo>
                  <a:close/>
                </a:path>
                <a:path w="1252220" h="1249045">
                  <a:moveTo>
                    <a:pt x="1081086" y="412812"/>
                  </a:moveTo>
                  <a:lnTo>
                    <a:pt x="1075973" y="412812"/>
                  </a:lnTo>
                  <a:lnTo>
                    <a:pt x="1071886" y="409742"/>
                  </a:lnTo>
                  <a:lnTo>
                    <a:pt x="1070860" y="404629"/>
                  </a:lnTo>
                  <a:lnTo>
                    <a:pt x="1068817" y="398499"/>
                  </a:lnTo>
                  <a:lnTo>
                    <a:pt x="1071886" y="393397"/>
                  </a:lnTo>
                  <a:lnTo>
                    <a:pt x="1078016" y="392370"/>
                  </a:lnTo>
                  <a:lnTo>
                    <a:pt x="1083129" y="392370"/>
                  </a:lnTo>
                  <a:lnTo>
                    <a:pt x="1087216" y="394413"/>
                  </a:lnTo>
                  <a:lnTo>
                    <a:pt x="1088232" y="399526"/>
                  </a:lnTo>
                  <a:lnTo>
                    <a:pt x="1089258" y="405656"/>
                  </a:lnTo>
                  <a:lnTo>
                    <a:pt x="1088232" y="410769"/>
                  </a:lnTo>
                  <a:lnTo>
                    <a:pt x="1081086" y="412812"/>
                  </a:lnTo>
                  <a:close/>
                </a:path>
                <a:path w="1252220" h="1249045">
                  <a:moveTo>
                    <a:pt x="563017" y="413828"/>
                  </a:moveTo>
                  <a:lnTo>
                    <a:pt x="550758" y="413828"/>
                  </a:lnTo>
                  <a:lnTo>
                    <a:pt x="546672" y="409742"/>
                  </a:lnTo>
                  <a:lnTo>
                    <a:pt x="545645" y="404629"/>
                  </a:lnTo>
                  <a:lnTo>
                    <a:pt x="543602" y="398499"/>
                  </a:lnTo>
                  <a:lnTo>
                    <a:pt x="547699" y="393397"/>
                  </a:lnTo>
                  <a:lnTo>
                    <a:pt x="554844" y="392370"/>
                  </a:lnTo>
                  <a:lnTo>
                    <a:pt x="555893" y="392024"/>
                  </a:lnTo>
                  <a:lnTo>
                    <a:pt x="556887" y="391851"/>
                  </a:lnTo>
                  <a:lnTo>
                    <a:pt x="562293" y="391851"/>
                  </a:lnTo>
                  <a:lnTo>
                    <a:pt x="565243" y="395818"/>
                  </a:lnTo>
                  <a:lnTo>
                    <a:pt x="566086" y="402585"/>
                  </a:lnTo>
                  <a:lnTo>
                    <a:pt x="566086" y="408725"/>
                  </a:lnTo>
                  <a:lnTo>
                    <a:pt x="563017" y="413828"/>
                  </a:lnTo>
                  <a:close/>
                </a:path>
                <a:path w="1252220" h="1249045">
                  <a:moveTo>
                    <a:pt x="716281" y="417417"/>
                  </a:moveTo>
                  <a:lnTo>
                    <a:pt x="710486" y="417417"/>
                  </a:lnTo>
                  <a:lnTo>
                    <a:pt x="709362" y="417255"/>
                  </a:lnTo>
                  <a:lnTo>
                    <a:pt x="708119" y="416898"/>
                  </a:lnTo>
                  <a:lnTo>
                    <a:pt x="703006" y="416898"/>
                  </a:lnTo>
                  <a:lnTo>
                    <a:pt x="699947" y="411785"/>
                  </a:lnTo>
                  <a:lnTo>
                    <a:pt x="699947" y="401623"/>
                  </a:lnTo>
                  <a:lnTo>
                    <a:pt x="703510" y="397170"/>
                  </a:lnTo>
                  <a:lnTo>
                    <a:pt x="703622" y="397029"/>
                  </a:lnTo>
                  <a:lnTo>
                    <a:pt x="709352" y="397029"/>
                  </a:lnTo>
                  <a:lnTo>
                    <a:pt x="710260" y="397170"/>
                  </a:lnTo>
                  <a:lnTo>
                    <a:pt x="711190" y="397483"/>
                  </a:lnTo>
                  <a:lnTo>
                    <a:pt x="716292" y="397483"/>
                  </a:lnTo>
                  <a:lnTo>
                    <a:pt x="719361" y="402585"/>
                  </a:lnTo>
                  <a:lnTo>
                    <a:pt x="719361" y="407699"/>
                  </a:lnTo>
                  <a:lnTo>
                    <a:pt x="718518" y="413601"/>
                  </a:lnTo>
                  <a:lnTo>
                    <a:pt x="716376" y="417255"/>
                  </a:lnTo>
                  <a:lnTo>
                    <a:pt x="716281" y="417417"/>
                  </a:lnTo>
                  <a:close/>
                </a:path>
                <a:path w="1252220" h="1249045">
                  <a:moveTo>
                    <a:pt x="897154" y="417914"/>
                  </a:moveTo>
                  <a:lnTo>
                    <a:pt x="884895" y="417914"/>
                  </a:lnTo>
                  <a:lnTo>
                    <a:pt x="881826" y="413828"/>
                  </a:lnTo>
                  <a:lnTo>
                    <a:pt x="879783" y="408725"/>
                  </a:lnTo>
                  <a:lnTo>
                    <a:pt x="878766" y="402585"/>
                  </a:lnTo>
                  <a:lnTo>
                    <a:pt x="883868" y="397483"/>
                  </a:lnTo>
                  <a:lnTo>
                    <a:pt x="897154" y="397483"/>
                  </a:lnTo>
                  <a:lnTo>
                    <a:pt x="900224" y="402585"/>
                  </a:lnTo>
                  <a:lnTo>
                    <a:pt x="902267" y="407699"/>
                  </a:lnTo>
                  <a:lnTo>
                    <a:pt x="900224" y="413828"/>
                  </a:lnTo>
                  <a:lnTo>
                    <a:pt x="897154" y="417914"/>
                  </a:lnTo>
                  <a:close/>
                </a:path>
                <a:path w="1252220" h="1249045">
                  <a:moveTo>
                    <a:pt x="963571" y="417914"/>
                  </a:moveTo>
                  <a:lnTo>
                    <a:pt x="951312" y="417914"/>
                  </a:lnTo>
                  <a:lnTo>
                    <a:pt x="948242" y="413828"/>
                  </a:lnTo>
                  <a:lnTo>
                    <a:pt x="946199" y="408725"/>
                  </a:lnTo>
                  <a:lnTo>
                    <a:pt x="945183" y="400542"/>
                  </a:lnTo>
                  <a:lnTo>
                    <a:pt x="949268" y="397483"/>
                  </a:lnTo>
                  <a:lnTo>
                    <a:pt x="955788" y="395310"/>
                  </a:lnTo>
                  <a:lnTo>
                    <a:pt x="964101" y="395310"/>
                  </a:lnTo>
                  <a:lnTo>
                    <a:pt x="966814" y="400056"/>
                  </a:lnTo>
                  <a:lnTo>
                    <a:pt x="968683" y="405656"/>
                  </a:lnTo>
                  <a:lnTo>
                    <a:pt x="966641" y="413828"/>
                  </a:lnTo>
                  <a:lnTo>
                    <a:pt x="963571" y="417914"/>
                  </a:lnTo>
                  <a:close/>
                </a:path>
                <a:path w="1252220" h="1249045">
                  <a:moveTo>
                    <a:pt x="438356" y="418941"/>
                  </a:moveTo>
                  <a:lnTo>
                    <a:pt x="432226" y="416898"/>
                  </a:lnTo>
                  <a:lnTo>
                    <a:pt x="427124" y="413828"/>
                  </a:lnTo>
                  <a:lnTo>
                    <a:pt x="427124" y="400542"/>
                  </a:lnTo>
                  <a:lnTo>
                    <a:pt x="432226" y="396456"/>
                  </a:lnTo>
                  <a:lnTo>
                    <a:pt x="444485" y="396456"/>
                  </a:lnTo>
                  <a:lnTo>
                    <a:pt x="448582" y="400542"/>
                  </a:lnTo>
                  <a:lnTo>
                    <a:pt x="448582" y="411785"/>
                  </a:lnTo>
                  <a:lnTo>
                    <a:pt x="444485" y="415871"/>
                  </a:lnTo>
                  <a:lnTo>
                    <a:pt x="438356" y="418941"/>
                  </a:lnTo>
                  <a:close/>
                </a:path>
                <a:path w="1252220" h="1249045">
                  <a:moveTo>
                    <a:pt x="232976" y="423027"/>
                  </a:moveTo>
                  <a:lnTo>
                    <a:pt x="225820" y="423027"/>
                  </a:lnTo>
                  <a:lnTo>
                    <a:pt x="219691" y="419957"/>
                  </a:lnTo>
                  <a:lnTo>
                    <a:pt x="215605" y="415871"/>
                  </a:lnTo>
                  <a:lnTo>
                    <a:pt x="217648" y="409742"/>
                  </a:lnTo>
                  <a:lnTo>
                    <a:pt x="218567" y="404239"/>
                  </a:lnTo>
                  <a:lnTo>
                    <a:pt x="222761" y="400391"/>
                  </a:lnTo>
                  <a:lnTo>
                    <a:pt x="229529" y="400391"/>
                  </a:lnTo>
                  <a:lnTo>
                    <a:pt x="235020" y="402585"/>
                  </a:lnTo>
                  <a:lnTo>
                    <a:pt x="238079" y="407699"/>
                  </a:lnTo>
                  <a:lnTo>
                    <a:pt x="238079" y="411785"/>
                  </a:lnTo>
                  <a:lnTo>
                    <a:pt x="236036" y="418941"/>
                  </a:lnTo>
                  <a:lnTo>
                    <a:pt x="232976" y="423027"/>
                  </a:lnTo>
                  <a:close/>
                </a:path>
                <a:path w="1252220" h="1249045">
                  <a:moveTo>
                    <a:pt x="289243" y="425232"/>
                  </a:moveTo>
                  <a:lnTo>
                    <a:pt x="281869" y="425232"/>
                  </a:lnTo>
                  <a:lnTo>
                    <a:pt x="276908" y="422779"/>
                  </a:lnTo>
                  <a:lnTo>
                    <a:pt x="276908" y="410769"/>
                  </a:lnTo>
                  <a:lnTo>
                    <a:pt x="280994" y="407699"/>
                  </a:lnTo>
                  <a:lnTo>
                    <a:pt x="286514" y="405493"/>
                  </a:lnTo>
                  <a:lnTo>
                    <a:pt x="293069" y="405493"/>
                  </a:lnTo>
                  <a:lnTo>
                    <a:pt x="296647" y="409352"/>
                  </a:lnTo>
                  <a:lnTo>
                    <a:pt x="299393" y="414855"/>
                  </a:lnTo>
                  <a:lnTo>
                    <a:pt x="299393" y="420984"/>
                  </a:lnTo>
                  <a:lnTo>
                    <a:pt x="295307" y="424043"/>
                  </a:lnTo>
                  <a:lnTo>
                    <a:pt x="290194" y="425070"/>
                  </a:lnTo>
                  <a:lnTo>
                    <a:pt x="289243" y="425232"/>
                  </a:lnTo>
                  <a:close/>
                </a:path>
                <a:path w="1252220" h="1249045">
                  <a:moveTo>
                    <a:pt x="823581" y="429156"/>
                  </a:moveTo>
                  <a:lnTo>
                    <a:pt x="817452" y="426086"/>
                  </a:lnTo>
                  <a:lnTo>
                    <a:pt x="812350" y="423027"/>
                  </a:lnTo>
                  <a:lnTo>
                    <a:pt x="813366" y="415871"/>
                  </a:lnTo>
                  <a:lnTo>
                    <a:pt x="815052" y="410823"/>
                  </a:lnTo>
                  <a:lnTo>
                    <a:pt x="818803" y="407169"/>
                  </a:lnTo>
                  <a:lnTo>
                    <a:pt x="824511" y="407169"/>
                  </a:lnTo>
                  <a:lnTo>
                    <a:pt x="825559" y="407331"/>
                  </a:lnTo>
                  <a:lnTo>
                    <a:pt x="826651" y="407699"/>
                  </a:lnTo>
                  <a:lnTo>
                    <a:pt x="831764" y="408725"/>
                  </a:lnTo>
                  <a:lnTo>
                    <a:pt x="835851" y="412812"/>
                  </a:lnTo>
                  <a:lnTo>
                    <a:pt x="835851" y="424043"/>
                  </a:lnTo>
                  <a:lnTo>
                    <a:pt x="830737" y="428130"/>
                  </a:lnTo>
                  <a:lnTo>
                    <a:pt x="823581" y="429156"/>
                  </a:lnTo>
                  <a:close/>
                </a:path>
                <a:path w="1252220" h="1249045">
                  <a:moveTo>
                    <a:pt x="508869" y="434270"/>
                  </a:moveTo>
                  <a:lnTo>
                    <a:pt x="501713" y="432226"/>
                  </a:lnTo>
                  <a:lnTo>
                    <a:pt x="496600" y="430183"/>
                  </a:lnTo>
                  <a:lnTo>
                    <a:pt x="496600" y="415871"/>
                  </a:lnTo>
                  <a:lnTo>
                    <a:pt x="501713" y="411785"/>
                  </a:lnTo>
                  <a:lnTo>
                    <a:pt x="513972" y="411785"/>
                  </a:lnTo>
                  <a:lnTo>
                    <a:pt x="517042" y="415871"/>
                  </a:lnTo>
                  <a:lnTo>
                    <a:pt x="517042" y="420984"/>
                  </a:lnTo>
                  <a:lnTo>
                    <a:pt x="519085" y="428130"/>
                  </a:lnTo>
                  <a:lnTo>
                    <a:pt x="514999" y="433243"/>
                  </a:lnTo>
                  <a:lnTo>
                    <a:pt x="508869" y="434270"/>
                  </a:lnTo>
                  <a:close/>
                </a:path>
                <a:path w="1252220" h="1249045">
                  <a:moveTo>
                    <a:pt x="756148" y="441415"/>
                  </a:moveTo>
                  <a:lnTo>
                    <a:pt x="750019" y="441415"/>
                  </a:lnTo>
                  <a:lnTo>
                    <a:pt x="746949" y="437329"/>
                  </a:lnTo>
                  <a:lnTo>
                    <a:pt x="745922" y="433243"/>
                  </a:lnTo>
                  <a:lnTo>
                    <a:pt x="745922" y="426086"/>
                  </a:lnTo>
                  <a:lnTo>
                    <a:pt x="750019" y="420984"/>
                  </a:lnTo>
                  <a:lnTo>
                    <a:pt x="761251" y="420984"/>
                  </a:lnTo>
                  <a:lnTo>
                    <a:pt x="766364" y="425070"/>
                  </a:lnTo>
                  <a:lnTo>
                    <a:pt x="766364" y="436313"/>
                  </a:lnTo>
                  <a:lnTo>
                    <a:pt x="762278" y="440399"/>
                  </a:lnTo>
                  <a:lnTo>
                    <a:pt x="756148" y="441415"/>
                  </a:lnTo>
                  <a:close/>
                </a:path>
                <a:path w="1252220" h="1249045">
                  <a:moveTo>
                    <a:pt x="45985" y="443458"/>
                  </a:moveTo>
                  <a:lnTo>
                    <a:pt x="32700" y="443458"/>
                  </a:lnTo>
                  <a:lnTo>
                    <a:pt x="30657" y="439372"/>
                  </a:lnTo>
                  <a:lnTo>
                    <a:pt x="30657" y="426086"/>
                  </a:lnTo>
                  <a:lnTo>
                    <a:pt x="34743" y="423027"/>
                  </a:lnTo>
                  <a:lnTo>
                    <a:pt x="47001" y="423027"/>
                  </a:lnTo>
                  <a:lnTo>
                    <a:pt x="51088" y="426086"/>
                  </a:lnTo>
                  <a:lnTo>
                    <a:pt x="51088" y="440399"/>
                  </a:lnTo>
                  <a:lnTo>
                    <a:pt x="45985" y="443458"/>
                  </a:lnTo>
                  <a:close/>
                </a:path>
                <a:path w="1252220" h="1249045">
                  <a:moveTo>
                    <a:pt x="100392" y="443588"/>
                  </a:moveTo>
                  <a:lnTo>
                    <a:pt x="93749" y="443588"/>
                  </a:lnTo>
                  <a:lnTo>
                    <a:pt x="89917" y="440529"/>
                  </a:lnTo>
                  <a:lnTo>
                    <a:pt x="89917" y="434270"/>
                  </a:lnTo>
                  <a:lnTo>
                    <a:pt x="87874" y="429156"/>
                  </a:lnTo>
                  <a:lnTo>
                    <a:pt x="91960" y="425070"/>
                  </a:lnTo>
                  <a:lnTo>
                    <a:pt x="97073" y="424043"/>
                  </a:lnTo>
                  <a:lnTo>
                    <a:pt x="103202" y="424043"/>
                  </a:lnTo>
                  <a:lnTo>
                    <a:pt x="107289" y="426086"/>
                  </a:lnTo>
                  <a:lnTo>
                    <a:pt x="108316" y="433243"/>
                  </a:lnTo>
                  <a:lnTo>
                    <a:pt x="108316" y="439372"/>
                  </a:lnTo>
                  <a:lnTo>
                    <a:pt x="106273" y="441415"/>
                  </a:lnTo>
                  <a:lnTo>
                    <a:pt x="101159" y="443458"/>
                  </a:lnTo>
                  <a:lnTo>
                    <a:pt x="100392" y="443588"/>
                  </a:lnTo>
                  <a:close/>
                </a:path>
                <a:path w="1252220" h="1249045">
                  <a:moveTo>
                    <a:pt x="163490" y="446528"/>
                  </a:moveTo>
                  <a:lnTo>
                    <a:pt x="149188" y="446528"/>
                  </a:lnTo>
                  <a:lnTo>
                    <a:pt x="144076" y="441415"/>
                  </a:lnTo>
                  <a:lnTo>
                    <a:pt x="144076" y="430183"/>
                  </a:lnTo>
                  <a:lnTo>
                    <a:pt x="148161" y="426086"/>
                  </a:lnTo>
                  <a:lnTo>
                    <a:pt x="153927" y="424940"/>
                  </a:lnTo>
                  <a:lnTo>
                    <a:pt x="161804" y="424940"/>
                  </a:lnTo>
                  <a:lnTo>
                    <a:pt x="163760" y="429686"/>
                  </a:lnTo>
                  <a:lnTo>
                    <a:pt x="166560" y="435286"/>
                  </a:lnTo>
                  <a:lnTo>
                    <a:pt x="166560" y="441415"/>
                  </a:lnTo>
                  <a:lnTo>
                    <a:pt x="163490" y="446528"/>
                  </a:lnTo>
                  <a:close/>
                </a:path>
                <a:path w="1252220" h="1249045">
                  <a:moveTo>
                    <a:pt x="344339" y="447674"/>
                  </a:moveTo>
                  <a:lnTo>
                    <a:pt x="341541" y="447674"/>
                  </a:lnTo>
                  <a:lnTo>
                    <a:pt x="341282" y="447544"/>
                  </a:lnTo>
                  <a:lnTo>
                    <a:pt x="332093" y="447544"/>
                  </a:lnTo>
                  <a:lnTo>
                    <a:pt x="328008" y="444485"/>
                  </a:lnTo>
                  <a:lnTo>
                    <a:pt x="328008" y="439372"/>
                  </a:lnTo>
                  <a:lnTo>
                    <a:pt x="326980" y="432226"/>
                  </a:lnTo>
                  <a:lnTo>
                    <a:pt x="331067" y="429156"/>
                  </a:lnTo>
                  <a:lnTo>
                    <a:pt x="343325" y="429156"/>
                  </a:lnTo>
                  <a:lnTo>
                    <a:pt x="347422" y="433243"/>
                  </a:lnTo>
                  <a:lnTo>
                    <a:pt x="347422" y="444485"/>
                  </a:lnTo>
                  <a:lnTo>
                    <a:pt x="344465" y="447544"/>
                  </a:lnTo>
                  <a:lnTo>
                    <a:pt x="344339" y="447674"/>
                  </a:lnTo>
                  <a:close/>
                </a:path>
                <a:path w="1252220" h="1249045">
                  <a:moveTo>
                    <a:pt x="407709" y="454700"/>
                  </a:moveTo>
                  <a:lnTo>
                    <a:pt x="394424" y="454700"/>
                  </a:lnTo>
                  <a:lnTo>
                    <a:pt x="391354" y="453684"/>
                  </a:lnTo>
                  <a:lnTo>
                    <a:pt x="389311" y="446528"/>
                  </a:lnTo>
                  <a:lnTo>
                    <a:pt x="389311" y="439372"/>
                  </a:lnTo>
                  <a:lnTo>
                    <a:pt x="392381" y="436313"/>
                  </a:lnTo>
                  <a:lnTo>
                    <a:pt x="399526" y="435286"/>
                  </a:lnTo>
                  <a:lnTo>
                    <a:pt x="404640" y="435286"/>
                  </a:lnTo>
                  <a:lnTo>
                    <a:pt x="409753" y="438356"/>
                  </a:lnTo>
                  <a:lnTo>
                    <a:pt x="409753" y="449598"/>
                  </a:lnTo>
                  <a:lnTo>
                    <a:pt x="407709" y="454700"/>
                  </a:lnTo>
                  <a:close/>
                </a:path>
                <a:path w="1252220" h="1249045">
                  <a:moveTo>
                    <a:pt x="626374" y="455727"/>
                  </a:moveTo>
                  <a:lnTo>
                    <a:pt x="614116" y="455727"/>
                  </a:lnTo>
                  <a:lnTo>
                    <a:pt x="611046" y="451641"/>
                  </a:lnTo>
                  <a:lnTo>
                    <a:pt x="611046" y="441415"/>
                  </a:lnTo>
                  <a:lnTo>
                    <a:pt x="612072" y="436313"/>
                  </a:lnTo>
                  <a:lnTo>
                    <a:pt x="623304" y="436313"/>
                  </a:lnTo>
                  <a:lnTo>
                    <a:pt x="627391" y="438356"/>
                  </a:lnTo>
                  <a:lnTo>
                    <a:pt x="629444" y="450614"/>
                  </a:lnTo>
                  <a:lnTo>
                    <a:pt x="626374" y="455727"/>
                  </a:lnTo>
                  <a:close/>
                </a:path>
                <a:path w="1252220" h="1249045">
                  <a:moveTo>
                    <a:pt x="1215962" y="458787"/>
                  </a:moveTo>
                  <a:lnTo>
                    <a:pt x="1208641" y="458787"/>
                  </a:lnTo>
                  <a:lnTo>
                    <a:pt x="1204622" y="455090"/>
                  </a:lnTo>
                  <a:lnTo>
                    <a:pt x="1203704" y="449598"/>
                  </a:lnTo>
                  <a:lnTo>
                    <a:pt x="1203704" y="443912"/>
                  </a:lnTo>
                  <a:lnTo>
                    <a:pt x="1206331" y="438237"/>
                  </a:lnTo>
                  <a:lnTo>
                    <a:pt x="1218914" y="438237"/>
                  </a:lnTo>
                  <a:lnTo>
                    <a:pt x="1222092" y="441415"/>
                  </a:lnTo>
                  <a:lnTo>
                    <a:pt x="1224135" y="448571"/>
                  </a:lnTo>
                  <a:lnTo>
                    <a:pt x="1225161" y="453684"/>
                  </a:lnTo>
                  <a:lnTo>
                    <a:pt x="1221076" y="456744"/>
                  </a:lnTo>
                  <a:lnTo>
                    <a:pt x="1215962" y="458787"/>
                  </a:lnTo>
                  <a:close/>
                </a:path>
                <a:path w="1252220" h="1249045">
                  <a:moveTo>
                    <a:pt x="1041446" y="460268"/>
                  </a:moveTo>
                  <a:lnTo>
                    <a:pt x="1035966" y="460268"/>
                  </a:lnTo>
                  <a:lnTo>
                    <a:pt x="1032906" y="455803"/>
                  </a:lnTo>
                  <a:lnTo>
                    <a:pt x="1032041" y="450614"/>
                  </a:lnTo>
                  <a:lnTo>
                    <a:pt x="1032041" y="444485"/>
                  </a:lnTo>
                  <a:lnTo>
                    <a:pt x="1036127" y="439372"/>
                  </a:lnTo>
                  <a:lnTo>
                    <a:pt x="1047359" y="439372"/>
                  </a:lnTo>
                  <a:lnTo>
                    <a:pt x="1051445" y="441415"/>
                  </a:lnTo>
                  <a:lnTo>
                    <a:pt x="1052472" y="446528"/>
                  </a:lnTo>
                  <a:lnTo>
                    <a:pt x="1053499" y="453684"/>
                  </a:lnTo>
                  <a:lnTo>
                    <a:pt x="1050429" y="458787"/>
                  </a:lnTo>
                  <a:lnTo>
                    <a:pt x="1043272" y="459814"/>
                  </a:lnTo>
                  <a:lnTo>
                    <a:pt x="1042343" y="460127"/>
                  </a:lnTo>
                  <a:lnTo>
                    <a:pt x="1041446" y="460268"/>
                  </a:lnTo>
                  <a:close/>
                </a:path>
                <a:path w="1252220" h="1249045">
                  <a:moveTo>
                    <a:pt x="679505" y="460830"/>
                  </a:moveTo>
                  <a:lnTo>
                    <a:pt x="667247" y="460830"/>
                  </a:lnTo>
                  <a:lnTo>
                    <a:pt x="663161" y="456744"/>
                  </a:lnTo>
                  <a:lnTo>
                    <a:pt x="663161" y="445501"/>
                  </a:lnTo>
                  <a:lnTo>
                    <a:pt x="667247" y="441415"/>
                  </a:lnTo>
                  <a:lnTo>
                    <a:pt x="680533" y="441415"/>
                  </a:lnTo>
                  <a:lnTo>
                    <a:pt x="683591" y="445501"/>
                  </a:lnTo>
                  <a:lnTo>
                    <a:pt x="683591" y="458787"/>
                  </a:lnTo>
                  <a:lnTo>
                    <a:pt x="679505" y="460830"/>
                  </a:lnTo>
                  <a:close/>
                </a:path>
                <a:path w="1252220" h="1249045">
                  <a:moveTo>
                    <a:pt x="1102543" y="460830"/>
                  </a:moveTo>
                  <a:lnTo>
                    <a:pt x="1096415" y="460830"/>
                  </a:lnTo>
                  <a:lnTo>
                    <a:pt x="1092329" y="456744"/>
                  </a:lnTo>
                  <a:lnTo>
                    <a:pt x="1091301" y="450614"/>
                  </a:lnTo>
                  <a:lnTo>
                    <a:pt x="1091301" y="445501"/>
                  </a:lnTo>
                  <a:lnTo>
                    <a:pt x="1094485" y="441264"/>
                  </a:lnTo>
                  <a:lnTo>
                    <a:pt x="1107625" y="441264"/>
                  </a:lnTo>
                  <a:lnTo>
                    <a:pt x="1111733" y="445112"/>
                  </a:lnTo>
                  <a:lnTo>
                    <a:pt x="1111733" y="455727"/>
                  </a:lnTo>
                  <a:lnTo>
                    <a:pt x="1107646" y="459814"/>
                  </a:lnTo>
                  <a:lnTo>
                    <a:pt x="1102543" y="460830"/>
                  </a:lnTo>
                  <a:close/>
                </a:path>
                <a:path w="1252220" h="1249045">
                  <a:moveTo>
                    <a:pt x="1155675" y="460830"/>
                  </a:moveTo>
                  <a:lnTo>
                    <a:pt x="1149546" y="459814"/>
                  </a:lnTo>
                  <a:lnTo>
                    <a:pt x="1145460" y="454700"/>
                  </a:lnTo>
                  <a:lnTo>
                    <a:pt x="1147503" y="448571"/>
                  </a:lnTo>
                  <a:lnTo>
                    <a:pt x="1148400" y="442312"/>
                  </a:lnTo>
                  <a:lnTo>
                    <a:pt x="1152421" y="439188"/>
                  </a:lnTo>
                  <a:lnTo>
                    <a:pt x="1158674" y="439188"/>
                  </a:lnTo>
                  <a:lnTo>
                    <a:pt x="1159761" y="439372"/>
                  </a:lnTo>
                  <a:lnTo>
                    <a:pt x="1164874" y="440399"/>
                  </a:lnTo>
                  <a:lnTo>
                    <a:pt x="1167933" y="444485"/>
                  </a:lnTo>
                  <a:lnTo>
                    <a:pt x="1167933" y="455727"/>
                  </a:lnTo>
                  <a:lnTo>
                    <a:pt x="1163847" y="459814"/>
                  </a:lnTo>
                  <a:lnTo>
                    <a:pt x="1155675" y="460830"/>
                  </a:lnTo>
                  <a:close/>
                </a:path>
                <a:path w="1252220" h="1249045">
                  <a:moveTo>
                    <a:pt x="985277" y="461986"/>
                  </a:moveTo>
                  <a:lnTo>
                    <a:pt x="978607" y="461986"/>
                  </a:lnTo>
                  <a:lnTo>
                    <a:pt x="974683" y="459035"/>
                  </a:lnTo>
                  <a:lnTo>
                    <a:pt x="973797" y="453684"/>
                  </a:lnTo>
                  <a:lnTo>
                    <a:pt x="973797" y="448571"/>
                  </a:lnTo>
                  <a:lnTo>
                    <a:pt x="975840" y="444485"/>
                  </a:lnTo>
                  <a:lnTo>
                    <a:pt x="980942" y="443458"/>
                  </a:lnTo>
                  <a:lnTo>
                    <a:pt x="982434" y="442961"/>
                  </a:lnTo>
                  <a:lnTo>
                    <a:pt x="983861" y="442712"/>
                  </a:lnTo>
                  <a:lnTo>
                    <a:pt x="989374" y="442712"/>
                  </a:lnTo>
                  <a:lnTo>
                    <a:pt x="992682" y="445199"/>
                  </a:lnTo>
                  <a:lnTo>
                    <a:pt x="994228" y="450614"/>
                  </a:lnTo>
                  <a:lnTo>
                    <a:pt x="994228" y="456744"/>
                  </a:lnTo>
                  <a:lnTo>
                    <a:pt x="991158" y="460830"/>
                  </a:lnTo>
                  <a:lnTo>
                    <a:pt x="986055" y="461857"/>
                  </a:lnTo>
                  <a:lnTo>
                    <a:pt x="985277" y="461986"/>
                  </a:lnTo>
                  <a:close/>
                </a:path>
                <a:path w="1252220" h="1249045">
                  <a:moveTo>
                    <a:pt x="922698" y="463900"/>
                  </a:moveTo>
                  <a:lnTo>
                    <a:pt x="915552" y="461857"/>
                  </a:lnTo>
                  <a:lnTo>
                    <a:pt x="910440" y="458787"/>
                  </a:lnTo>
                  <a:lnTo>
                    <a:pt x="912483" y="451641"/>
                  </a:lnTo>
                  <a:lnTo>
                    <a:pt x="913326" y="446593"/>
                  </a:lnTo>
                  <a:lnTo>
                    <a:pt x="916936" y="442928"/>
                  </a:lnTo>
                  <a:lnTo>
                    <a:pt x="922601" y="442928"/>
                  </a:lnTo>
                  <a:lnTo>
                    <a:pt x="923660" y="443101"/>
                  </a:lnTo>
                  <a:lnTo>
                    <a:pt x="924741" y="443458"/>
                  </a:lnTo>
                  <a:lnTo>
                    <a:pt x="929854" y="444485"/>
                  </a:lnTo>
                  <a:lnTo>
                    <a:pt x="932924" y="448571"/>
                  </a:lnTo>
                  <a:lnTo>
                    <a:pt x="932924" y="460830"/>
                  </a:lnTo>
                  <a:lnTo>
                    <a:pt x="927811" y="461857"/>
                  </a:lnTo>
                  <a:lnTo>
                    <a:pt x="922698" y="463900"/>
                  </a:lnTo>
                  <a:close/>
                </a:path>
                <a:path w="1252220" h="1249045">
                  <a:moveTo>
                    <a:pt x="471056" y="464916"/>
                  </a:moveTo>
                  <a:lnTo>
                    <a:pt x="459814" y="464916"/>
                  </a:lnTo>
                  <a:lnTo>
                    <a:pt x="454711" y="460830"/>
                  </a:lnTo>
                  <a:lnTo>
                    <a:pt x="454711" y="446528"/>
                  </a:lnTo>
                  <a:lnTo>
                    <a:pt x="460841" y="445501"/>
                  </a:lnTo>
                  <a:lnTo>
                    <a:pt x="463900" y="442442"/>
                  </a:lnTo>
                  <a:lnTo>
                    <a:pt x="473099" y="444485"/>
                  </a:lnTo>
                  <a:lnTo>
                    <a:pt x="475142" y="449598"/>
                  </a:lnTo>
                  <a:lnTo>
                    <a:pt x="475142" y="460830"/>
                  </a:lnTo>
                  <a:lnTo>
                    <a:pt x="471056" y="464916"/>
                  </a:lnTo>
                  <a:close/>
                </a:path>
                <a:path w="1252220" h="1249045">
                  <a:moveTo>
                    <a:pt x="861859" y="465078"/>
                  </a:moveTo>
                  <a:lnTo>
                    <a:pt x="851954" y="465078"/>
                  </a:lnTo>
                  <a:lnTo>
                    <a:pt x="849125" y="462635"/>
                  </a:lnTo>
                  <a:lnTo>
                    <a:pt x="849125" y="450614"/>
                  </a:lnTo>
                  <a:lnTo>
                    <a:pt x="853222" y="446528"/>
                  </a:lnTo>
                  <a:lnTo>
                    <a:pt x="864454" y="446528"/>
                  </a:lnTo>
                  <a:lnTo>
                    <a:pt x="869567" y="450614"/>
                  </a:lnTo>
                  <a:lnTo>
                    <a:pt x="869567" y="461067"/>
                  </a:lnTo>
                  <a:lnTo>
                    <a:pt x="868265" y="464916"/>
                  </a:lnTo>
                  <a:lnTo>
                    <a:pt x="863437" y="464916"/>
                  </a:lnTo>
                  <a:lnTo>
                    <a:pt x="861859" y="465078"/>
                  </a:lnTo>
                  <a:close/>
                </a:path>
                <a:path w="1252220" h="1249045">
                  <a:moveTo>
                    <a:pt x="868108" y="465381"/>
                  </a:moveTo>
                  <a:lnTo>
                    <a:pt x="864337" y="465381"/>
                  </a:lnTo>
                  <a:lnTo>
                    <a:pt x="863437" y="464916"/>
                  </a:lnTo>
                  <a:lnTo>
                    <a:pt x="868265" y="464916"/>
                  </a:lnTo>
                  <a:lnTo>
                    <a:pt x="868210" y="465078"/>
                  </a:lnTo>
                  <a:lnTo>
                    <a:pt x="868108" y="465381"/>
                  </a:lnTo>
                  <a:close/>
                </a:path>
                <a:path w="1252220" h="1249045">
                  <a:moveTo>
                    <a:pt x="573823" y="465943"/>
                  </a:moveTo>
                  <a:lnTo>
                    <a:pt x="566086" y="465943"/>
                  </a:lnTo>
                  <a:lnTo>
                    <a:pt x="558930" y="464916"/>
                  </a:lnTo>
                  <a:lnTo>
                    <a:pt x="555872" y="459814"/>
                  </a:lnTo>
                  <a:lnTo>
                    <a:pt x="557915" y="447544"/>
                  </a:lnTo>
                  <a:lnTo>
                    <a:pt x="562001" y="444485"/>
                  </a:lnTo>
                  <a:lnTo>
                    <a:pt x="573243" y="444485"/>
                  </a:lnTo>
                  <a:lnTo>
                    <a:pt x="577329" y="449598"/>
                  </a:lnTo>
                  <a:lnTo>
                    <a:pt x="577329" y="455727"/>
                  </a:lnTo>
                  <a:lnTo>
                    <a:pt x="576389" y="461327"/>
                  </a:lnTo>
                  <a:lnTo>
                    <a:pt x="573823" y="465943"/>
                  </a:lnTo>
                  <a:close/>
                </a:path>
                <a:path w="1252220" h="1249045">
                  <a:moveTo>
                    <a:pt x="210265" y="471056"/>
                  </a:moveTo>
                  <a:lnTo>
                    <a:pt x="203336" y="471056"/>
                  </a:lnTo>
                  <a:lnTo>
                    <a:pt x="196191" y="470029"/>
                  </a:lnTo>
                  <a:lnTo>
                    <a:pt x="193120" y="464916"/>
                  </a:lnTo>
                  <a:lnTo>
                    <a:pt x="194147" y="458787"/>
                  </a:lnTo>
                  <a:lnTo>
                    <a:pt x="194147" y="453684"/>
                  </a:lnTo>
                  <a:lnTo>
                    <a:pt x="199250" y="449598"/>
                  </a:lnTo>
                  <a:lnTo>
                    <a:pt x="212535" y="449598"/>
                  </a:lnTo>
                  <a:lnTo>
                    <a:pt x="214578" y="454700"/>
                  </a:lnTo>
                  <a:lnTo>
                    <a:pt x="215605" y="460830"/>
                  </a:lnTo>
                  <a:lnTo>
                    <a:pt x="213735" y="466429"/>
                  </a:lnTo>
                  <a:lnTo>
                    <a:pt x="210265" y="471056"/>
                  </a:lnTo>
                  <a:close/>
                </a:path>
                <a:path w="1252220" h="1249045">
                  <a:moveTo>
                    <a:pt x="270779" y="473099"/>
                  </a:moveTo>
                  <a:lnTo>
                    <a:pt x="258521" y="473099"/>
                  </a:lnTo>
                  <a:lnTo>
                    <a:pt x="253408" y="470029"/>
                  </a:lnTo>
                  <a:lnTo>
                    <a:pt x="253408" y="462873"/>
                  </a:lnTo>
                  <a:lnTo>
                    <a:pt x="251365" y="456744"/>
                  </a:lnTo>
                  <a:lnTo>
                    <a:pt x="255451" y="454700"/>
                  </a:lnTo>
                  <a:lnTo>
                    <a:pt x="268736" y="454700"/>
                  </a:lnTo>
                  <a:lnTo>
                    <a:pt x="273849" y="457771"/>
                  </a:lnTo>
                  <a:lnTo>
                    <a:pt x="273849" y="467986"/>
                  </a:lnTo>
                  <a:lnTo>
                    <a:pt x="270779" y="473099"/>
                  </a:lnTo>
                  <a:close/>
                </a:path>
                <a:path w="1252220" h="1249045">
                  <a:moveTo>
                    <a:pt x="800431" y="476158"/>
                  </a:moveTo>
                  <a:lnTo>
                    <a:pt x="792935" y="476158"/>
                  </a:lnTo>
                  <a:lnTo>
                    <a:pt x="787822" y="475142"/>
                  </a:lnTo>
                  <a:lnTo>
                    <a:pt x="784751" y="472072"/>
                  </a:lnTo>
                  <a:lnTo>
                    <a:pt x="784751" y="465943"/>
                  </a:lnTo>
                  <a:lnTo>
                    <a:pt x="785779" y="458787"/>
                  </a:lnTo>
                  <a:lnTo>
                    <a:pt x="789865" y="454700"/>
                  </a:lnTo>
                  <a:lnTo>
                    <a:pt x="803150" y="454700"/>
                  </a:lnTo>
                  <a:lnTo>
                    <a:pt x="805193" y="460830"/>
                  </a:lnTo>
                  <a:lnTo>
                    <a:pt x="806209" y="464916"/>
                  </a:lnTo>
                  <a:lnTo>
                    <a:pt x="805315" y="472072"/>
                  </a:lnTo>
                  <a:lnTo>
                    <a:pt x="805291" y="472267"/>
                  </a:lnTo>
                  <a:lnTo>
                    <a:pt x="800431" y="476158"/>
                  </a:lnTo>
                  <a:close/>
                </a:path>
                <a:path w="1252220" h="1249045">
                  <a:moveTo>
                    <a:pt x="726508" y="484331"/>
                  </a:moveTo>
                  <a:lnTo>
                    <a:pt x="720378" y="484331"/>
                  </a:lnTo>
                  <a:lnTo>
                    <a:pt x="713233" y="482288"/>
                  </a:lnTo>
                  <a:lnTo>
                    <a:pt x="710162" y="477185"/>
                  </a:lnTo>
                  <a:lnTo>
                    <a:pt x="711190" y="471056"/>
                  </a:lnTo>
                  <a:lnTo>
                    <a:pt x="713233" y="465943"/>
                  </a:lnTo>
                  <a:lnTo>
                    <a:pt x="716292" y="462873"/>
                  </a:lnTo>
                  <a:lnTo>
                    <a:pt x="721405" y="462873"/>
                  </a:lnTo>
                  <a:lnTo>
                    <a:pt x="729577" y="464916"/>
                  </a:lnTo>
                  <a:lnTo>
                    <a:pt x="731620" y="470029"/>
                  </a:lnTo>
                  <a:lnTo>
                    <a:pt x="730604" y="476158"/>
                  </a:lnTo>
                  <a:lnTo>
                    <a:pt x="729577" y="481271"/>
                  </a:lnTo>
                  <a:lnTo>
                    <a:pt x="726508" y="484331"/>
                  </a:lnTo>
                  <a:close/>
                </a:path>
                <a:path w="1252220" h="1249045">
                  <a:moveTo>
                    <a:pt x="526230" y="490471"/>
                  </a:moveTo>
                  <a:lnTo>
                    <a:pt x="511929" y="490471"/>
                  </a:lnTo>
                  <a:lnTo>
                    <a:pt x="508869" y="485358"/>
                  </a:lnTo>
                  <a:lnTo>
                    <a:pt x="509886" y="479228"/>
                  </a:lnTo>
                  <a:lnTo>
                    <a:pt x="510751" y="472321"/>
                  </a:lnTo>
                  <a:lnTo>
                    <a:pt x="514534" y="469791"/>
                  </a:lnTo>
                  <a:lnTo>
                    <a:pt x="520765" y="469791"/>
                  </a:lnTo>
                  <a:lnTo>
                    <a:pt x="522144" y="470029"/>
                  </a:lnTo>
                  <a:lnTo>
                    <a:pt x="526230" y="471056"/>
                  </a:lnTo>
                  <a:lnTo>
                    <a:pt x="530327" y="475142"/>
                  </a:lnTo>
                  <a:lnTo>
                    <a:pt x="530327" y="486374"/>
                  </a:lnTo>
                  <a:lnTo>
                    <a:pt x="526230" y="490471"/>
                  </a:lnTo>
                  <a:close/>
                </a:path>
                <a:path w="1252220" h="1249045">
                  <a:moveTo>
                    <a:pt x="30657" y="495573"/>
                  </a:moveTo>
                  <a:lnTo>
                    <a:pt x="24527" y="495573"/>
                  </a:lnTo>
                  <a:lnTo>
                    <a:pt x="17371" y="494557"/>
                  </a:lnTo>
                  <a:lnTo>
                    <a:pt x="14301" y="489444"/>
                  </a:lnTo>
                  <a:lnTo>
                    <a:pt x="15328" y="482288"/>
                  </a:lnTo>
                  <a:lnTo>
                    <a:pt x="16344" y="479228"/>
                  </a:lnTo>
                  <a:lnTo>
                    <a:pt x="19414" y="474115"/>
                  </a:lnTo>
                  <a:lnTo>
                    <a:pt x="33716" y="474115"/>
                  </a:lnTo>
                  <a:lnTo>
                    <a:pt x="36786" y="477185"/>
                  </a:lnTo>
                  <a:lnTo>
                    <a:pt x="35759" y="485358"/>
                  </a:lnTo>
                  <a:lnTo>
                    <a:pt x="34743" y="491487"/>
                  </a:lnTo>
                  <a:lnTo>
                    <a:pt x="30657" y="495573"/>
                  </a:lnTo>
                  <a:close/>
                </a:path>
                <a:path w="1252220" h="1249045">
                  <a:moveTo>
                    <a:pt x="89917" y="495573"/>
                  </a:moveTo>
                  <a:lnTo>
                    <a:pt x="75868" y="495573"/>
                  </a:lnTo>
                  <a:lnTo>
                    <a:pt x="72545" y="490957"/>
                  </a:lnTo>
                  <a:lnTo>
                    <a:pt x="72545" y="480244"/>
                  </a:lnTo>
                  <a:lnTo>
                    <a:pt x="76632" y="476158"/>
                  </a:lnTo>
                  <a:lnTo>
                    <a:pt x="81745" y="474115"/>
                  </a:lnTo>
                  <a:lnTo>
                    <a:pt x="88901" y="475142"/>
                  </a:lnTo>
                  <a:lnTo>
                    <a:pt x="92987" y="479228"/>
                  </a:lnTo>
                  <a:lnTo>
                    <a:pt x="92987" y="490471"/>
                  </a:lnTo>
                  <a:lnTo>
                    <a:pt x="89917" y="495573"/>
                  </a:lnTo>
                  <a:close/>
                </a:path>
                <a:path w="1252220" h="1249045">
                  <a:moveTo>
                    <a:pt x="313695" y="496600"/>
                  </a:moveTo>
                  <a:lnTo>
                    <a:pt x="306550" y="496600"/>
                  </a:lnTo>
                  <a:lnTo>
                    <a:pt x="301436" y="492514"/>
                  </a:lnTo>
                  <a:lnTo>
                    <a:pt x="301436" y="487401"/>
                  </a:lnTo>
                  <a:lnTo>
                    <a:pt x="300409" y="480244"/>
                  </a:lnTo>
                  <a:lnTo>
                    <a:pt x="305522" y="476158"/>
                  </a:lnTo>
                  <a:lnTo>
                    <a:pt x="316765" y="476158"/>
                  </a:lnTo>
                  <a:lnTo>
                    <a:pt x="321867" y="479228"/>
                  </a:lnTo>
                  <a:lnTo>
                    <a:pt x="321867" y="485358"/>
                  </a:lnTo>
                  <a:lnTo>
                    <a:pt x="322894" y="492514"/>
                  </a:lnTo>
                  <a:lnTo>
                    <a:pt x="317781" y="495573"/>
                  </a:lnTo>
                  <a:lnTo>
                    <a:pt x="313695" y="496600"/>
                  </a:lnTo>
                  <a:close/>
                </a:path>
                <a:path w="1252220" h="1249045">
                  <a:moveTo>
                    <a:pt x="140097" y="496730"/>
                  </a:moveTo>
                  <a:lnTo>
                    <a:pt x="133024" y="496730"/>
                  </a:lnTo>
                  <a:lnTo>
                    <a:pt x="130401" y="493779"/>
                  </a:lnTo>
                  <a:lnTo>
                    <a:pt x="127731" y="488417"/>
                  </a:lnTo>
                  <a:lnTo>
                    <a:pt x="126704" y="481271"/>
                  </a:lnTo>
                  <a:lnTo>
                    <a:pt x="130790" y="479228"/>
                  </a:lnTo>
                  <a:lnTo>
                    <a:pt x="135903" y="477185"/>
                  </a:lnTo>
                  <a:lnTo>
                    <a:pt x="137055" y="476991"/>
                  </a:lnTo>
                  <a:lnTo>
                    <a:pt x="143243" y="476991"/>
                  </a:lnTo>
                  <a:lnTo>
                    <a:pt x="147264" y="480115"/>
                  </a:lnTo>
                  <a:lnTo>
                    <a:pt x="148161" y="486374"/>
                  </a:lnTo>
                  <a:lnTo>
                    <a:pt x="149188" y="491487"/>
                  </a:lnTo>
                  <a:lnTo>
                    <a:pt x="146118" y="495573"/>
                  </a:lnTo>
                  <a:lnTo>
                    <a:pt x="141005" y="496600"/>
                  </a:lnTo>
                  <a:lnTo>
                    <a:pt x="140097" y="496730"/>
                  </a:lnTo>
                  <a:close/>
                </a:path>
                <a:path w="1252220" h="1249045">
                  <a:moveTo>
                    <a:pt x="376617" y="500686"/>
                  </a:moveTo>
                  <a:lnTo>
                    <a:pt x="368880" y="500686"/>
                  </a:lnTo>
                  <a:lnTo>
                    <a:pt x="362740" y="499659"/>
                  </a:lnTo>
                  <a:lnTo>
                    <a:pt x="358654" y="494557"/>
                  </a:lnTo>
                  <a:lnTo>
                    <a:pt x="360697" y="487401"/>
                  </a:lnTo>
                  <a:lnTo>
                    <a:pt x="361724" y="482288"/>
                  </a:lnTo>
                  <a:lnTo>
                    <a:pt x="365810" y="479228"/>
                  </a:lnTo>
                  <a:lnTo>
                    <a:pt x="378068" y="479228"/>
                  </a:lnTo>
                  <a:lnTo>
                    <a:pt x="379095" y="484331"/>
                  </a:lnTo>
                  <a:lnTo>
                    <a:pt x="382154" y="487401"/>
                  </a:lnTo>
                  <a:lnTo>
                    <a:pt x="379355" y="495822"/>
                  </a:lnTo>
                  <a:lnTo>
                    <a:pt x="376617" y="500686"/>
                  </a:lnTo>
                  <a:close/>
                </a:path>
                <a:path w="1252220" h="1249045">
                  <a:moveTo>
                    <a:pt x="438356" y="504772"/>
                  </a:moveTo>
                  <a:lnTo>
                    <a:pt x="425070" y="504772"/>
                  </a:lnTo>
                  <a:lnTo>
                    <a:pt x="422011" y="499659"/>
                  </a:lnTo>
                  <a:lnTo>
                    <a:pt x="422011" y="487401"/>
                  </a:lnTo>
                  <a:lnTo>
                    <a:pt x="425070" y="484331"/>
                  </a:lnTo>
                  <a:lnTo>
                    <a:pt x="438356" y="484331"/>
                  </a:lnTo>
                  <a:lnTo>
                    <a:pt x="442442" y="488417"/>
                  </a:lnTo>
                  <a:lnTo>
                    <a:pt x="443469" y="495573"/>
                  </a:lnTo>
                  <a:lnTo>
                    <a:pt x="441426" y="500686"/>
                  </a:lnTo>
                  <a:lnTo>
                    <a:pt x="438356" y="504772"/>
                  </a:lnTo>
                  <a:close/>
                </a:path>
                <a:path w="1252220" h="1249045">
                  <a:moveTo>
                    <a:pt x="1233334" y="509421"/>
                  </a:moveTo>
                  <a:lnTo>
                    <a:pt x="1228113" y="509421"/>
                  </a:lnTo>
                  <a:lnTo>
                    <a:pt x="1226178" y="508858"/>
                  </a:lnTo>
                  <a:lnTo>
                    <a:pt x="1224135" y="507832"/>
                  </a:lnTo>
                  <a:lnTo>
                    <a:pt x="1219033" y="506815"/>
                  </a:lnTo>
                  <a:lnTo>
                    <a:pt x="1216990" y="501702"/>
                  </a:lnTo>
                  <a:lnTo>
                    <a:pt x="1219033" y="496600"/>
                  </a:lnTo>
                  <a:lnTo>
                    <a:pt x="1220311" y="491487"/>
                  </a:lnTo>
                  <a:lnTo>
                    <a:pt x="1220394" y="491152"/>
                  </a:lnTo>
                  <a:lnTo>
                    <a:pt x="1223118" y="489325"/>
                  </a:lnTo>
                  <a:lnTo>
                    <a:pt x="1228340" y="489325"/>
                  </a:lnTo>
                  <a:lnTo>
                    <a:pt x="1230264" y="489779"/>
                  </a:lnTo>
                  <a:lnTo>
                    <a:pt x="1232307" y="490471"/>
                  </a:lnTo>
                  <a:lnTo>
                    <a:pt x="1237420" y="491487"/>
                  </a:lnTo>
                  <a:lnTo>
                    <a:pt x="1237420" y="501702"/>
                  </a:lnTo>
                  <a:lnTo>
                    <a:pt x="1236142" y="506815"/>
                  </a:lnTo>
                  <a:lnTo>
                    <a:pt x="1236058" y="507151"/>
                  </a:lnTo>
                  <a:lnTo>
                    <a:pt x="1233334" y="509421"/>
                  </a:lnTo>
                  <a:close/>
                </a:path>
                <a:path w="1252220" h="1249045">
                  <a:moveTo>
                    <a:pt x="1176117" y="510902"/>
                  </a:moveTo>
                  <a:lnTo>
                    <a:pt x="1164874" y="510902"/>
                  </a:lnTo>
                  <a:lnTo>
                    <a:pt x="1159761" y="506815"/>
                  </a:lnTo>
                  <a:lnTo>
                    <a:pt x="1160788" y="499659"/>
                  </a:lnTo>
                  <a:lnTo>
                    <a:pt x="1162831" y="492514"/>
                  </a:lnTo>
                  <a:lnTo>
                    <a:pt x="1165891" y="490471"/>
                  </a:lnTo>
                  <a:lnTo>
                    <a:pt x="1179176" y="490471"/>
                  </a:lnTo>
                  <a:lnTo>
                    <a:pt x="1181219" y="494557"/>
                  </a:lnTo>
                  <a:lnTo>
                    <a:pt x="1181219" y="501702"/>
                  </a:lnTo>
                  <a:lnTo>
                    <a:pt x="1180203" y="507832"/>
                  </a:lnTo>
                  <a:lnTo>
                    <a:pt x="1176117" y="510902"/>
                  </a:lnTo>
                  <a:close/>
                </a:path>
                <a:path w="1252220" h="1249045">
                  <a:moveTo>
                    <a:pt x="1066899" y="510902"/>
                  </a:moveTo>
                  <a:lnTo>
                    <a:pt x="1053499" y="510902"/>
                  </a:lnTo>
                  <a:lnTo>
                    <a:pt x="1050429" y="506815"/>
                  </a:lnTo>
                  <a:lnTo>
                    <a:pt x="1050429" y="493530"/>
                  </a:lnTo>
                  <a:lnTo>
                    <a:pt x="1053499" y="490471"/>
                  </a:lnTo>
                  <a:lnTo>
                    <a:pt x="1060644" y="490471"/>
                  </a:lnTo>
                  <a:lnTo>
                    <a:pt x="1061476" y="490190"/>
                  </a:lnTo>
                  <a:lnTo>
                    <a:pt x="1062233" y="490060"/>
                  </a:lnTo>
                  <a:lnTo>
                    <a:pt x="1067347" y="490060"/>
                  </a:lnTo>
                  <a:lnTo>
                    <a:pt x="1069238" y="495249"/>
                  </a:lnTo>
                  <a:lnTo>
                    <a:pt x="1071886" y="499659"/>
                  </a:lnTo>
                  <a:lnTo>
                    <a:pt x="1070992" y="506815"/>
                  </a:lnTo>
                  <a:lnTo>
                    <a:pt x="1070968" y="507010"/>
                  </a:lnTo>
                  <a:lnTo>
                    <a:pt x="1066899" y="510902"/>
                  </a:lnTo>
                  <a:close/>
                </a:path>
                <a:path w="1252220" h="1249045">
                  <a:moveTo>
                    <a:pt x="1123438" y="510902"/>
                  </a:moveTo>
                  <a:lnTo>
                    <a:pt x="1114802" y="510902"/>
                  </a:lnTo>
                  <a:lnTo>
                    <a:pt x="1108673" y="509875"/>
                  </a:lnTo>
                  <a:lnTo>
                    <a:pt x="1106630" y="505789"/>
                  </a:lnTo>
                  <a:lnTo>
                    <a:pt x="1106630" y="500686"/>
                  </a:lnTo>
                  <a:lnTo>
                    <a:pt x="1107646" y="493530"/>
                  </a:lnTo>
                  <a:lnTo>
                    <a:pt x="1111733" y="490471"/>
                  </a:lnTo>
                  <a:lnTo>
                    <a:pt x="1117872" y="490471"/>
                  </a:lnTo>
                  <a:lnTo>
                    <a:pt x="1122975" y="491487"/>
                  </a:lnTo>
                  <a:lnTo>
                    <a:pt x="1125018" y="495573"/>
                  </a:lnTo>
                  <a:lnTo>
                    <a:pt x="1125018" y="507107"/>
                  </a:lnTo>
                  <a:lnTo>
                    <a:pt x="1123438" y="510902"/>
                  </a:lnTo>
                  <a:close/>
                </a:path>
                <a:path w="1252220" h="1249045">
                  <a:moveTo>
                    <a:pt x="944156" y="510902"/>
                  </a:moveTo>
                  <a:lnTo>
                    <a:pt x="938086" y="510902"/>
                  </a:lnTo>
                  <a:lnTo>
                    <a:pt x="934859" y="507302"/>
                  </a:lnTo>
                  <a:lnTo>
                    <a:pt x="933941" y="502729"/>
                  </a:lnTo>
                  <a:lnTo>
                    <a:pt x="932924" y="496600"/>
                  </a:lnTo>
                  <a:lnTo>
                    <a:pt x="935983" y="491487"/>
                  </a:lnTo>
                  <a:lnTo>
                    <a:pt x="943140" y="490471"/>
                  </a:lnTo>
                  <a:lnTo>
                    <a:pt x="944101" y="490190"/>
                  </a:lnTo>
                  <a:lnTo>
                    <a:pt x="945021" y="490060"/>
                  </a:lnTo>
                  <a:lnTo>
                    <a:pt x="951322" y="490060"/>
                  </a:lnTo>
                  <a:lnTo>
                    <a:pt x="954382" y="495249"/>
                  </a:lnTo>
                  <a:lnTo>
                    <a:pt x="954382" y="506815"/>
                  </a:lnTo>
                  <a:lnTo>
                    <a:pt x="950285" y="509875"/>
                  </a:lnTo>
                  <a:lnTo>
                    <a:pt x="944156" y="510902"/>
                  </a:lnTo>
                  <a:close/>
                </a:path>
                <a:path w="1252220" h="1249045">
                  <a:moveTo>
                    <a:pt x="600830" y="512945"/>
                  </a:moveTo>
                  <a:lnTo>
                    <a:pt x="587544" y="512945"/>
                  </a:lnTo>
                  <a:lnTo>
                    <a:pt x="583458" y="509875"/>
                  </a:lnTo>
                  <a:lnTo>
                    <a:pt x="583458" y="497616"/>
                  </a:lnTo>
                  <a:lnTo>
                    <a:pt x="588572" y="494557"/>
                  </a:lnTo>
                  <a:lnTo>
                    <a:pt x="600830" y="494557"/>
                  </a:lnTo>
                  <a:lnTo>
                    <a:pt x="603890" y="497616"/>
                  </a:lnTo>
                  <a:lnTo>
                    <a:pt x="603890" y="504772"/>
                  </a:lnTo>
                  <a:lnTo>
                    <a:pt x="602873" y="509875"/>
                  </a:lnTo>
                  <a:lnTo>
                    <a:pt x="600830" y="512945"/>
                  </a:lnTo>
                  <a:close/>
                </a:path>
                <a:path w="1252220" h="1249045">
                  <a:moveTo>
                    <a:pt x="651918" y="512945"/>
                  </a:moveTo>
                  <a:lnTo>
                    <a:pt x="638633" y="512945"/>
                  </a:lnTo>
                  <a:lnTo>
                    <a:pt x="634547" y="507832"/>
                  </a:lnTo>
                  <a:lnTo>
                    <a:pt x="634547" y="496600"/>
                  </a:lnTo>
                  <a:lnTo>
                    <a:pt x="638633" y="492514"/>
                  </a:lnTo>
                  <a:lnTo>
                    <a:pt x="644498" y="491336"/>
                  </a:lnTo>
                  <a:lnTo>
                    <a:pt x="652513" y="491336"/>
                  </a:lnTo>
                  <a:lnTo>
                    <a:pt x="654988" y="495281"/>
                  </a:lnTo>
                  <a:lnTo>
                    <a:pt x="654988" y="507832"/>
                  </a:lnTo>
                  <a:lnTo>
                    <a:pt x="651918" y="512945"/>
                  </a:lnTo>
                  <a:close/>
                </a:path>
                <a:path w="1252220" h="1249045">
                  <a:moveTo>
                    <a:pt x="893068" y="512945"/>
                  </a:moveTo>
                  <a:lnTo>
                    <a:pt x="878766" y="512945"/>
                  </a:lnTo>
                  <a:lnTo>
                    <a:pt x="874680" y="508858"/>
                  </a:lnTo>
                  <a:lnTo>
                    <a:pt x="874680" y="496600"/>
                  </a:lnTo>
                  <a:lnTo>
                    <a:pt x="878766" y="492514"/>
                  </a:lnTo>
                  <a:lnTo>
                    <a:pt x="883868" y="492514"/>
                  </a:lnTo>
                  <a:lnTo>
                    <a:pt x="885327" y="492265"/>
                  </a:lnTo>
                  <a:lnTo>
                    <a:pt x="892041" y="492265"/>
                  </a:lnTo>
                  <a:lnTo>
                    <a:pt x="897154" y="494795"/>
                  </a:lnTo>
                  <a:lnTo>
                    <a:pt x="897154" y="501702"/>
                  </a:lnTo>
                  <a:lnTo>
                    <a:pt x="898181" y="509875"/>
                  </a:lnTo>
                  <a:lnTo>
                    <a:pt x="893068" y="512945"/>
                  </a:lnTo>
                  <a:close/>
                </a:path>
                <a:path w="1252220" h="1249045">
                  <a:moveTo>
                    <a:pt x="1009178" y="513464"/>
                  </a:moveTo>
                  <a:lnTo>
                    <a:pt x="1003427" y="513464"/>
                  </a:lnTo>
                  <a:lnTo>
                    <a:pt x="1002422" y="513291"/>
                  </a:lnTo>
                  <a:lnTo>
                    <a:pt x="1001384" y="512945"/>
                  </a:lnTo>
                  <a:lnTo>
                    <a:pt x="995254" y="511929"/>
                  </a:lnTo>
                  <a:lnTo>
                    <a:pt x="991158" y="505789"/>
                  </a:lnTo>
                  <a:lnTo>
                    <a:pt x="992185" y="499659"/>
                  </a:lnTo>
                  <a:lnTo>
                    <a:pt x="994228" y="494557"/>
                  </a:lnTo>
                  <a:lnTo>
                    <a:pt x="999341" y="491487"/>
                  </a:lnTo>
                  <a:lnTo>
                    <a:pt x="1011599" y="491487"/>
                  </a:lnTo>
                  <a:lnTo>
                    <a:pt x="1012626" y="497616"/>
                  </a:lnTo>
                  <a:lnTo>
                    <a:pt x="1015686" y="501702"/>
                  </a:lnTo>
                  <a:lnTo>
                    <a:pt x="1013134" y="509345"/>
                  </a:lnTo>
                  <a:lnTo>
                    <a:pt x="1009178" y="513464"/>
                  </a:lnTo>
                  <a:close/>
                </a:path>
                <a:path w="1252220" h="1249045">
                  <a:moveTo>
                    <a:pt x="832780" y="517031"/>
                  </a:moveTo>
                  <a:lnTo>
                    <a:pt x="820522" y="517031"/>
                  </a:lnTo>
                  <a:lnTo>
                    <a:pt x="816436" y="512945"/>
                  </a:lnTo>
                  <a:lnTo>
                    <a:pt x="816436" y="501702"/>
                  </a:lnTo>
                  <a:lnTo>
                    <a:pt x="820522" y="497616"/>
                  </a:lnTo>
                  <a:lnTo>
                    <a:pt x="825624" y="496600"/>
                  </a:lnTo>
                  <a:lnTo>
                    <a:pt x="832780" y="496600"/>
                  </a:lnTo>
                  <a:lnTo>
                    <a:pt x="837893" y="500686"/>
                  </a:lnTo>
                  <a:lnTo>
                    <a:pt x="837893" y="512945"/>
                  </a:lnTo>
                  <a:lnTo>
                    <a:pt x="832780" y="517031"/>
                  </a:lnTo>
                  <a:close/>
                </a:path>
                <a:path w="1252220" h="1249045">
                  <a:moveTo>
                    <a:pt x="768677" y="519593"/>
                  </a:moveTo>
                  <a:lnTo>
                    <a:pt x="762558" y="519593"/>
                  </a:lnTo>
                  <a:lnTo>
                    <a:pt x="761445" y="519420"/>
                  </a:lnTo>
                  <a:lnTo>
                    <a:pt x="760234" y="519074"/>
                  </a:lnTo>
                  <a:lnTo>
                    <a:pt x="755122" y="518058"/>
                  </a:lnTo>
                  <a:lnTo>
                    <a:pt x="751035" y="513972"/>
                  </a:lnTo>
                  <a:lnTo>
                    <a:pt x="751035" y="509875"/>
                  </a:lnTo>
                  <a:lnTo>
                    <a:pt x="750019" y="502729"/>
                  </a:lnTo>
                  <a:lnTo>
                    <a:pt x="755122" y="497616"/>
                  </a:lnTo>
                  <a:lnTo>
                    <a:pt x="769423" y="497616"/>
                  </a:lnTo>
                  <a:lnTo>
                    <a:pt x="771477" y="502729"/>
                  </a:lnTo>
                  <a:lnTo>
                    <a:pt x="772493" y="507832"/>
                  </a:lnTo>
                  <a:lnTo>
                    <a:pt x="771650" y="515474"/>
                  </a:lnTo>
                  <a:lnTo>
                    <a:pt x="768802" y="519420"/>
                  </a:lnTo>
                  <a:lnTo>
                    <a:pt x="768677" y="519593"/>
                  </a:lnTo>
                  <a:close/>
                </a:path>
                <a:path w="1252220" h="1249045">
                  <a:moveTo>
                    <a:pt x="192395" y="521247"/>
                  </a:moveTo>
                  <a:lnTo>
                    <a:pt x="185716" y="521247"/>
                  </a:lnTo>
                  <a:lnTo>
                    <a:pt x="184947" y="521117"/>
                  </a:lnTo>
                  <a:lnTo>
                    <a:pt x="179835" y="520101"/>
                  </a:lnTo>
                  <a:lnTo>
                    <a:pt x="176776" y="516015"/>
                  </a:lnTo>
                  <a:lnTo>
                    <a:pt x="177792" y="510902"/>
                  </a:lnTo>
                  <a:lnTo>
                    <a:pt x="178711" y="505399"/>
                  </a:lnTo>
                  <a:lnTo>
                    <a:pt x="182916" y="501551"/>
                  </a:lnTo>
                  <a:lnTo>
                    <a:pt x="189158" y="501551"/>
                  </a:lnTo>
                  <a:lnTo>
                    <a:pt x="196191" y="502729"/>
                  </a:lnTo>
                  <a:lnTo>
                    <a:pt x="198233" y="506815"/>
                  </a:lnTo>
                  <a:lnTo>
                    <a:pt x="198233" y="511929"/>
                  </a:lnTo>
                  <a:lnTo>
                    <a:pt x="196439" y="518177"/>
                  </a:lnTo>
                  <a:lnTo>
                    <a:pt x="192395" y="521247"/>
                  </a:lnTo>
                  <a:close/>
                </a:path>
                <a:path w="1252220" h="1249045">
                  <a:moveTo>
                    <a:pt x="250348" y="522144"/>
                  </a:moveTo>
                  <a:lnTo>
                    <a:pt x="236036" y="522144"/>
                  </a:lnTo>
                  <a:lnTo>
                    <a:pt x="231950" y="518058"/>
                  </a:lnTo>
                  <a:lnTo>
                    <a:pt x="233993" y="510902"/>
                  </a:lnTo>
                  <a:lnTo>
                    <a:pt x="235020" y="504772"/>
                  </a:lnTo>
                  <a:lnTo>
                    <a:pt x="237063" y="501702"/>
                  </a:lnTo>
                  <a:lnTo>
                    <a:pt x="251365" y="501702"/>
                  </a:lnTo>
                  <a:lnTo>
                    <a:pt x="254434" y="506815"/>
                  </a:lnTo>
                  <a:lnTo>
                    <a:pt x="254434" y="520101"/>
                  </a:lnTo>
                  <a:lnTo>
                    <a:pt x="250348" y="522144"/>
                  </a:lnTo>
                  <a:close/>
                </a:path>
                <a:path w="1252220" h="1249045">
                  <a:moveTo>
                    <a:pt x="486385" y="527246"/>
                  </a:moveTo>
                  <a:lnTo>
                    <a:pt x="476169" y="527246"/>
                  </a:lnTo>
                  <a:lnTo>
                    <a:pt x="473099" y="524187"/>
                  </a:lnTo>
                  <a:lnTo>
                    <a:pt x="473099" y="511637"/>
                  </a:lnTo>
                  <a:lnTo>
                    <a:pt x="474753" y="507680"/>
                  </a:lnTo>
                  <a:lnTo>
                    <a:pt x="482861" y="507680"/>
                  </a:lnTo>
                  <a:lnTo>
                    <a:pt x="489454" y="509875"/>
                  </a:lnTo>
                  <a:lnTo>
                    <a:pt x="491497" y="512945"/>
                  </a:lnTo>
                  <a:lnTo>
                    <a:pt x="490471" y="521117"/>
                  </a:lnTo>
                  <a:lnTo>
                    <a:pt x="490471" y="524187"/>
                  </a:lnTo>
                  <a:lnTo>
                    <a:pt x="486385" y="527246"/>
                  </a:lnTo>
                  <a:close/>
                </a:path>
                <a:path w="1252220" h="1249045">
                  <a:moveTo>
                    <a:pt x="693277" y="531441"/>
                  </a:moveTo>
                  <a:lnTo>
                    <a:pt x="687835" y="531441"/>
                  </a:lnTo>
                  <a:lnTo>
                    <a:pt x="684511" y="527744"/>
                  </a:lnTo>
                  <a:lnTo>
                    <a:pt x="683591" y="523160"/>
                  </a:lnTo>
                  <a:lnTo>
                    <a:pt x="682576" y="516015"/>
                  </a:lnTo>
                  <a:lnTo>
                    <a:pt x="685635" y="510902"/>
                  </a:lnTo>
                  <a:lnTo>
                    <a:pt x="692791" y="509875"/>
                  </a:lnTo>
                  <a:lnTo>
                    <a:pt x="693742" y="509561"/>
                  </a:lnTo>
                  <a:lnTo>
                    <a:pt x="694640" y="509421"/>
                  </a:lnTo>
                  <a:lnTo>
                    <a:pt x="700120" y="509421"/>
                  </a:lnTo>
                  <a:lnTo>
                    <a:pt x="703168" y="513734"/>
                  </a:lnTo>
                  <a:lnTo>
                    <a:pt x="704033" y="518058"/>
                  </a:lnTo>
                  <a:lnTo>
                    <a:pt x="704033" y="526230"/>
                  </a:lnTo>
                  <a:lnTo>
                    <a:pt x="699947" y="530316"/>
                  </a:lnTo>
                  <a:lnTo>
                    <a:pt x="693277" y="531441"/>
                  </a:lnTo>
                  <a:close/>
                </a:path>
                <a:path w="1252220" h="1249045">
                  <a:moveTo>
                    <a:pt x="551785" y="537473"/>
                  </a:moveTo>
                  <a:lnTo>
                    <a:pt x="540543" y="537473"/>
                  </a:lnTo>
                  <a:lnTo>
                    <a:pt x="537472" y="532359"/>
                  </a:lnTo>
                  <a:lnTo>
                    <a:pt x="537472" y="526230"/>
                  </a:lnTo>
                  <a:lnTo>
                    <a:pt x="539516" y="521117"/>
                  </a:lnTo>
                  <a:lnTo>
                    <a:pt x="542586" y="518058"/>
                  </a:lnTo>
                  <a:lnTo>
                    <a:pt x="546672" y="517031"/>
                  </a:lnTo>
                  <a:lnTo>
                    <a:pt x="552801" y="518058"/>
                  </a:lnTo>
                  <a:lnTo>
                    <a:pt x="556887" y="522144"/>
                  </a:lnTo>
                  <a:lnTo>
                    <a:pt x="555872" y="528273"/>
                  </a:lnTo>
                  <a:lnTo>
                    <a:pt x="555872" y="535430"/>
                  </a:lnTo>
                  <a:lnTo>
                    <a:pt x="551785" y="537473"/>
                  </a:lnTo>
                  <a:close/>
                </a:path>
                <a:path w="1252220" h="1249045">
                  <a:moveTo>
                    <a:pt x="21736" y="546791"/>
                  </a:moveTo>
                  <a:lnTo>
                    <a:pt x="15068" y="546791"/>
                  </a:lnTo>
                  <a:lnTo>
                    <a:pt x="8172" y="545645"/>
                  </a:lnTo>
                  <a:lnTo>
                    <a:pt x="5113" y="541559"/>
                  </a:lnTo>
                  <a:lnTo>
                    <a:pt x="6129" y="536446"/>
                  </a:lnTo>
                  <a:lnTo>
                    <a:pt x="7858" y="529538"/>
                  </a:lnTo>
                  <a:lnTo>
                    <a:pt x="11772" y="527008"/>
                  </a:lnTo>
                  <a:lnTo>
                    <a:pt x="17919" y="527008"/>
                  </a:lnTo>
                  <a:lnTo>
                    <a:pt x="19414" y="527246"/>
                  </a:lnTo>
                  <a:lnTo>
                    <a:pt x="24527" y="527246"/>
                  </a:lnTo>
                  <a:lnTo>
                    <a:pt x="26570" y="532359"/>
                  </a:lnTo>
                  <a:lnTo>
                    <a:pt x="26570" y="537473"/>
                  </a:lnTo>
                  <a:lnTo>
                    <a:pt x="25673" y="543732"/>
                  </a:lnTo>
                  <a:lnTo>
                    <a:pt x="21736" y="546791"/>
                  </a:lnTo>
                  <a:close/>
                </a:path>
                <a:path w="1252220" h="1249045">
                  <a:moveTo>
                    <a:pt x="134440" y="547688"/>
                  </a:moveTo>
                  <a:lnTo>
                    <a:pt x="119547" y="547688"/>
                  </a:lnTo>
                  <a:lnTo>
                    <a:pt x="116488" y="543602"/>
                  </a:lnTo>
                  <a:lnTo>
                    <a:pt x="116488" y="532359"/>
                  </a:lnTo>
                  <a:lnTo>
                    <a:pt x="119547" y="527246"/>
                  </a:lnTo>
                  <a:lnTo>
                    <a:pt x="132833" y="527246"/>
                  </a:lnTo>
                  <a:lnTo>
                    <a:pt x="136919" y="531343"/>
                  </a:lnTo>
                  <a:lnTo>
                    <a:pt x="137946" y="537473"/>
                  </a:lnTo>
                  <a:lnTo>
                    <a:pt x="137016" y="543072"/>
                  </a:lnTo>
                  <a:lnTo>
                    <a:pt x="134440" y="547688"/>
                  </a:lnTo>
                  <a:close/>
                </a:path>
                <a:path w="1252220" h="1249045">
                  <a:moveTo>
                    <a:pt x="295534" y="547818"/>
                  </a:moveTo>
                  <a:lnTo>
                    <a:pt x="289117" y="547818"/>
                  </a:lnTo>
                  <a:lnTo>
                    <a:pt x="285978" y="544986"/>
                  </a:lnTo>
                  <a:lnTo>
                    <a:pt x="285092" y="540532"/>
                  </a:lnTo>
                  <a:lnTo>
                    <a:pt x="282022" y="532359"/>
                  </a:lnTo>
                  <a:lnTo>
                    <a:pt x="286108" y="527246"/>
                  </a:lnTo>
                  <a:lnTo>
                    <a:pt x="293020" y="526100"/>
                  </a:lnTo>
                  <a:lnTo>
                    <a:pt x="299934" y="526100"/>
                  </a:lnTo>
                  <a:lnTo>
                    <a:pt x="302809" y="530760"/>
                  </a:lnTo>
                  <a:lnTo>
                    <a:pt x="306550" y="535430"/>
                  </a:lnTo>
                  <a:lnTo>
                    <a:pt x="306550" y="542575"/>
                  </a:lnTo>
                  <a:lnTo>
                    <a:pt x="302453" y="546661"/>
                  </a:lnTo>
                  <a:lnTo>
                    <a:pt x="295534" y="547818"/>
                  </a:lnTo>
                  <a:close/>
                </a:path>
                <a:path w="1252220" h="1249045">
                  <a:moveTo>
                    <a:pt x="356611" y="548704"/>
                  </a:moveTo>
                  <a:lnTo>
                    <a:pt x="343325" y="548704"/>
                  </a:lnTo>
                  <a:lnTo>
                    <a:pt x="341282" y="543602"/>
                  </a:lnTo>
                  <a:lnTo>
                    <a:pt x="341282" y="531343"/>
                  </a:lnTo>
                  <a:lnTo>
                    <a:pt x="345368" y="527246"/>
                  </a:lnTo>
                  <a:lnTo>
                    <a:pt x="350481" y="527246"/>
                  </a:lnTo>
                  <a:lnTo>
                    <a:pt x="356611" y="528273"/>
                  </a:lnTo>
                  <a:lnTo>
                    <a:pt x="360697" y="532359"/>
                  </a:lnTo>
                  <a:lnTo>
                    <a:pt x="360697" y="544618"/>
                  </a:lnTo>
                  <a:lnTo>
                    <a:pt x="356611" y="548704"/>
                  </a:lnTo>
                  <a:close/>
                </a:path>
                <a:path w="1252220" h="1249045">
                  <a:moveTo>
                    <a:pt x="80296" y="549158"/>
                  </a:moveTo>
                  <a:lnTo>
                    <a:pt x="73853" y="549158"/>
                  </a:lnTo>
                  <a:lnTo>
                    <a:pt x="72761" y="549018"/>
                  </a:lnTo>
                  <a:lnTo>
                    <a:pt x="71529" y="548704"/>
                  </a:lnTo>
                  <a:lnTo>
                    <a:pt x="65400" y="547688"/>
                  </a:lnTo>
                  <a:lnTo>
                    <a:pt x="60287" y="542575"/>
                  </a:lnTo>
                  <a:lnTo>
                    <a:pt x="61303" y="536446"/>
                  </a:lnTo>
                  <a:lnTo>
                    <a:pt x="62208" y="531949"/>
                  </a:lnTo>
                  <a:lnTo>
                    <a:pt x="62330" y="531343"/>
                  </a:lnTo>
                  <a:lnTo>
                    <a:pt x="66546" y="527117"/>
                  </a:lnTo>
                  <a:lnTo>
                    <a:pt x="78340" y="527117"/>
                  </a:lnTo>
                  <a:lnTo>
                    <a:pt x="81831" y="531949"/>
                  </a:lnTo>
                  <a:lnTo>
                    <a:pt x="82761" y="538489"/>
                  </a:lnTo>
                  <a:lnTo>
                    <a:pt x="81896" y="544564"/>
                  </a:lnTo>
                  <a:lnTo>
                    <a:pt x="80454" y="548704"/>
                  </a:lnTo>
                  <a:lnTo>
                    <a:pt x="80345" y="549018"/>
                  </a:lnTo>
                  <a:lnTo>
                    <a:pt x="80296" y="549158"/>
                  </a:lnTo>
                  <a:close/>
                </a:path>
                <a:path w="1252220" h="1249045">
                  <a:moveTo>
                    <a:pt x="414855" y="550747"/>
                  </a:moveTo>
                  <a:lnTo>
                    <a:pt x="401569" y="550747"/>
                  </a:lnTo>
                  <a:lnTo>
                    <a:pt x="397483" y="546661"/>
                  </a:lnTo>
                  <a:lnTo>
                    <a:pt x="397483" y="535430"/>
                  </a:lnTo>
                  <a:lnTo>
                    <a:pt x="401569" y="531343"/>
                  </a:lnTo>
                  <a:lnTo>
                    <a:pt x="406683" y="531343"/>
                  </a:lnTo>
                  <a:lnTo>
                    <a:pt x="407837" y="531138"/>
                  </a:lnTo>
                  <a:lnTo>
                    <a:pt x="413839" y="531138"/>
                  </a:lnTo>
                  <a:lnTo>
                    <a:pt x="417168" y="534046"/>
                  </a:lnTo>
                  <a:lnTo>
                    <a:pt x="418941" y="538489"/>
                  </a:lnTo>
                  <a:lnTo>
                    <a:pt x="418941" y="546661"/>
                  </a:lnTo>
                  <a:lnTo>
                    <a:pt x="414855" y="550747"/>
                  </a:lnTo>
                  <a:close/>
                </a:path>
                <a:path w="1252220" h="1249045">
                  <a:moveTo>
                    <a:pt x="1078016" y="561990"/>
                  </a:moveTo>
                  <a:lnTo>
                    <a:pt x="1065758" y="561990"/>
                  </a:lnTo>
                  <a:lnTo>
                    <a:pt x="1060644" y="557904"/>
                  </a:lnTo>
                  <a:lnTo>
                    <a:pt x="1060644" y="546661"/>
                  </a:lnTo>
                  <a:lnTo>
                    <a:pt x="1065758" y="542575"/>
                  </a:lnTo>
                  <a:lnTo>
                    <a:pt x="1078016" y="542575"/>
                  </a:lnTo>
                  <a:lnTo>
                    <a:pt x="1082102" y="544618"/>
                  </a:lnTo>
                  <a:lnTo>
                    <a:pt x="1082102" y="557904"/>
                  </a:lnTo>
                  <a:lnTo>
                    <a:pt x="1078016" y="561990"/>
                  </a:lnTo>
                  <a:close/>
                </a:path>
                <a:path w="1252220" h="1249045">
                  <a:moveTo>
                    <a:pt x="1188376" y="561990"/>
                  </a:moveTo>
                  <a:lnTo>
                    <a:pt x="1175090" y="561990"/>
                  </a:lnTo>
                  <a:lnTo>
                    <a:pt x="1171004" y="557904"/>
                  </a:lnTo>
                  <a:lnTo>
                    <a:pt x="1171004" y="547688"/>
                  </a:lnTo>
                  <a:lnTo>
                    <a:pt x="1174074" y="543602"/>
                  </a:lnTo>
                  <a:lnTo>
                    <a:pt x="1177133" y="542575"/>
                  </a:lnTo>
                  <a:lnTo>
                    <a:pt x="1184289" y="542575"/>
                  </a:lnTo>
                  <a:lnTo>
                    <a:pt x="1188376" y="543602"/>
                  </a:lnTo>
                  <a:lnTo>
                    <a:pt x="1189391" y="550747"/>
                  </a:lnTo>
                  <a:lnTo>
                    <a:pt x="1190418" y="556887"/>
                  </a:lnTo>
                  <a:lnTo>
                    <a:pt x="1188376" y="561990"/>
                  </a:lnTo>
                  <a:close/>
                </a:path>
                <a:path w="1252220" h="1249045">
                  <a:moveTo>
                    <a:pt x="1242533" y="561990"/>
                  </a:moveTo>
                  <a:lnTo>
                    <a:pt x="1230264" y="561990"/>
                  </a:lnTo>
                  <a:lnTo>
                    <a:pt x="1226178" y="557904"/>
                  </a:lnTo>
                  <a:lnTo>
                    <a:pt x="1226178" y="544618"/>
                  </a:lnTo>
                  <a:lnTo>
                    <a:pt x="1230264" y="541559"/>
                  </a:lnTo>
                  <a:lnTo>
                    <a:pt x="1242533" y="541559"/>
                  </a:lnTo>
                  <a:lnTo>
                    <a:pt x="1246619" y="545645"/>
                  </a:lnTo>
                  <a:lnTo>
                    <a:pt x="1246619" y="552801"/>
                  </a:lnTo>
                  <a:lnTo>
                    <a:pt x="1245593" y="557904"/>
                  </a:lnTo>
                  <a:lnTo>
                    <a:pt x="1242533" y="561990"/>
                  </a:lnTo>
                  <a:close/>
                </a:path>
                <a:path w="1252220" h="1249045">
                  <a:moveTo>
                    <a:pt x="960587" y="562152"/>
                  </a:moveTo>
                  <a:lnTo>
                    <a:pt x="953814" y="562152"/>
                  </a:lnTo>
                  <a:lnTo>
                    <a:pt x="950285" y="559709"/>
                  </a:lnTo>
                  <a:lnTo>
                    <a:pt x="950285" y="547688"/>
                  </a:lnTo>
                  <a:lnTo>
                    <a:pt x="953355" y="543602"/>
                  </a:lnTo>
                  <a:lnTo>
                    <a:pt x="959275" y="542413"/>
                  </a:lnTo>
                  <a:lnTo>
                    <a:pt x="966251" y="542413"/>
                  </a:lnTo>
                  <a:lnTo>
                    <a:pt x="968792" y="545969"/>
                  </a:lnTo>
                  <a:lnTo>
                    <a:pt x="969700" y="548704"/>
                  </a:lnTo>
                  <a:lnTo>
                    <a:pt x="969700" y="556887"/>
                  </a:lnTo>
                  <a:lnTo>
                    <a:pt x="968683" y="560974"/>
                  </a:lnTo>
                  <a:lnTo>
                    <a:pt x="961527" y="561990"/>
                  </a:lnTo>
                  <a:lnTo>
                    <a:pt x="960587" y="562152"/>
                  </a:lnTo>
                  <a:close/>
                </a:path>
                <a:path w="1252220" h="1249045">
                  <a:moveTo>
                    <a:pt x="1022842" y="563017"/>
                  </a:moveTo>
                  <a:lnTo>
                    <a:pt x="1015686" y="563017"/>
                  </a:lnTo>
                  <a:lnTo>
                    <a:pt x="1010572" y="561990"/>
                  </a:lnTo>
                  <a:lnTo>
                    <a:pt x="1006486" y="558931"/>
                  </a:lnTo>
                  <a:lnTo>
                    <a:pt x="1006486" y="547688"/>
                  </a:lnTo>
                  <a:lnTo>
                    <a:pt x="1010735" y="543440"/>
                  </a:lnTo>
                  <a:lnTo>
                    <a:pt x="1022431" y="543440"/>
                  </a:lnTo>
                  <a:lnTo>
                    <a:pt x="1024993" y="547299"/>
                  </a:lnTo>
                  <a:lnTo>
                    <a:pt x="1025901" y="552801"/>
                  </a:lnTo>
                  <a:lnTo>
                    <a:pt x="1025901" y="558931"/>
                  </a:lnTo>
                  <a:lnTo>
                    <a:pt x="1022842" y="563017"/>
                  </a:lnTo>
                  <a:close/>
                </a:path>
                <a:path w="1252220" h="1249045">
                  <a:moveTo>
                    <a:pt x="1133201" y="563017"/>
                  </a:moveTo>
                  <a:lnTo>
                    <a:pt x="1121958" y="563017"/>
                  </a:lnTo>
                  <a:lnTo>
                    <a:pt x="1116846" y="558931"/>
                  </a:lnTo>
                  <a:lnTo>
                    <a:pt x="1116846" y="548704"/>
                  </a:lnTo>
                  <a:lnTo>
                    <a:pt x="1118889" y="543602"/>
                  </a:lnTo>
                  <a:lnTo>
                    <a:pt x="1125018" y="543602"/>
                  </a:lnTo>
                  <a:lnTo>
                    <a:pt x="1126347" y="543407"/>
                  </a:lnTo>
                  <a:lnTo>
                    <a:pt x="1132909" y="543407"/>
                  </a:lnTo>
                  <a:lnTo>
                    <a:pt x="1135493" y="546650"/>
                  </a:lnTo>
                  <a:lnTo>
                    <a:pt x="1137287" y="553817"/>
                  </a:lnTo>
                  <a:lnTo>
                    <a:pt x="1135244" y="558931"/>
                  </a:lnTo>
                  <a:lnTo>
                    <a:pt x="1133201" y="563017"/>
                  </a:lnTo>
                  <a:close/>
                </a:path>
                <a:path w="1252220" h="1249045">
                  <a:moveTo>
                    <a:pt x="906353" y="563146"/>
                  </a:moveTo>
                  <a:lnTo>
                    <a:pt x="898157" y="563146"/>
                  </a:lnTo>
                  <a:lnTo>
                    <a:pt x="894981" y="560076"/>
                  </a:lnTo>
                  <a:lnTo>
                    <a:pt x="894094" y="553817"/>
                  </a:lnTo>
                  <a:lnTo>
                    <a:pt x="894094" y="548704"/>
                  </a:lnTo>
                  <a:lnTo>
                    <a:pt x="898181" y="545645"/>
                  </a:lnTo>
                  <a:lnTo>
                    <a:pt x="903688" y="543440"/>
                  </a:lnTo>
                  <a:lnTo>
                    <a:pt x="910234" y="543440"/>
                  </a:lnTo>
                  <a:lnTo>
                    <a:pt x="913715" y="547299"/>
                  </a:lnTo>
                  <a:lnTo>
                    <a:pt x="915552" y="552801"/>
                  </a:lnTo>
                  <a:lnTo>
                    <a:pt x="915552" y="558931"/>
                  </a:lnTo>
                  <a:lnTo>
                    <a:pt x="912483" y="561990"/>
                  </a:lnTo>
                  <a:lnTo>
                    <a:pt x="907369" y="563017"/>
                  </a:lnTo>
                  <a:lnTo>
                    <a:pt x="906353" y="563146"/>
                  </a:lnTo>
                  <a:close/>
                </a:path>
                <a:path w="1252220" h="1249045">
                  <a:moveTo>
                    <a:pt x="856281" y="564033"/>
                  </a:moveTo>
                  <a:lnTo>
                    <a:pt x="844022" y="564033"/>
                  </a:lnTo>
                  <a:lnTo>
                    <a:pt x="840953" y="561990"/>
                  </a:lnTo>
                  <a:lnTo>
                    <a:pt x="838910" y="556887"/>
                  </a:lnTo>
                  <a:lnTo>
                    <a:pt x="836866" y="550747"/>
                  </a:lnTo>
                  <a:lnTo>
                    <a:pt x="840953" y="545645"/>
                  </a:lnTo>
                  <a:lnTo>
                    <a:pt x="847568" y="543440"/>
                  </a:lnTo>
                  <a:lnTo>
                    <a:pt x="854033" y="543440"/>
                  </a:lnTo>
                  <a:lnTo>
                    <a:pt x="857514" y="547396"/>
                  </a:lnTo>
                  <a:lnTo>
                    <a:pt x="859351" y="553817"/>
                  </a:lnTo>
                  <a:lnTo>
                    <a:pt x="859351" y="558931"/>
                  </a:lnTo>
                  <a:lnTo>
                    <a:pt x="856281" y="564033"/>
                  </a:lnTo>
                  <a:close/>
                </a:path>
                <a:path w="1252220" h="1249045">
                  <a:moveTo>
                    <a:pt x="795993" y="566076"/>
                  </a:moveTo>
                  <a:lnTo>
                    <a:pt x="784751" y="566076"/>
                  </a:lnTo>
                  <a:lnTo>
                    <a:pt x="779649" y="561990"/>
                  </a:lnTo>
                  <a:lnTo>
                    <a:pt x="779649" y="548704"/>
                  </a:lnTo>
                  <a:lnTo>
                    <a:pt x="782708" y="545645"/>
                  </a:lnTo>
                  <a:lnTo>
                    <a:pt x="790319" y="543472"/>
                  </a:lnTo>
                  <a:lnTo>
                    <a:pt x="796664" y="543472"/>
                  </a:lnTo>
                  <a:lnTo>
                    <a:pt x="800166" y="548380"/>
                  </a:lnTo>
                  <a:lnTo>
                    <a:pt x="801107" y="555860"/>
                  </a:lnTo>
                  <a:lnTo>
                    <a:pt x="801107" y="561990"/>
                  </a:lnTo>
                  <a:lnTo>
                    <a:pt x="795993" y="566076"/>
                  </a:lnTo>
                  <a:close/>
                </a:path>
                <a:path w="1252220" h="1249045">
                  <a:moveTo>
                    <a:pt x="736647" y="567103"/>
                  </a:moveTo>
                  <a:lnTo>
                    <a:pt x="729577" y="567103"/>
                  </a:lnTo>
                  <a:lnTo>
                    <a:pt x="722421" y="565060"/>
                  </a:lnTo>
                  <a:lnTo>
                    <a:pt x="719361" y="560974"/>
                  </a:lnTo>
                  <a:lnTo>
                    <a:pt x="720378" y="553817"/>
                  </a:lnTo>
                  <a:lnTo>
                    <a:pt x="721405" y="549731"/>
                  </a:lnTo>
                  <a:lnTo>
                    <a:pt x="725491" y="546661"/>
                  </a:lnTo>
                  <a:lnTo>
                    <a:pt x="730604" y="546661"/>
                  </a:lnTo>
                  <a:lnTo>
                    <a:pt x="736733" y="547688"/>
                  </a:lnTo>
                  <a:lnTo>
                    <a:pt x="740819" y="551774"/>
                  </a:lnTo>
                  <a:lnTo>
                    <a:pt x="741836" y="555860"/>
                  </a:lnTo>
                  <a:lnTo>
                    <a:pt x="739998" y="563211"/>
                  </a:lnTo>
                  <a:lnTo>
                    <a:pt x="736647" y="567103"/>
                  </a:lnTo>
                  <a:close/>
                </a:path>
                <a:path w="1252220" h="1249045">
                  <a:moveTo>
                    <a:pt x="613225" y="568119"/>
                  </a:moveTo>
                  <a:lnTo>
                    <a:pt x="605933" y="568119"/>
                  </a:lnTo>
                  <a:lnTo>
                    <a:pt x="598787" y="567103"/>
                  </a:lnTo>
                  <a:lnTo>
                    <a:pt x="595717" y="563017"/>
                  </a:lnTo>
                  <a:lnTo>
                    <a:pt x="595717" y="550747"/>
                  </a:lnTo>
                  <a:lnTo>
                    <a:pt x="600830" y="546661"/>
                  </a:lnTo>
                  <a:lnTo>
                    <a:pt x="606959" y="546661"/>
                  </a:lnTo>
                  <a:lnTo>
                    <a:pt x="613089" y="547688"/>
                  </a:lnTo>
                  <a:lnTo>
                    <a:pt x="618202" y="550747"/>
                  </a:lnTo>
                  <a:lnTo>
                    <a:pt x="617175" y="557904"/>
                  </a:lnTo>
                  <a:lnTo>
                    <a:pt x="617175" y="564325"/>
                  </a:lnTo>
                  <a:lnTo>
                    <a:pt x="613225" y="568119"/>
                  </a:lnTo>
                  <a:close/>
                </a:path>
                <a:path w="1252220" h="1249045">
                  <a:moveTo>
                    <a:pt x="177965" y="573405"/>
                  </a:moveTo>
                  <a:lnTo>
                    <a:pt x="172308" y="573405"/>
                  </a:lnTo>
                  <a:lnTo>
                    <a:pt x="169447" y="571362"/>
                  </a:lnTo>
                  <a:lnTo>
                    <a:pt x="168603" y="567103"/>
                  </a:lnTo>
                  <a:lnTo>
                    <a:pt x="167576" y="560974"/>
                  </a:lnTo>
                  <a:lnTo>
                    <a:pt x="169619" y="555860"/>
                  </a:lnTo>
                  <a:lnTo>
                    <a:pt x="177792" y="552801"/>
                  </a:lnTo>
                  <a:lnTo>
                    <a:pt x="182904" y="552801"/>
                  </a:lnTo>
                  <a:lnTo>
                    <a:pt x="186991" y="555860"/>
                  </a:lnTo>
                  <a:lnTo>
                    <a:pt x="188018" y="560974"/>
                  </a:lnTo>
                  <a:lnTo>
                    <a:pt x="189034" y="567103"/>
                  </a:lnTo>
                  <a:lnTo>
                    <a:pt x="186991" y="572216"/>
                  </a:lnTo>
                  <a:lnTo>
                    <a:pt x="178818" y="573232"/>
                  </a:lnTo>
                  <a:lnTo>
                    <a:pt x="177965" y="573405"/>
                  </a:lnTo>
                  <a:close/>
                </a:path>
                <a:path w="1252220" h="1249045">
                  <a:moveTo>
                    <a:pt x="240122" y="574259"/>
                  </a:moveTo>
                  <a:lnTo>
                    <a:pt x="227864" y="574259"/>
                  </a:lnTo>
                  <a:lnTo>
                    <a:pt x="222751" y="571189"/>
                  </a:lnTo>
                  <a:lnTo>
                    <a:pt x="222751" y="558931"/>
                  </a:lnTo>
                  <a:lnTo>
                    <a:pt x="225820" y="555860"/>
                  </a:lnTo>
                  <a:lnTo>
                    <a:pt x="237063" y="555860"/>
                  </a:lnTo>
                  <a:lnTo>
                    <a:pt x="243192" y="558931"/>
                  </a:lnTo>
                  <a:lnTo>
                    <a:pt x="243192" y="571189"/>
                  </a:lnTo>
                  <a:lnTo>
                    <a:pt x="240122" y="574259"/>
                  </a:lnTo>
                  <a:close/>
                </a:path>
                <a:path w="1252220" h="1249045">
                  <a:moveTo>
                    <a:pt x="464927" y="574259"/>
                  </a:moveTo>
                  <a:lnTo>
                    <a:pt x="452668" y="574259"/>
                  </a:lnTo>
                  <a:lnTo>
                    <a:pt x="448582" y="572216"/>
                  </a:lnTo>
                  <a:lnTo>
                    <a:pt x="447555" y="567103"/>
                  </a:lnTo>
                  <a:lnTo>
                    <a:pt x="445512" y="558931"/>
                  </a:lnTo>
                  <a:lnTo>
                    <a:pt x="449598" y="555860"/>
                  </a:lnTo>
                  <a:lnTo>
                    <a:pt x="462883" y="555860"/>
                  </a:lnTo>
                  <a:lnTo>
                    <a:pt x="465943" y="556887"/>
                  </a:lnTo>
                  <a:lnTo>
                    <a:pt x="467997" y="563017"/>
                  </a:lnTo>
                  <a:lnTo>
                    <a:pt x="467997" y="571189"/>
                  </a:lnTo>
                  <a:lnTo>
                    <a:pt x="464927" y="574259"/>
                  </a:lnTo>
                  <a:close/>
                </a:path>
                <a:path w="1252220" h="1249045">
                  <a:moveTo>
                    <a:pt x="667247" y="574259"/>
                  </a:moveTo>
                  <a:lnTo>
                    <a:pt x="653961" y="574259"/>
                  </a:lnTo>
                  <a:lnTo>
                    <a:pt x="649875" y="570162"/>
                  </a:lnTo>
                  <a:lnTo>
                    <a:pt x="648859" y="564033"/>
                  </a:lnTo>
                  <a:lnTo>
                    <a:pt x="647832" y="556887"/>
                  </a:lnTo>
                  <a:lnTo>
                    <a:pt x="652945" y="552801"/>
                  </a:lnTo>
                  <a:lnTo>
                    <a:pt x="665204" y="552801"/>
                  </a:lnTo>
                  <a:lnTo>
                    <a:pt x="669290" y="556887"/>
                  </a:lnTo>
                  <a:lnTo>
                    <a:pt x="670317" y="563017"/>
                  </a:lnTo>
                  <a:lnTo>
                    <a:pt x="670317" y="570162"/>
                  </a:lnTo>
                  <a:lnTo>
                    <a:pt x="667247" y="574259"/>
                  </a:lnTo>
                  <a:close/>
                </a:path>
                <a:path w="1252220" h="1249045">
                  <a:moveTo>
                    <a:pt x="514999" y="577318"/>
                  </a:moveTo>
                  <a:lnTo>
                    <a:pt x="508918" y="577318"/>
                  </a:lnTo>
                  <a:lnTo>
                    <a:pt x="505691" y="573719"/>
                  </a:lnTo>
                  <a:lnTo>
                    <a:pt x="504772" y="569146"/>
                  </a:lnTo>
                  <a:lnTo>
                    <a:pt x="503756" y="563017"/>
                  </a:lnTo>
                  <a:lnTo>
                    <a:pt x="506816" y="557904"/>
                  </a:lnTo>
                  <a:lnTo>
                    <a:pt x="514962" y="556747"/>
                  </a:lnTo>
                  <a:lnTo>
                    <a:pt x="520793" y="556747"/>
                  </a:lnTo>
                  <a:lnTo>
                    <a:pt x="524285" y="561417"/>
                  </a:lnTo>
                  <a:lnTo>
                    <a:pt x="525214" y="566076"/>
                  </a:lnTo>
                  <a:lnTo>
                    <a:pt x="525214" y="572216"/>
                  </a:lnTo>
                  <a:lnTo>
                    <a:pt x="521128" y="576302"/>
                  </a:lnTo>
                  <a:lnTo>
                    <a:pt x="514999" y="577318"/>
                  </a:lnTo>
                  <a:close/>
                </a:path>
                <a:path w="1252220" h="1249045">
                  <a:moveTo>
                    <a:pt x="18387" y="599803"/>
                  </a:moveTo>
                  <a:lnTo>
                    <a:pt x="6129" y="599803"/>
                  </a:lnTo>
                  <a:lnTo>
                    <a:pt x="3070" y="597760"/>
                  </a:lnTo>
                  <a:lnTo>
                    <a:pt x="1016" y="592647"/>
                  </a:lnTo>
                  <a:lnTo>
                    <a:pt x="0" y="586518"/>
                  </a:lnTo>
                  <a:lnTo>
                    <a:pt x="3070" y="581404"/>
                  </a:lnTo>
                  <a:lnTo>
                    <a:pt x="10215" y="581404"/>
                  </a:lnTo>
                  <a:lnTo>
                    <a:pt x="11307" y="581048"/>
                  </a:lnTo>
                  <a:lnTo>
                    <a:pt x="12355" y="580875"/>
                  </a:lnTo>
                  <a:lnTo>
                    <a:pt x="17998" y="580875"/>
                  </a:lnTo>
                  <a:lnTo>
                    <a:pt x="21457" y="584539"/>
                  </a:lnTo>
                  <a:lnTo>
                    <a:pt x="21457" y="596733"/>
                  </a:lnTo>
                  <a:lnTo>
                    <a:pt x="18387" y="599803"/>
                  </a:lnTo>
                  <a:close/>
                </a:path>
                <a:path w="1252220" h="1249045">
                  <a:moveTo>
                    <a:pt x="291221" y="599803"/>
                  </a:moveTo>
                  <a:lnTo>
                    <a:pt x="279979" y="599803"/>
                  </a:lnTo>
                  <a:lnTo>
                    <a:pt x="275893" y="594690"/>
                  </a:lnTo>
                  <a:lnTo>
                    <a:pt x="275893" y="583448"/>
                  </a:lnTo>
                  <a:lnTo>
                    <a:pt x="279979" y="579361"/>
                  </a:lnTo>
                  <a:lnTo>
                    <a:pt x="291221" y="579361"/>
                  </a:lnTo>
                  <a:lnTo>
                    <a:pt x="294280" y="584474"/>
                  </a:lnTo>
                  <a:lnTo>
                    <a:pt x="295307" y="586518"/>
                  </a:lnTo>
                  <a:lnTo>
                    <a:pt x="295307" y="597760"/>
                  </a:lnTo>
                  <a:lnTo>
                    <a:pt x="291221" y="599803"/>
                  </a:lnTo>
                  <a:close/>
                </a:path>
                <a:path w="1252220" h="1249045">
                  <a:moveTo>
                    <a:pt x="118769" y="600333"/>
                  </a:moveTo>
                  <a:lnTo>
                    <a:pt x="114088" y="600333"/>
                  </a:lnTo>
                  <a:lnTo>
                    <a:pt x="111172" y="596733"/>
                  </a:lnTo>
                  <a:lnTo>
                    <a:pt x="110359" y="592647"/>
                  </a:lnTo>
                  <a:lnTo>
                    <a:pt x="108316" y="586518"/>
                  </a:lnTo>
                  <a:lnTo>
                    <a:pt x="112402" y="582431"/>
                  </a:lnTo>
                  <a:lnTo>
                    <a:pt x="117504" y="578345"/>
                  </a:lnTo>
                  <a:lnTo>
                    <a:pt x="125687" y="578345"/>
                  </a:lnTo>
                  <a:lnTo>
                    <a:pt x="128747" y="582431"/>
                  </a:lnTo>
                  <a:lnTo>
                    <a:pt x="130790" y="588561"/>
                  </a:lnTo>
                  <a:lnTo>
                    <a:pt x="131816" y="596733"/>
                  </a:lnTo>
                  <a:lnTo>
                    <a:pt x="126704" y="599803"/>
                  </a:lnTo>
                  <a:lnTo>
                    <a:pt x="120574" y="599803"/>
                  </a:lnTo>
                  <a:lnTo>
                    <a:pt x="119655" y="600171"/>
                  </a:lnTo>
                  <a:lnTo>
                    <a:pt x="118769" y="600333"/>
                  </a:lnTo>
                  <a:close/>
                </a:path>
                <a:path w="1252220" h="1249045">
                  <a:moveTo>
                    <a:pt x="65649" y="600841"/>
                  </a:moveTo>
                  <a:lnTo>
                    <a:pt x="60168" y="600841"/>
                  </a:lnTo>
                  <a:lnTo>
                    <a:pt x="56979" y="597349"/>
                  </a:lnTo>
                  <a:lnTo>
                    <a:pt x="56201" y="592647"/>
                  </a:lnTo>
                  <a:lnTo>
                    <a:pt x="54158" y="586518"/>
                  </a:lnTo>
                  <a:lnTo>
                    <a:pt x="59260" y="581404"/>
                  </a:lnTo>
                  <a:lnTo>
                    <a:pt x="65400" y="579361"/>
                  </a:lnTo>
                  <a:lnTo>
                    <a:pt x="71529" y="579361"/>
                  </a:lnTo>
                  <a:lnTo>
                    <a:pt x="75615" y="583448"/>
                  </a:lnTo>
                  <a:lnTo>
                    <a:pt x="76632" y="589577"/>
                  </a:lnTo>
                  <a:lnTo>
                    <a:pt x="77659" y="594690"/>
                  </a:lnTo>
                  <a:lnTo>
                    <a:pt x="74588" y="598776"/>
                  </a:lnTo>
                  <a:lnTo>
                    <a:pt x="68459" y="599803"/>
                  </a:lnTo>
                  <a:lnTo>
                    <a:pt x="67032" y="600516"/>
                  </a:lnTo>
                  <a:lnTo>
                    <a:pt x="65649" y="600841"/>
                  </a:lnTo>
                  <a:close/>
                </a:path>
                <a:path w="1252220" h="1249045">
                  <a:moveTo>
                    <a:pt x="344644" y="601338"/>
                  </a:moveTo>
                  <a:lnTo>
                    <a:pt x="339239" y="601338"/>
                  </a:lnTo>
                  <a:lnTo>
                    <a:pt x="338255" y="601176"/>
                  </a:lnTo>
                  <a:lnTo>
                    <a:pt x="337196" y="600819"/>
                  </a:lnTo>
                  <a:lnTo>
                    <a:pt x="332093" y="599803"/>
                  </a:lnTo>
                  <a:lnTo>
                    <a:pt x="330051" y="595717"/>
                  </a:lnTo>
                  <a:lnTo>
                    <a:pt x="330051" y="584701"/>
                  </a:lnTo>
                  <a:lnTo>
                    <a:pt x="333531" y="580886"/>
                  </a:lnTo>
                  <a:lnTo>
                    <a:pt x="339185" y="580886"/>
                  </a:lnTo>
                  <a:lnTo>
                    <a:pt x="340222" y="581048"/>
                  </a:lnTo>
                  <a:lnTo>
                    <a:pt x="341282" y="581404"/>
                  </a:lnTo>
                  <a:lnTo>
                    <a:pt x="346395" y="581404"/>
                  </a:lnTo>
                  <a:lnTo>
                    <a:pt x="348438" y="584474"/>
                  </a:lnTo>
                  <a:lnTo>
                    <a:pt x="348438" y="590604"/>
                  </a:lnTo>
                  <a:lnTo>
                    <a:pt x="347595" y="597371"/>
                  </a:lnTo>
                  <a:lnTo>
                    <a:pt x="344765" y="601176"/>
                  </a:lnTo>
                  <a:lnTo>
                    <a:pt x="344644" y="601338"/>
                  </a:lnTo>
                  <a:close/>
                </a:path>
                <a:path w="1252220" h="1249045">
                  <a:moveTo>
                    <a:pt x="570173" y="601846"/>
                  </a:moveTo>
                  <a:lnTo>
                    <a:pt x="563017" y="601846"/>
                  </a:lnTo>
                  <a:lnTo>
                    <a:pt x="556887" y="599803"/>
                  </a:lnTo>
                  <a:lnTo>
                    <a:pt x="552801" y="594690"/>
                  </a:lnTo>
                  <a:lnTo>
                    <a:pt x="554844" y="588561"/>
                  </a:lnTo>
                  <a:lnTo>
                    <a:pt x="555872" y="583448"/>
                  </a:lnTo>
                  <a:lnTo>
                    <a:pt x="557915" y="579361"/>
                  </a:lnTo>
                  <a:lnTo>
                    <a:pt x="571200" y="579361"/>
                  </a:lnTo>
                  <a:lnTo>
                    <a:pt x="575286" y="584474"/>
                  </a:lnTo>
                  <a:lnTo>
                    <a:pt x="575286" y="598776"/>
                  </a:lnTo>
                  <a:lnTo>
                    <a:pt x="570173" y="601846"/>
                  </a:lnTo>
                  <a:close/>
                </a:path>
                <a:path w="1252220" h="1249045">
                  <a:moveTo>
                    <a:pt x="399287" y="602862"/>
                  </a:moveTo>
                  <a:lnTo>
                    <a:pt x="392381" y="602862"/>
                  </a:lnTo>
                  <a:lnTo>
                    <a:pt x="385225" y="601846"/>
                  </a:lnTo>
                  <a:lnTo>
                    <a:pt x="382154" y="596733"/>
                  </a:lnTo>
                  <a:lnTo>
                    <a:pt x="383182" y="589577"/>
                  </a:lnTo>
                  <a:lnTo>
                    <a:pt x="384197" y="584474"/>
                  </a:lnTo>
                  <a:lnTo>
                    <a:pt x="388295" y="581404"/>
                  </a:lnTo>
                  <a:lnTo>
                    <a:pt x="401569" y="581404"/>
                  </a:lnTo>
                  <a:lnTo>
                    <a:pt x="403612" y="584474"/>
                  </a:lnTo>
                  <a:lnTo>
                    <a:pt x="403612" y="592647"/>
                  </a:lnTo>
                  <a:lnTo>
                    <a:pt x="402683" y="598246"/>
                  </a:lnTo>
                  <a:lnTo>
                    <a:pt x="399287" y="602862"/>
                  </a:lnTo>
                  <a:close/>
                </a:path>
                <a:path w="1252220" h="1249045">
                  <a:moveTo>
                    <a:pt x="919639" y="615132"/>
                  </a:moveTo>
                  <a:lnTo>
                    <a:pt x="907369" y="615132"/>
                  </a:lnTo>
                  <a:lnTo>
                    <a:pt x="903283" y="612062"/>
                  </a:lnTo>
                  <a:lnTo>
                    <a:pt x="903283" y="599803"/>
                  </a:lnTo>
                  <a:lnTo>
                    <a:pt x="907369" y="596733"/>
                  </a:lnTo>
                  <a:lnTo>
                    <a:pt x="918611" y="596733"/>
                  </a:lnTo>
                  <a:lnTo>
                    <a:pt x="922698" y="598776"/>
                  </a:lnTo>
                  <a:lnTo>
                    <a:pt x="922698" y="612062"/>
                  </a:lnTo>
                  <a:lnTo>
                    <a:pt x="919639" y="615132"/>
                  </a:lnTo>
                  <a:close/>
                </a:path>
                <a:path w="1252220" h="1249045">
                  <a:moveTo>
                    <a:pt x="1083129" y="615132"/>
                  </a:moveTo>
                  <a:lnTo>
                    <a:pt x="1067801" y="615132"/>
                  </a:lnTo>
                  <a:lnTo>
                    <a:pt x="1065758" y="610018"/>
                  </a:lnTo>
                  <a:lnTo>
                    <a:pt x="1065758" y="603889"/>
                  </a:lnTo>
                  <a:lnTo>
                    <a:pt x="1066669" y="599306"/>
                  </a:lnTo>
                  <a:lnTo>
                    <a:pt x="1066774" y="598776"/>
                  </a:lnTo>
                  <a:lnTo>
                    <a:pt x="1070990" y="594560"/>
                  </a:lnTo>
                  <a:lnTo>
                    <a:pt x="1083799" y="594560"/>
                  </a:lnTo>
                  <a:lnTo>
                    <a:pt x="1087216" y="599306"/>
                  </a:lnTo>
                  <a:lnTo>
                    <a:pt x="1087216" y="604905"/>
                  </a:lnTo>
                  <a:lnTo>
                    <a:pt x="1086188" y="612062"/>
                  </a:lnTo>
                  <a:lnTo>
                    <a:pt x="1083129" y="615132"/>
                  </a:lnTo>
                  <a:close/>
                </a:path>
                <a:path w="1252220" h="1249045">
                  <a:moveTo>
                    <a:pt x="1137287" y="615132"/>
                  </a:moveTo>
                  <a:lnTo>
                    <a:pt x="1125018" y="615132"/>
                  </a:lnTo>
                  <a:lnTo>
                    <a:pt x="1119916" y="612062"/>
                  </a:lnTo>
                  <a:lnTo>
                    <a:pt x="1119916" y="598776"/>
                  </a:lnTo>
                  <a:lnTo>
                    <a:pt x="1127061" y="596733"/>
                  </a:lnTo>
                  <a:lnTo>
                    <a:pt x="1130131" y="593674"/>
                  </a:lnTo>
                  <a:lnTo>
                    <a:pt x="1139330" y="594690"/>
                  </a:lnTo>
                  <a:lnTo>
                    <a:pt x="1143416" y="599803"/>
                  </a:lnTo>
                  <a:lnTo>
                    <a:pt x="1142390" y="605932"/>
                  </a:lnTo>
                  <a:lnTo>
                    <a:pt x="1140347" y="612062"/>
                  </a:lnTo>
                  <a:lnTo>
                    <a:pt x="1137287" y="615132"/>
                  </a:lnTo>
                  <a:close/>
                </a:path>
                <a:path w="1252220" h="1249045">
                  <a:moveTo>
                    <a:pt x="1191434" y="615132"/>
                  </a:moveTo>
                  <a:lnTo>
                    <a:pt x="1179176" y="615132"/>
                  </a:lnTo>
                  <a:lnTo>
                    <a:pt x="1175090" y="610018"/>
                  </a:lnTo>
                  <a:lnTo>
                    <a:pt x="1175090" y="598776"/>
                  </a:lnTo>
                  <a:lnTo>
                    <a:pt x="1179176" y="594690"/>
                  </a:lnTo>
                  <a:lnTo>
                    <a:pt x="1190418" y="594690"/>
                  </a:lnTo>
                  <a:lnTo>
                    <a:pt x="1195532" y="597760"/>
                  </a:lnTo>
                  <a:lnTo>
                    <a:pt x="1195532" y="612062"/>
                  </a:lnTo>
                  <a:lnTo>
                    <a:pt x="1191434" y="615132"/>
                  </a:lnTo>
                  <a:close/>
                </a:path>
                <a:path w="1252220" h="1249045">
                  <a:moveTo>
                    <a:pt x="1247636" y="615132"/>
                  </a:moveTo>
                  <a:lnTo>
                    <a:pt x="1235377" y="615132"/>
                  </a:lnTo>
                  <a:lnTo>
                    <a:pt x="1230264" y="613089"/>
                  </a:lnTo>
                  <a:lnTo>
                    <a:pt x="1230264" y="598776"/>
                  </a:lnTo>
                  <a:lnTo>
                    <a:pt x="1235377" y="594690"/>
                  </a:lnTo>
                  <a:lnTo>
                    <a:pt x="1241507" y="594690"/>
                  </a:lnTo>
                  <a:lnTo>
                    <a:pt x="1246619" y="596733"/>
                  </a:lnTo>
                  <a:lnTo>
                    <a:pt x="1250706" y="598776"/>
                  </a:lnTo>
                  <a:lnTo>
                    <a:pt x="1249679" y="604905"/>
                  </a:lnTo>
                  <a:lnTo>
                    <a:pt x="1250706" y="612062"/>
                  </a:lnTo>
                  <a:lnTo>
                    <a:pt x="1247636" y="615132"/>
                  </a:lnTo>
                  <a:close/>
                </a:path>
                <a:path w="1252220" h="1249045">
                  <a:moveTo>
                    <a:pt x="865600" y="615132"/>
                  </a:moveTo>
                  <a:lnTo>
                    <a:pt x="851179" y="615132"/>
                  </a:lnTo>
                  <a:lnTo>
                    <a:pt x="849125" y="610018"/>
                  </a:lnTo>
                  <a:lnTo>
                    <a:pt x="849125" y="599771"/>
                  </a:lnTo>
                  <a:lnTo>
                    <a:pt x="852001" y="597500"/>
                  </a:lnTo>
                  <a:lnTo>
                    <a:pt x="857860" y="597500"/>
                  </a:lnTo>
                  <a:lnTo>
                    <a:pt x="859351" y="597760"/>
                  </a:lnTo>
                  <a:lnTo>
                    <a:pt x="864454" y="597760"/>
                  </a:lnTo>
                  <a:lnTo>
                    <a:pt x="868540" y="600819"/>
                  </a:lnTo>
                  <a:lnTo>
                    <a:pt x="868540" y="612191"/>
                  </a:lnTo>
                  <a:lnTo>
                    <a:pt x="865600" y="615132"/>
                  </a:lnTo>
                  <a:close/>
                </a:path>
                <a:path w="1252220" h="1249045">
                  <a:moveTo>
                    <a:pt x="968781" y="615283"/>
                  </a:moveTo>
                  <a:lnTo>
                    <a:pt x="962024" y="615283"/>
                  </a:lnTo>
                  <a:lnTo>
                    <a:pt x="958468" y="612710"/>
                  </a:lnTo>
                  <a:lnTo>
                    <a:pt x="958468" y="604905"/>
                  </a:lnTo>
                  <a:lnTo>
                    <a:pt x="956425" y="599803"/>
                  </a:lnTo>
                  <a:lnTo>
                    <a:pt x="960511" y="596733"/>
                  </a:lnTo>
                  <a:lnTo>
                    <a:pt x="965614" y="594690"/>
                  </a:lnTo>
                  <a:lnTo>
                    <a:pt x="971754" y="594690"/>
                  </a:lnTo>
                  <a:lnTo>
                    <a:pt x="976856" y="597760"/>
                  </a:lnTo>
                  <a:lnTo>
                    <a:pt x="976856" y="604905"/>
                  </a:lnTo>
                  <a:lnTo>
                    <a:pt x="977883" y="610018"/>
                  </a:lnTo>
                  <a:lnTo>
                    <a:pt x="974813" y="614105"/>
                  </a:lnTo>
                  <a:lnTo>
                    <a:pt x="969700" y="615132"/>
                  </a:lnTo>
                  <a:lnTo>
                    <a:pt x="968781" y="615283"/>
                  </a:lnTo>
                  <a:close/>
                </a:path>
                <a:path w="1252220" h="1249045">
                  <a:moveTo>
                    <a:pt x="809836" y="615283"/>
                  </a:moveTo>
                  <a:lnTo>
                    <a:pt x="803075" y="615283"/>
                  </a:lnTo>
                  <a:lnTo>
                    <a:pt x="795993" y="614105"/>
                  </a:lnTo>
                  <a:lnTo>
                    <a:pt x="792935" y="610018"/>
                  </a:lnTo>
                  <a:lnTo>
                    <a:pt x="792935" y="598776"/>
                  </a:lnTo>
                  <a:lnTo>
                    <a:pt x="797021" y="594690"/>
                  </a:lnTo>
                  <a:lnTo>
                    <a:pt x="811322" y="594690"/>
                  </a:lnTo>
                  <a:lnTo>
                    <a:pt x="813366" y="599803"/>
                  </a:lnTo>
                  <a:lnTo>
                    <a:pt x="813366" y="612840"/>
                  </a:lnTo>
                  <a:lnTo>
                    <a:pt x="809836" y="615283"/>
                  </a:lnTo>
                  <a:close/>
                </a:path>
                <a:path w="1252220" h="1249045">
                  <a:moveTo>
                    <a:pt x="691916" y="615878"/>
                  </a:moveTo>
                  <a:lnTo>
                    <a:pt x="686467" y="615878"/>
                  </a:lnTo>
                  <a:lnTo>
                    <a:pt x="683343" y="613391"/>
                  </a:lnTo>
                  <a:lnTo>
                    <a:pt x="682576" y="607975"/>
                  </a:lnTo>
                  <a:lnTo>
                    <a:pt x="682576" y="599803"/>
                  </a:lnTo>
                  <a:lnTo>
                    <a:pt x="684618" y="596733"/>
                  </a:lnTo>
                  <a:lnTo>
                    <a:pt x="693818" y="594690"/>
                  </a:lnTo>
                  <a:lnTo>
                    <a:pt x="698920" y="594690"/>
                  </a:lnTo>
                  <a:lnTo>
                    <a:pt x="703006" y="598776"/>
                  </a:lnTo>
                  <a:lnTo>
                    <a:pt x="703006" y="610018"/>
                  </a:lnTo>
                  <a:lnTo>
                    <a:pt x="699947" y="614105"/>
                  </a:lnTo>
                  <a:lnTo>
                    <a:pt x="694834" y="615132"/>
                  </a:lnTo>
                  <a:lnTo>
                    <a:pt x="693353" y="615618"/>
                  </a:lnTo>
                  <a:lnTo>
                    <a:pt x="691916" y="615878"/>
                  </a:lnTo>
                  <a:close/>
                </a:path>
                <a:path w="1252220" h="1249045">
                  <a:moveTo>
                    <a:pt x="1019772" y="616148"/>
                  </a:moveTo>
                  <a:lnTo>
                    <a:pt x="1016712" y="616148"/>
                  </a:lnTo>
                  <a:lnTo>
                    <a:pt x="1011599" y="613089"/>
                  </a:lnTo>
                  <a:lnTo>
                    <a:pt x="1011599" y="599803"/>
                  </a:lnTo>
                  <a:lnTo>
                    <a:pt x="1015686" y="596733"/>
                  </a:lnTo>
                  <a:lnTo>
                    <a:pt x="1027944" y="596733"/>
                  </a:lnTo>
                  <a:lnTo>
                    <a:pt x="1032041" y="599803"/>
                  </a:lnTo>
                  <a:lnTo>
                    <a:pt x="1032041" y="612062"/>
                  </a:lnTo>
                  <a:lnTo>
                    <a:pt x="1027944" y="615132"/>
                  </a:lnTo>
                  <a:lnTo>
                    <a:pt x="1019772" y="616148"/>
                  </a:lnTo>
                  <a:close/>
                </a:path>
                <a:path w="1252220" h="1249045">
                  <a:moveTo>
                    <a:pt x="748895" y="616677"/>
                  </a:moveTo>
                  <a:lnTo>
                    <a:pt x="743219" y="616677"/>
                  </a:lnTo>
                  <a:lnTo>
                    <a:pt x="739620" y="613024"/>
                  </a:lnTo>
                  <a:lnTo>
                    <a:pt x="738776" y="607975"/>
                  </a:lnTo>
                  <a:lnTo>
                    <a:pt x="736733" y="600819"/>
                  </a:lnTo>
                  <a:lnTo>
                    <a:pt x="740819" y="598776"/>
                  </a:lnTo>
                  <a:lnTo>
                    <a:pt x="745922" y="597760"/>
                  </a:lnTo>
                  <a:lnTo>
                    <a:pt x="747900" y="597425"/>
                  </a:lnTo>
                  <a:lnTo>
                    <a:pt x="754041" y="597425"/>
                  </a:lnTo>
                  <a:lnTo>
                    <a:pt x="757586" y="599241"/>
                  </a:lnTo>
                  <a:lnTo>
                    <a:pt x="759208" y="604905"/>
                  </a:lnTo>
                  <a:lnTo>
                    <a:pt x="759208" y="612062"/>
                  </a:lnTo>
                  <a:lnTo>
                    <a:pt x="756148" y="615132"/>
                  </a:lnTo>
                  <a:lnTo>
                    <a:pt x="751035" y="616148"/>
                  </a:lnTo>
                  <a:lnTo>
                    <a:pt x="749954" y="616515"/>
                  </a:lnTo>
                  <a:lnTo>
                    <a:pt x="748895" y="616677"/>
                  </a:lnTo>
                  <a:close/>
                </a:path>
                <a:path w="1252220" h="1249045">
                  <a:moveTo>
                    <a:pt x="235020" y="627390"/>
                  </a:moveTo>
                  <a:lnTo>
                    <a:pt x="219691" y="627390"/>
                  </a:lnTo>
                  <a:lnTo>
                    <a:pt x="216621" y="622277"/>
                  </a:lnTo>
                  <a:lnTo>
                    <a:pt x="216621" y="615132"/>
                  </a:lnTo>
                  <a:lnTo>
                    <a:pt x="218664" y="610018"/>
                  </a:lnTo>
                  <a:lnTo>
                    <a:pt x="222751" y="606949"/>
                  </a:lnTo>
                  <a:lnTo>
                    <a:pt x="235020" y="606949"/>
                  </a:lnTo>
                  <a:lnTo>
                    <a:pt x="239106" y="610018"/>
                  </a:lnTo>
                  <a:lnTo>
                    <a:pt x="239106" y="617175"/>
                  </a:lnTo>
                  <a:lnTo>
                    <a:pt x="238079" y="623304"/>
                  </a:lnTo>
                  <a:lnTo>
                    <a:pt x="235020" y="627390"/>
                  </a:lnTo>
                  <a:close/>
                </a:path>
                <a:path w="1252220" h="1249045">
                  <a:moveTo>
                    <a:pt x="181878" y="627390"/>
                  </a:moveTo>
                  <a:lnTo>
                    <a:pt x="167646" y="627390"/>
                  </a:lnTo>
                  <a:lnTo>
                    <a:pt x="164409" y="623790"/>
                  </a:lnTo>
                  <a:lnTo>
                    <a:pt x="163490" y="619218"/>
                  </a:lnTo>
                  <a:lnTo>
                    <a:pt x="162463" y="613089"/>
                  </a:lnTo>
                  <a:lnTo>
                    <a:pt x="166560" y="607975"/>
                  </a:lnTo>
                  <a:lnTo>
                    <a:pt x="172690" y="606949"/>
                  </a:lnTo>
                  <a:lnTo>
                    <a:pt x="173770" y="606592"/>
                  </a:lnTo>
                  <a:lnTo>
                    <a:pt x="174829" y="606419"/>
                  </a:lnTo>
                  <a:lnTo>
                    <a:pt x="180559" y="606419"/>
                  </a:lnTo>
                  <a:lnTo>
                    <a:pt x="184472" y="610083"/>
                  </a:lnTo>
                  <a:lnTo>
                    <a:pt x="186991" y="615132"/>
                  </a:lnTo>
                  <a:lnTo>
                    <a:pt x="184947" y="622277"/>
                  </a:lnTo>
                  <a:lnTo>
                    <a:pt x="181878" y="627390"/>
                  </a:lnTo>
                  <a:close/>
                </a:path>
                <a:path w="1252220" h="1249045">
                  <a:moveTo>
                    <a:pt x="448582" y="628406"/>
                  </a:moveTo>
                  <a:lnTo>
                    <a:pt x="440399" y="628406"/>
                  </a:lnTo>
                  <a:lnTo>
                    <a:pt x="437340" y="625347"/>
                  </a:lnTo>
                  <a:lnTo>
                    <a:pt x="437340" y="613089"/>
                  </a:lnTo>
                  <a:lnTo>
                    <a:pt x="439383" y="608991"/>
                  </a:lnTo>
                  <a:lnTo>
                    <a:pt x="444485" y="607975"/>
                  </a:lnTo>
                  <a:lnTo>
                    <a:pt x="446010" y="607781"/>
                  </a:lnTo>
                  <a:lnTo>
                    <a:pt x="453371" y="607781"/>
                  </a:lnTo>
                  <a:lnTo>
                    <a:pt x="455728" y="611024"/>
                  </a:lnTo>
                  <a:lnTo>
                    <a:pt x="455728" y="623304"/>
                  </a:lnTo>
                  <a:lnTo>
                    <a:pt x="454711" y="626363"/>
                  </a:lnTo>
                  <a:lnTo>
                    <a:pt x="448582" y="628406"/>
                  </a:lnTo>
                  <a:close/>
                </a:path>
                <a:path w="1252220" h="1249045">
                  <a:moveTo>
                    <a:pt x="508869" y="628406"/>
                  </a:moveTo>
                  <a:lnTo>
                    <a:pt x="496600" y="628406"/>
                  </a:lnTo>
                  <a:lnTo>
                    <a:pt x="491497" y="625347"/>
                  </a:lnTo>
                  <a:lnTo>
                    <a:pt x="491497" y="618191"/>
                  </a:lnTo>
                  <a:lnTo>
                    <a:pt x="490471" y="612062"/>
                  </a:lnTo>
                  <a:lnTo>
                    <a:pt x="494557" y="607975"/>
                  </a:lnTo>
                  <a:lnTo>
                    <a:pt x="499670" y="607975"/>
                  </a:lnTo>
                  <a:lnTo>
                    <a:pt x="500806" y="607781"/>
                  </a:lnTo>
                  <a:lnTo>
                    <a:pt x="506999" y="607781"/>
                  </a:lnTo>
                  <a:lnTo>
                    <a:pt x="511032" y="611024"/>
                  </a:lnTo>
                  <a:lnTo>
                    <a:pt x="511929" y="618191"/>
                  </a:lnTo>
                  <a:lnTo>
                    <a:pt x="511929" y="624320"/>
                  </a:lnTo>
                  <a:lnTo>
                    <a:pt x="508869" y="628406"/>
                  </a:lnTo>
                  <a:close/>
                </a:path>
                <a:path w="1252220" h="1249045">
                  <a:moveTo>
                    <a:pt x="343325" y="652934"/>
                  </a:moveTo>
                  <a:lnTo>
                    <a:pt x="332093" y="652934"/>
                  </a:lnTo>
                  <a:lnTo>
                    <a:pt x="328008" y="648848"/>
                  </a:lnTo>
                  <a:lnTo>
                    <a:pt x="328008" y="637606"/>
                  </a:lnTo>
                  <a:lnTo>
                    <a:pt x="331067" y="633519"/>
                  </a:lnTo>
                  <a:lnTo>
                    <a:pt x="338222" y="633519"/>
                  </a:lnTo>
                  <a:lnTo>
                    <a:pt x="343325" y="634546"/>
                  </a:lnTo>
                  <a:lnTo>
                    <a:pt x="347422" y="637606"/>
                  </a:lnTo>
                  <a:lnTo>
                    <a:pt x="347422" y="648848"/>
                  </a:lnTo>
                  <a:lnTo>
                    <a:pt x="343325" y="652934"/>
                  </a:lnTo>
                  <a:close/>
                </a:path>
                <a:path w="1252220" h="1249045">
                  <a:moveTo>
                    <a:pt x="18387" y="653950"/>
                  </a:moveTo>
                  <a:lnTo>
                    <a:pt x="6129" y="653950"/>
                  </a:lnTo>
                  <a:lnTo>
                    <a:pt x="1016" y="650891"/>
                  </a:lnTo>
                  <a:lnTo>
                    <a:pt x="1016" y="643735"/>
                  </a:lnTo>
                  <a:lnTo>
                    <a:pt x="0" y="637606"/>
                  </a:lnTo>
                  <a:lnTo>
                    <a:pt x="3070" y="633519"/>
                  </a:lnTo>
                  <a:lnTo>
                    <a:pt x="16344" y="633519"/>
                  </a:lnTo>
                  <a:lnTo>
                    <a:pt x="20430" y="635563"/>
                  </a:lnTo>
                  <a:lnTo>
                    <a:pt x="21457" y="643735"/>
                  </a:lnTo>
                  <a:lnTo>
                    <a:pt x="20430" y="648848"/>
                  </a:lnTo>
                  <a:lnTo>
                    <a:pt x="18387" y="653950"/>
                  </a:lnTo>
                  <a:close/>
                </a:path>
                <a:path w="1252220" h="1249045">
                  <a:moveTo>
                    <a:pt x="125687" y="653950"/>
                  </a:moveTo>
                  <a:lnTo>
                    <a:pt x="113418" y="653950"/>
                  </a:lnTo>
                  <a:lnTo>
                    <a:pt x="110359" y="649864"/>
                  </a:lnTo>
                  <a:lnTo>
                    <a:pt x="108316" y="644762"/>
                  </a:lnTo>
                  <a:lnTo>
                    <a:pt x="108316" y="638632"/>
                  </a:lnTo>
                  <a:lnTo>
                    <a:pt x="112402" y="634546"/>
                  </a:lnTo>
                  <a:lnTo>
                    <a:pt x="118531" y="633519"/>
                  </a:lnTo>
                  <a:lnTo>
                    <a:pt x="125687" y="633519"/>
                  </a:lnTo>
                  <a:lnTo>
                    <a:pt x="130790" y="637606"/>
                  </a:lnTo>
                  <a:lnTo>
                    <a:pt x="130790" y="650891"/>
                  </a:lnTo>
                  <a:lnTo>
                    <a:pt x="125687" y="653950"/>
                  </a:lnTo>
                  <a:close/>
                </a:path>
                <a:path w="1252220" h="1249045">
                  <a:moveTo>
                    <a:pt x="288151" y="653950"/>
                  </a:moveTo>
                  <a:lnTo>
                    <a:pt x="276908" y="653950"/>
                  </a:lnTo>
                  <a:lnTo>
                    <a:pt x="273849" y="649864"/>
                  </a:lnTo>
                  <a:lnTo>
                    <a:pt x="273849" y="644762"/>
                  </a:lnTo>
                  <a:lnTo>
                    <a:pt x="271806" y="638632"/>
                  </a:lnTo>
                  <a:lnTo>
                    <a:pt x="275893" y="634546"/>
                  </a:lnTo>
                  <a:lnTo>
                    <a:pt x="282022" y="633519"/>
                  </a:lnTo>
                  <a:lnTo>
                    <a:pt x="290194" y="633519"/>
                  </a:lnTo>
                  <a:lnTo>
                    <a:pt x="294280" y="635563"/>
                  </a:lnTo>
                  <a:lnTo>
                    <a:pt x="294280" y="649864"/>
                  </a:lnTo>
                  <a:lnTo>
                    <a:pt x="288151" y="653950"/>
                  </a:lnTo>
                  <a:close/>
                </a:path>
                <a:path w="1252220" h="1249045">
                  <a:moveTo>
                    <a:pt x="398437" y="653950"/>
                  </a:moveTo>
                  <a:lnTo>
                    <a:pt x="390338" y="653950"/>
                  </a:lnTo>
                  <a:lnTo>
                    <a:pt x="385225" y="652934"/>
                  </a:lnTo>
                  <a:lnTo>
                    <a:pt x="383182" y="648848"/>
                  </a:lnTo>
                  <a:lnTo>
                    <a:pt x="383182" y="636827"/>
                  </a:lnTo>
                  <a:lnTo>
                    <a:pt x="386836" y="634298"/>
                  </a:lnTo>
                  <a:lnTo>
                    <a:pt x="392964" y="634298"/>
                  </a:lnTo>
                  <a:lnTo>
                    <a:pt x="394424" y="634546"/>
                  </a:lnTo>
                  <a:lnTo>
                    <a:pt x="399526" y="634546"/>
                  </a:lnTo>
                  <a:lnTo>
                    <a:pt x="402597" y="638632"/>
                  </a:lnTo>
                  <a:lnTo>
                    <a:pt x="402597" y="644762"/>
                  </a:lnTo>
                  <a:lnTo>
                    <a:pt x="401678" y="650253"/>
                  </a:lnTo>
                  <a:lnTo>
                    <a:pt x="398437" y="653950"/>
                  </a:lnTo>
                  <a:close/>
                </a:path>
                <a:path w="1252220" h="1249045">
                  <a:moveTo>
                    <a:pt x="70386" y="654113"/>
                  </a:moveTo>
                  <a:lnTo>
                    <a:pt x="63281" y="654113"/>
                  </a:lnTo>
                  <a:lnTo>
                    <a:pt x="56201" y="652934"/>
                  </a:lnTo>
                  <a:lnTo>
                    <a:pt x="54158" y="647821"/>
                  </a:lnTo>
                  <a:lnTo>
                    <a:pt x="55174" y="642719"/>
                  </a:lnTo>
                  <a:lnTo>
                    <a:pt x="56038" y="635811"/>
                  </a:lnTo>
                  <a:lnTo>
                    <a:pt x="59822" y="633282"/>
                  </a:lnTo>
                  <a:lnTo>
                    <a:pt x="66047" y="633282"/>
                  </a:lnTo>
                  <a:lnTo>
                    <a:pt x="67443" y="633519"/>
                  </a:lnTo>
                  <a:lnTo>
                    <a:pt x="74588" y="634546"/>
                  </a:lnTo>
                  <a:lnTo>
                    <a:pt x="75615" y="639649"/>
                  </a:lnTo>
                  <a:lnTo>
                    <a:pt x="75615" y="644762"/>
                  </a:lnTo>
                  <a:lnTo>
                    <a:pt x="74751" y="651669"/>
                  </a:lnTo>
                  <a:lnTo>
                    <a:pt x="70386" y="654113"/>
                  </a:lnTo>
                  <a:close/>
                </a:path>
                <a:path w="1252220" h="1249045">
                  <a:moveTo>
                    <a:pt x="565060" y="654977"/>
                  </a:moveTo>
                  <a:lnTo>
                    <a:pt x="551785" y="654977"/>
                  </a:lnTo>
                  <a:lnTo>
                    <a:pt x="549742" y="650891"/>
                  </a:lnTo>
                  <a:lnTo>
                    <a:pt x="547699" y="645778"/>
                  </a:lnTo>
                  <a:lnTo>
                    <a:pt x="546672" y="639649"/>
                  </a:lnTo>
                  <a:lnTo>
                    <a:pt x="550758" y="634546"/>
                  </a:lnTo>
                  <a:lnTo>
                    <a:pt x="556887" y="633519"/>
                  </a:lnTo>
                  <a:lnTo>
                    <a:pt x="565060" y="633519"/>
                  </a:lnTo>
                  <a:lnTo>
                    <a:pt x="570173" y="635563"/>
                  </a:lnTo>
                  <a:lnTo>
                    <a:pt x="570173" y="650891"/>
                  </a:lnTo>
                  <a:lnTo>
                    <a:pt x="565060" y="654977"/>
                  </a:lnTo>
                  <a:close/>
                </a:path>
                <a:path w="1252220" h="1249045">
                  <a:moveTo>
                    <a:pt x="752041" y="667765"/>
                  </a:moveTo>
                  <a:lnTo>
                    <a:pt x="746247" y="667765"/>
                  </a:lnTo>
                  <a:lnTo>
                    <a:pt x="745133" y="667593"/>
                  </a:lnTo>
                  <a:lnTo>
                    <a:pt x="743879" y="667236"/>
                  </a:lnTo>
                  <a:lnTo>
                    <a:pt x="738776" y="666220"/>
                  </a:lnTo>
                  <a:lnTo>
                    <a:pt x="735707" y="663150"/>
                  </a:lnTo>
                  <a:lnTo>
                    <a:pt x="735707" y="650891"/>
                  </a:lnTo>
                  <a:lnTo>
                    <a:pt x="740819" y="647821"/>
                  </a:lnTo>
                  <a:lnTo>
                    <a:pt x="754105" y="647821"/>
                  </a:lnTo>
                  <a:lnTo>
                    <a:pt x="755122" y="652934"/>
                  </a:lnTo>
                  <a:lnTo>
                    <a:pt x="755122" y="658047"/>
                  </a:lnTo>
                  <a:lnTo>
                    <a:pt x="754393" y="663150"/>
                  </a:lnTo>
                  <a:lnTo>
                    <a:pt x="754278" y="663950"/>
                  </a:lnTo>
                  <a:lnTo>
                    <a:pt x="752142" y="667593"/>
                  </a:lnTo>
                  <a:lnTo>
                    <a:pt x="752041" y="667765"/>
                  </a:lnTo>
                  <a:close/>
                </a:path>
                <a:path w="1252220" h="1249045">
                  <a:moveTo>
                    <a:pt x="972576" y="668003"/>
                  </a:moveTo>
                  <a:lnTo>
                    <a:pt x="968111" y="668003"/>
                  </a:lnTo>
                  <a:lnTo>
                    <a:pt x="966900" y="667755"/>
                  </a:lnTo>
                  <a:lnTo>
                    <a:pt x="965614" y="667236"/>
                  </a:lnTo>
                  <a:lnTo>
                    <a:pt x="959484" y="667236"/>
                  </a:lnTo>
                  <a:lnTo>
                    <a:pt x="956425" y="664177"/>
                  </a:lnTo>
                  <a:lnTo>
                    <a:pt x="956425" y="651907"/>
                  </a:lnTo>
                  <a:lnTo>
                    <a:pt x="960511" y="648848"/>
                  </a:lnTo>
                  <a:lnTo>
                    <a:pt x="966641" y="648848"/>
                  </a:lnTo>
                  <a:lnTo>
                    <a:pt x="974813" y="649864"/>
                  </a:lnTo>
                  <a:lnTo>
                    <a:pt x="976856" y="654977"/>
                  </a:lnTo>
                  <a:lnTo>
                    <a:pt x="975072" y="665712"/>
                  </a:lnTo>
                  <a:lnTo>
                    <a:pt x="972576" y="668003"/>
                  </a:lnTo>
                  <a:close/>
                </a:path>
                <a:path w="1252220" h="1249045">
                  <a:moveTo>
                    <a:pt x="694834" y="669279"/>
                  </a:moveTo>
                  <a:lnTo>
                    <a:pt x="680533" y="669279"/>
                  </a:lnTo>
                  <a:lnTo>
                    <a:pt x="678489" y="665193"/>
                  </a:lnTo>
                  <a:lnTo>
                    <a:pt x="677462" y="660090"/>
                  </a:lnTo>
                  <a:lnTo>
                    <a:pt x="675419" y="653950"/>
                  </a:lnTo>
                  <a:lnTo>
                    <a:pt x="679505" y="649864"/>
                  </a:lnTo>
                  <a:lnTo>
                    <a:pt x="687678" y="647821"/>
                  </a:lnTo>
                  <a:lnTo>
                    <a:pt x="693818" y="647821"/>
                  </a:lnTo>
                  <a:lnTo>
                    <a:pt x="698920" y="649864"/>
                  </a:lnTo>
                  <a:lnTo>
                    <a:pt x="698920" y="664177"/>
                  </a:lnTo>
                  <a:lnTo>
                    <a:pt x="694834" y="669279"/>
                  </a:lnTo>
                  <a:close/>
                </a:path>
                <a:path w="1252220" h="1249045">
                  <a:moveTo>
                    <a:pt x="807236" y="669279"/>
                  </a:moveTo>
                  <a:lnTo>
                    <a:pt x="801107" y="669279"/>
                  </a:lnTo>
                  <a:lnTo>
                    <a:pt x="794978" y="668263"/>
                  </a:lnTo>
                  <a:lnTo>
                    <a:pt x="789865" y="664177"/>
                  </a:lnTo>
                  <a:lnTo>
                    <a:pt x="790892" y="658047"/>
                  </a:lnTo>
                  <a:lnTo>
                    <a:pt x="791778" y="651788"/>
                  </a:lnTo>
                  <a:lnTo>
                    <a:pt x="795799" y="648653"/>
                  </a:lnTo>
                  <a:lnTo>
                    <a:pt x="802001" y="648653"/>
                  </a:lnTo>
                  <a:lnTo>
                    <a:pt x="803150" y="648848"/>
                  </a:lnTo>
                  <a:lnTo>
                    <a:pt x="808252" y="649864"/>
                  </a:lnTo>
                  <a:lnTo>
                    <a:pt x="812350" y="653950"/>
                  </a:lnTo>
                  <a:lnTo>
                    <a:pt x="812350" y="659064"/>
                  </a:lnTo>
                  <a:lnTo>
                    <a:pt x="811322" y="665193"/>
                  </a:lnTo>
                  <a:lnTo>
                    <a:pt x="807236" y="669279"/>
                  </a:lnTo>
                  <a:close/>
                </a:path>
                <a:path w="1252220" h="1249045">
                  <a:moveTo>
                    <a:pt x="1190418" y="669279"/>
                  </a:moveTo>
                  <a:lnTo>
                    <a:pt x="1179176" y="669279"/>
                  </a:lnTo>
                  <a:lnTo>
                    <a:pt x="1174074" y="665193"/>
                  </a:lnTo>
                  <a:lnTo>
                    <a:pt x="1174074" y="659064"/>
                  </a:lnTo>
                  <a:lnTo>
                    <a:pt x="1173047" y="652934"/>
                  </a:lnTo>
                  <a:lnTo>
                    <a:pt x="1179176" y="648848"/>
                  </a:lnTo>
                  <a:lnTo>
                    <a:pt x="1185305" y="648848"/>
                  </a:lnTo>
                  <a:lnTo>
                    <a:pt x="1191434" y="649864"/>
                  </a:lnTo>
                  <a:lnTo>
                    <a:pt x="1196547" y="651907"/>
                  </a:lnTo>
                  <a:lnTo>
                    <a:pt x="1195532" y="660090"/>
                  </a:lnTo>
                  <a:lnTo>
                    <a:pt x="1194504" y="665193"/>
                  </a:lnTo>
                  <a:lnTo>
                    <a:pt x="1190418" y="669279"/>
                  </a:lnTo>
                  <a:close/>
                </a:path>
                <a:path w="1252220" h="1249045">
                  <a:moveTo>
                    <a:pt x="1246619" y="669279"/>
                  </a:moveTo>
                  <a:lnTo>
                    <a:pt x="1232307" y="669279"/>
                  </a:lnTo>
                  <a:lnTo>
                    <a:pt x="1230264" y="664177"/>
                  </a:lnTo>
                  <a:lnTo>
                    <a:pt x="1230264" y="651907"/>
                  </a:lnTo>
                  <a:lnTo>
                    <a:pt x="1234361" y="648848"/>
                  </a:lnTo>
                  <a:lnTo>
                    <a:pt x="1245593" y="648848"/>
                  </a:lnTo>
                  <a:lnTo>
                    <a:pt x="1249679" y="650891"/>
                  </a:lnTo>
                  <a:lnTo>
                    <a:pt x="1251722" y="659064"/>
                  </a:lnTo>
                  <a:lnTo>
                    <a:pt x="1250706" y="665193"/>
                  </a:lnTo>
                  <a:lnTo>
                    <a:pt x="1246619" y="669279"/>
                  </a:lnTo>
                  <a:close/>
                </a:path>
                <a:path w="1252220" h="1249045">
                  <a:moveTo>
                    <a:pt x="858324" y="669279"/>
                  </a:moveTo>
                  <a:lnTo>
                    <a:pt x="851213" y="669279"/>
                  </a:lnTo>
                  <a:lnTo>
                    <a:pt x="847795" y="665582"/>
                  </a:lnTo>
                  <a:lnTo>
                    <a:pt x="845039" y="660090"/>
                  </a:lnTo>
                  <a:lnTo>
                    <a:pt x="845039" y="651907"/>
                  </a:lnTo>
                  <a:lnTo>
                    <a:pt x="849125" y="648848"/>
                  </a:lnTo>
                  <a:lnTo>
                    <a:pt x="862411" y="648848"/>
                  </a:lnTo>
                  <a:lnTo>
                    <a:pt x="866497" y="650891"/>
                  </a:lnTo>
                  <a:lnTo>
                    <a:pt x="867524" y="656004"/>
                  </a:lnTo>
                  <a:lnTo>
                    <a:pt x="868540" y="663150"/>
                  </a:lnTo>
                  <a:lnTo>
                    <a:pt x="864454" y="667236"/>
                  </a:lnTo>
                  <a:lnTo>
                    <a:pt x="858324" y="669279"/>
                  </a:lnTo>
                  <a:close/>
                </a:path>
                <a:path w="1252220" h="1249045">
                  <a:moveTo>
                    <a:pt x="1135410" y="669279"/>
                  </a:moveTo>
                  <a:lnTo>
                    <a:pt x="1128088" y="669279"/>
                  </a:lnTo>
                  <a:lnTo>
                    <a:pt x="1122975" y="668263"/>
                  </a:lnTo>
                  <a:lnTo>
                    <a:pt x="1118889" y="664177"/>
                  </a:lnTo>
                  <a:lnTo>
                    <a:pt x="1118889" y="659064"/>
                  </a:lnTo>
                  <a:lnTo>
                    <a:pt x="1119916" y="650891"/>
                  </a:lnTo>
                  <a:lnTo>
                    <a:pt x="1124002" y="648848"/>
                  </a:lnTo>
                  <a:lnTo>
                    <a:pt x="1130131" y="646805"/>
                  </a:lnTo>
                  <a:lnTo>
                    <a:pt x="1137287" y="649864"/>
                  </a:lnTo>
                  <a:lnTo>
                    <a:pt x="1142390" y="651907"/>
                  </a:lnTo>
                  <a:lnTo>
                    <a:pt x="1140347" y="660090"/>
                  </a:lnTo>
                  <a:lnTo>
                    <a:pt x="1139428" y="665582"/>
                  </a:lnTo>
                  <a:lnTo>
                    <a:pt x="1135410" y="669279"/>
                  </a:lnTo>
                  <a:close/>
                </a:path>
                <a:path w="1252220" h="1249045">
                  <a:moveTo>
                    <a:pt x="915820" y="669409"/>
                  </a:moveTo>
                  <a:lnTo>
                    <a:pt x="909164" y="669409"/>
                  </a:lnTo>
                  <a:lnTo>
                    <a:pt x="908397" y="669279"/>
                  </a:lnTo>
                  <a:lnTo>
                    <a:pt x="903283" y="669279"/>
                  </a:lnTo>
                  <a:lnTo>
                    <a:pt x="900224" y="664177"/>
                  </a:lnTo>
                  <a:lnTo>
                    <a:pt x="900224" y="659064"/>
                  </a:lnTo>
                  <a:lnTo>
                    <a:pt x="901910" y="652296"/>
                  </a:lnTo>
                  <a:lnTo>
                    <a:pt x="905716" y="648329"/>
                  </a:lnTo>
                  <a:lnTo>
                    <a:pt x="911434" y="648329"/>
                  </a:lnTo>
                  <a:lnTo>
                    <a:pt x="912450" y="648491"/>
                  </a:lnTo>
                  <a:lnTo>
                    <a:pt x="913509" y="648848"/>
                  </a:lnTo>
                  <a:lnTo>
                    <a:pt x="918611" y="649864"/>
                  </a:lnTo>
                  <a:lnTo>
                    <a:pt x="922698" y="653950"/>
                  </a:lnTo>
                  <a:lnTo>
                    <a:pt x="920654" y="660090"/>
                  </a:lnTo>
                  <a:lnTo>
                    <a:pt x="919768" y="666349"/>
                  </a:lnTo>
                  <a:lnTo>
                    <a:pt x="915820" y="669409"/>
                  </a:lnTo>
                  <a:close/>
                </a:path>
                <a:path w="1252220" h="1249045">
                  <a:moveTo>
                    <a:pt x="1023987" y="669409"/>
                  </a:moveTo>
                  <a:lnTo>
                    <a:pt x="1016434" y="669409"/>
                  </a:lnTo>
                  <a:lnTo>
                    <a:pt x="1012497" y="666349"/>
                  </a:lnTo>
                  <a:lnTo>
                    <a:pt x="1011599" y="660090"/>
                  </a:lnTo>
                  <a:lnTo>
                    <a:pt x="1010572" y="653950"/>
                  </a:lnTo>
                  <a:lnTo>
                    <a:pt x="1014669" y="649864"/>
                  </a:lnTo>
                  <a:lnTo>
                    <a:pt x="1019772" y="648848"/>
                  </a:lnTo>
                  <a:lnTo>
                    <a:pt x="1020906" y="648653"/>
                  </a:lnTo>
                  <a:lnTo>
                    <a:pt x="1027101" y="648653"/>
                  </a:lnTo>
                  <a:lnTo>
                    <a:pt x="1031143" y="651896"/>
                  </a:lnTo>
                  <a:lnTo>
                    <a:pt x="1032041" y="659064"/>
                  </a:lnTo>
                  <a:lnTo>
                    <a:pt x="1032041" y="664177"/>
                  </a:lnTo>
                  <a:lnTo>
                    <a:pt x="1029987" y="667236"/>
                  </a:lnTo>
                  <a:lnTo>
                    <a:pt x="1024885" y="669279"/>
                  </a:lnTo>
                  <a:lnTo>
                    <a:pt x="1023987" y="669409"/>
                  </a:lnTo>
                  <a:close/>
                </a:path>
                <a:path w="1252220" h="1249045">
                  <a:moveTo>
                    <a:pt x="1077000" y="670306"/>
                  </a:moveTo>
                  <a:lnTo>
                    <a:pt x="1067801" y="669279"/>
                  </a:lnTo>
                  <a:lnTo>
                    <a:pt x="1063715" y="666220"/>
                  </a:lnTo>
                  <a:lnTo>
                    <a:pt x="1063715" y="651907"/>
                  </a:lnTo>
                  <a:lnTo>
                    <a:pt x="1068817" y="648848"/>
                  </a:lnTo>
                  <a:lnTo>
                    <a:pt x="1082102" y="648848"/>
                  </a:lnTo>
                  <a:lnTo>
                    <a:pt x="1086188" y="652934"/>
                  </a:lnTo>
                  <a:lnTo>
                    <a:pt x="1086188" y="658047"/>
                  </a:lnTo>
                  <a:lnTo>
                    <a:pt x="1087216" y="664177"/>
                  </a:lnTo>
                  <a:lnTo>
                    <a:pt x="1083129" y="669279"/>
                  </a:lnTo>
                  <a:lnTo>
                    <a:pt x="1077000" y="670306"/>
                  </a:lnTo>
                  <a:close/>
                </a:path>
                <a:path w="1252220" h="1249045">
                  <a:moveTo>
                    <a:pt x="514999" y="679505"/>
                  </a:moveTo>
                  <a:lnTo>
                    <a:pt x="503756" y="679505"/>
                  </a:lnTo>
                  <a:lnTo>
                    <a:pt x="499670" y="675419"/>
                  </a:lnTo>
                  <a:lnTo>
                    <a:pt x="498643" y="670306"/>
                  </a:lnTo>
                  <a:lnTo>
                    <a:pt x="496600" y="664177"/>
                  </a:lnTo>
                  <a:lnTo>
                    <a:pt x="500686" y="660090"/>
                  </a:lnTo>
                  <a:lnTo>
                    <a:pt x="505800" y="658047"/>
                  </a:lnTo>
                  <a:lnTo>
                    <a:pt x="513972" y="658047"/>
                  </a:lnTo>
                  <a:lnTo>
                    <a:pt x="517042" y="661107"/>
                  </a:lnTo>
                  <a:lnTo>
                    <a:pt x="519085" y="668263"/>
                  </a:lnTo>
                  <a:lnTo>
                    <a:pt x="520101" y="675419"/>
                  </a:lnTo>
                  <a:lnTo>
                    <a:pt x="514999" y="679505"/>
                  </a:lnTo>
                  <a:close/>
                </a:path>
                <a:path w="1252220" h="1249045">
                  <a:moveTo>
                    <a:pt x="457771" y="680521"/>
                  </a:moveTo>
                  <a:lnTo>
                    <a:pt x="452668" y="680521"/>
                  </a:lnTo>
                  <a:lnTo>
                    <a:pt x="445512" y="679505"/>
                  </a:lnTo>
                  <a:lnTo>
                    <a:pt x="442442" y="674392"/>
                  </a:lnTo>
                  <a:lnTo>
                    <a:pt x="443469" y="667236"/>
                  </a:lnTo>
                  <a:lnTo>
                    <a:pt x="443469" y="663150"/>
                  </a:lnTo>
                  <a:lnTo>
                    <a:pt x="447555" y="660090"/>
                  </a:lnTo>
                  <a:lnTo>
                    <a:pt x="453684" y="659064"/>
                  </a:lnTo>
                  <a:lnTo>
                    <a:pt x="458797" y="661107"/>
                  </a:lnTo>
                  <a:lnTo>
                    <a:pt x="463900" y="665193"/>
                  </a:lnTo>
                  <a:lnTo>
                    <a:pt x="462883" y="671322"/>
                  </a:lnTo>
                  <a:lnTo>
                    <a:pt x="460841" y="676435"/>
                  </a:lnTo>
                  <a:lnTo>
                    <a:pt x="457771" y="680521"/>
                  </a:lnTo>
                  <a:close/>
                </a:path>
                <a:path w="1252220" h="1249045">
                  <a:moveTo>
                    <a:pt x="230242" y="681429"/>
                  </a:moveTo>
                  <a:lnTo>
                    <a:pt x="224621" y="681429"/>
                  </a:lnTo>
                  <a:lnTo>
                    <a:pt x="222340" y="677030"/>
                  </a:lnTo>
                  <a:lnTo>
                    <a:pt x="220708" y="671322"/>
                  </a:lnTo>
                  <a:lnTo>
                    <a:pt x="220708" y="665193"/>
                  </a:lnTo>
                  <a:lnTo>
                    <a:pt x="223777" y="661107"/>
                  </a:lnTo>
                  <a:lnTo>
                    <a:pt x="229708" y="659928"/>
                  </a:lnTo>
                  <a:lnTo>
                    <a:pt x="236641" y="659928"/>
                  </a:lnTo>
                  <a:lnTo>
                    <a:pt x="239214" y="663885"/>
                  </a:lnTo>
                  <a:lnTo>
                    <a:pt x="240122" y="670306"/>
                  </a:lnTo>
                  <a:lnTo>
                    <a:pt x="240122" y="675419"/>
                  </a:lnTo>
                  <a:lnTo>
                    <a:pt x="238079" y="679505"/>
                  </a:lnTo>
                  <a:lnTo>
                    <a:pt x="232976" y="680521"/>
                  </a:lnTo>
                  <a:lnTo>
                    <a:pt x="231517" y="681148"/>
                  </a:lnTo>
                  <a:lnTo>
                    <a:pt x="230242" y="681429"/>
                  </a:lnTo>
                  <a:close/>
                </a:path>
                <a:path w="1252220" h="1249045">
                  <a:moveTo>
                    <a:pt x="181500" y="682067"/>
                  </a:moveTo>
                  <a:lnTo>
                    <a:pt x="175813" y="682067"/>
                  </a:lnTo>
                  <a:lnTo>
                    <a:pt x="174776" y="681905"/>
                  </a:lnTo>
                  <a:lnTo>
                    <a:pt x="173705" y="681548"/>
                  </a:lnTo>
                  <a:lnTo>
                    <a:pt x="168603" y="680521"/>
                  </a:lnTo>
                  <a:lnTo>
                    <a:pt x="164517" y="676435"/>
                  </a:lnTo>
                  <a:lnTo>
                    <a:pt x="164517" y="664901"/>
                  </a:lnTo>
                  <a:lnTo>
                    <a:pt x="168636" y="660955"/>
                  </a:lnTo>
                  <a:lnTo>
                    <a:pt x="175218" y="660955"/>
                  </a:lnTo>
                  <a:lnTo>
                    <a:pt x="182904" y="663150"/>
                  </a:lnTo>
                  <a:lnTo>
                    <a:pt x="188018" y="665193"/>
                  </a:lnTo>
                  <a:lnTo>
                    <a:pt x="185975" y="672349"/>
                  </a:lnTo>
                  <a:lnTo>
                    <a:pt x="185121" y="678251"/>
                  </a:lnTo>
                  <a:lnTo>
                    <a:pt x="181500" y="682067"/>
                  </a:lnTo>
                  <a:close/>
                </a:path>
                <a:path w="1252220" h="1249045">
                  <a:moveTo>
                    <a:pt x="592896" y="697007"/>
                  </a:moveTo>
                  <a:lnTo>
                    <a:pt x="586240" y="697007"/>
                  </a:lnTo>
                  <a:lnTo>
                    <a:pt x="582302" y="694045"/>
                  </a:lnTo>
                  <a:lnTo>
                    <a:pt x="581416" y="688694"/>
                  </a:lnTo>
                  <a:lnTo>
                    <a:pt x="580388" y="680521"/>
                  </a:lnTo>
                  <a:lnTo>
                    <a:pt x="582432" y="676435"/>
                  </a:lnTo>
                  <a:lnTo>
                    <a:pt x="596744" y="676435"/>
                  </a:lnTo>
                  <a:lnTo>
                    <a:pt x="600830" y="680521"/>
                  </a:lnTo>
                  <a:lnTo>
                    <a:pt x="601847" y="686651"/>
                  </a:lnTo>
                  <a:lnTo>
                    <a:pt x="602873" y="691764"/>
                  </a:lnTo>
                  <a:lnTo>
                    <a:pt x="598787" y="695850"/>
                  </a:lnTo>
                  <a:lnTo>
                    <a:pt x="593674" y="696877"/>
                  </a:lnTo>
                  <a:lnTo>
                    <a:pt x="592896" y="697007"/>
                  </a:lnTo>
                  <a:close/>
                </a:path>
                <a:path w="1252220" h="1249045">
                  <a:moveTo>
                    <a:pt x="651475" y="702498"/>
                  </a:moveTo>
                  <a:lnTo>
                    <a:pt x="645822" y="702498"/>
                  </a:lnTo>
                  <a:lnTo>
                    <a:pt x="644794" y="702336"/>
                  </a:lnTo>
                  <a:lnTo>
                    <a:pt x="643746" y="701979"/>
                  </a:lnTo>
                  <a:lnTo>
                    <a:pt x="638633" y="701979"/>
                  </a:lnTo>
                  <a:lnTo>
                    <a:pt x="634547" y="699936"/>
                  </a:lnTo>
                  <a:lnTo>
                    <a:pt x="634547" y="686651"/>
                  </a:lnTo>
                  <a:lnTo>
                    <a:pt x="637617" y="681548"/>
                  </a:lnTo>
                  <a:lnTo>
                    <a:pt x="651918" y="681548"/>
                  </a:lnTo>
                  <a:lnTo>
                    <a:pt x="654988" y="685634"/>
                  </a:lnTo>
                  <a:lnTo>
                    <a:pt x="654988" y="698531"/>
                  </a:lnTo>
                  <a:lnTo>
                    <a:pt x="651475" y="702498"/>
                  </a:lnTo>
                  <a:close/>
                </a:path>
                <a:path w="1252220" h="1249045">
                  <a:moveTo>
                    <a:pt x="131816" y="705049"/>
                  </a:moveTo>
                  <a:lnTo>
                    <a:pt x="117504" y="705049"/>
                  </a:lnTo>
                  <a:lnTo>
                    <a:pt x="115461" y="700963"/>
                  </a:lnTo>
                  <a:lnTo>
                    <a:pt x="115461" y="689721"/>
                  </a:lnTo>
                  <a:lnTo>
                    <a:pt x="118531" y="686651"/>
                  </a:lnTo>
                  <a:lnTo>
                    <a:pt x="125687" y="685634"/>
                  </a:lnTo>
                  <a:lnTo>
                    <a:pt x="131816" y="685634"/>
                  </a:lnTo>
                  <a:lnTo>
                    <a:pt x="135903" y="689721"/>
                  </a:lnTo>
                  <a:lnTo>
                    <a:pt x="135903" y="695850"/>
                  </a:lnTo>
                  <a:lnTo>
                    <a:pt x="133860" y="700963"/>
                  </a:lnTo>
                  <a:lnTo>
                    <a:pt x="131816" y="705049"/>
                  </a:lnTo>
                  <a:close/>
                </a:path>
                <a:path w="1252220" h="1249045">
                  <a:moveTo>
                    <a:pt x="407864" y="705049"/>
                  </a:moveTo>
                  <a:lnTo>
                    <a:pt x="399526" y="705049"/>
                  </a:lnTo>
                  <a:lnTo>
                    <a:pt x="396467" y="704022"/>
                  </a:lnTo>
                  <a:lnTo>
                    <a:pt x="392381" y="699936"/>
                  </a:lnTo>
                  <a:lnTo>
                    <a:pt x="392381" y="688694"/>
                  </a:lnTo>
                  <a:lnTo>
                    <a:pt x="397483" y="684607"/>
                  </a:lnTo>
                  <a:lnTo>
                    <a:pt x="402597" y="684607"/>
                  </a:lnTo>
                  <a:lnTo>
                    <a:pt x="408726" y="685634"/>
                  </a:lnTo>
                  <a:lnTo>
                    <a:pt x="413839" y="689721"/>
                  </a:lnTo>
                  <a:lnTo>
                    <a:pt x="411893" y="701352"/>
                  </a:lnTo>
                  <a:lnTo>
                    <a:pt x="407864" y="705049"/>
                  </a:lnTo>
                  <a:close/>
                </a:path>
                <a:path w="1252220" h="1249045">
                  <a:moveTo>
                    <a:pt x="75615" y="706065"/>
                  </a:moveTo>
                  <a:lnTo>
                    <a:pt x="64373" y="706065"/>
                  </a:lnTo>
                  <a:lnTo>
                    <a:pt x="60287" y="704022"/>
                  </a:lnTo>
                  <a:lnTo>
                    <a:pt x="60287" y="691764"/>
                  </a:lnTo>
                  <a:lnTo>
                    <a:pt x="62330" y="688694"/>
                  </a:lnTo>
                  <a:lnTo>
                    <a:pt x="67443" y="686651"/>
                  </a:lnTo>
                  <a:lnTo>
                    <a:pt x="72545" y="686651"/>
                  </a:lnTo>
                  <a:lnTo>
                    <a:pt x="76632" y="688694"/>
                  </a:lnTo>
                  <a:lnTo>
                    <a:pt x="77659" y="694823"/>
                  </a:lnTo>
                  <a:lnTo>
                    <a:pt x="79702" y="700963"/>
                  </a:lnTo>
                  <a:lnTo>
                    <a:pt x="75615" y="706065"/>
                  </a:lnTo>
                  <a:close/>
                </a:path>
                <a:path w="1252220" h="1249045">
                  <a:moveTo>
                    <a:pt x="352525" y="706065"/>
                  </a:moveTo>
                  <a:lnTo>
                    <a:pt x="340266" y="706065"/>
                  </a:lnTo>
                  <a:lnTo>
                    <a:pt x="336179" y="701979"/>
                  </a:lnTo>
                  <a:lnTo>
                    <a:pt x="336179" y="696877"/>
                  </a:lnTo>
                  <a:lnTo>
                    <a:pt x="335153" y="690737"/>
                  </a:lnTo>
                  <a:lnTo>
                    <a:pt x="340266" y="686651"/>
                  </a:lnTo>
                  <a:lnTo>
                    <a:pt x="352525" y="686651"/>
                  </a:lnTo>
                  <a:lnTo>
                    <a:pt x="355594" y="689721"/>
                  </a:lnTo>
                  <a:lnTo>
                    <a:pt x="355594" y="701979"/>
                  </a:lnTo>
                  <a:lnTo>
                    <a:pt x="352525" y="706065"/>
                  </a:lnTo>
                  <a:close/>
                </a:path>
                <a:path w="1252220" h="1249045">
                  <a:moveTo>
                    <a:pt x="296323" y="706065"/>
                  </a:moveTo>
                  <a:lnTo>
                    <a:pt x="284317" y="706065"/>
                  </a:lnTo>
                  <a:lnTo>
                    <a:pt x="280994" y="701449"/>
                  </a:lnTo>
                  <a:lnTo>
                    <a:pt x="280994" y="690737"/>
                  </a:lnTo>
                  <a:lnTo>
                    <a:pt x="284065" y="688694"/>
                  </a:lnTo>
                  <a:lnTo>
                    <a:pt x="290194" y="686651"/>
                  </a:lnTo>
                  <a:lnTo>
                    <a:pt x="296323" y="686651"/>
                  </a:lnTo>
                  <a:lnTo>
                    <a:pt x="300409" y="689721"/>
                  </a:lnTo>
                  <a:lnTo>
                    <a:pt x="300409" y="701979"/>
                  </a:lnTo>
                  <a:lnTo>
                    <a:pt x="296323" y="706065"/>
                  </a:lnTo>
                  <a:close/>
                </a:path>
                <a:path w="1252220" h="1249045">
                  <a:moveTo>
                    <a:pt x="22019" y="707611"/>
                  </a:moveTo>
                  <a:lnTo>
                    <a:pt x="16344" y="707611"/>
                  </a:lnTo>
                  <a:lnTo>
                    <a:pt x="15339" y="707438"/>
                  </a:lnTo>
                  <a:lnTo>
                    <a:pt x="14301" y="707092"/>
                  </a:lnTo>
                  <a:lnTo>
                    <a:pt x="6129" y="706065"/>
                  </a:lnTo>
                  <a:lnTo>
                    <a:pt x="4086" y="700963"/>
                  </a:lnTo>
                  <a:lnTo>
                    <a:pt x="5113" y="694823"/>
                  </a:lnTo>
                  <a:lnTo>
                    <a:pt x="6129" y="689721"/>
                  </a:lnTo>
                  <a:lnTo>
                    <a:pt x="10215" y="686651"/>
                  </a:lnTo>
                  <a:lnTo>
                    <a:pt x="15328" y="686651"/>
                  </a:lnTo>
                  <a:lnTo>
                    <a:pt x="21457" y="688694"/>
                  </a:lnTo>
                  <a:lnTo>
                    <a:pt x="24527" y="691764"/>
                  </a:lnTo>
                  <a:lnTo>
                    <a:pt x="25543" y="695850"/>
                  </a:lnTo>
                  <a:lnTo>
                    <a:pt x="25543" y="703493"/>
                  </a:lnTo>
                  <a:lnTo>
                    <a:pt x="22019" y="707611"/>
                  </a:lnTo>
                  <a:close/>
                </a:path>
                <a:path w="1252220" h="1249045">
                  <a:moveTo>
                    <a:pt x="728551" y="713222"/>
                  </a:moveTo>
                  <a:lnTo>
                    <a:pt x="716292" y="713222"/>
                  </a:lnTo>
                  <a:lnTo>
                    <a:pt x="711190" y="710151"/>
                  </a:lnTo>
                  <a:lnTo>
                    <a:pt x="711190" y="696877"/>
                  </a:lnTo>
                  <a:lnTo>
                    <a:pt x="713233" y="692780"/>
                  </a:lnTo>
                  <a:lnTo>
                    <a:pt x="726508" y="692780"/>
                  </a:lnTo>
                  <a:lnTo>
                    <a:pt x="730604" y="695850"/>
                  </a:lnTo>
                  <a:lnTo>
                    <a:pt x="730604" y="708108"/>
                  </a:lnTo>
                  <a:lnTo>
                    <a:pt x="728551" y="713222"/>
                  </a:lnTo>
                  <a:close/>
                </a:path>
                <a:path w="1252220" h="1249045">
                  <a:moveTo>
                    <a:pt x="782708" y="719351"/>
                  </a:moveTo>
                  <a:lnTo>
                    <a:pt x="777606" y="719351"/>
                  </a:lnTo>
                  <a:lnTo>
                    <a:pt x="774536" y="716292"/>
                  </a:lnTo>
                  <a:lnTo>
                    <a:pt x="772493" y="711178"/>
                  </a:lnTo>
                  <a:lnTo>
                    <a:pt x="771477" y="705049"/>
                  </a:lnTo>
                  <a:lnTo>
                    <a:pt x="775563" y="699936"/>
                  </a:lnTo>
                  <a:lnTo>
                    <a:pt x="781692" y="698920"/>
                  </a:lnTo>
                  <a:lnTo>
                    <a:pt x="787822" y="698920"/>
                  </a:lnTo>
                  <a:lnTo>
                    <a:pt x="791908" y="700963"/>
                  </a:lnTo>
                  <a:lnTo>
                    <a:pt x="792935" y="707092"/>
                  </a:lnTo>
                  <a:lnTo>
                    <a:pt x="792935" y="714238"/>
                  </a:lnTo>
                  <a:lnTo>
                    <a:pt x="789865" y="717308"/>
                  </a:lnTo>
                  <a:lnTo>
                    <a:pt x="782708" y="719351"/>
                  </a:lnTo>
                  <a:close/>
                </a:path>
                <a:path w="1252220" h="1249045">
                  <a:moveTo>
                    <a:pt x="848109" y="719351"/>
                  </a:moveTo>
                  <a:lnTo>
                    <a:pt x="836866" y="719351"/>
                  </a:lnTo>
                  <a:lnTo>
                    <a:pt x="832780" y="715265"/>
                  </a:lnTo>
                  <a:lnTo>
                    <a:pt x="832780" y="700963"/>
                  </a:lnTo>
                  <a:lnTo>
                    <a:pt x="837893" y="698920"/>
                  </a:lnTo>
                  <a:lnTo>
                    <a:pt x="851179" y="698920"/>
                  </a:lnTo>
                  <a:lnTo>
                    <a:pt x="853222" y="704022"/>
                  </a:lnTo>
                  <a:lnTo>
                    <a:pt x="853222" y="710151"/>
                  </a:lnTo>
                  <a:lnTo>
                    <a:pt x="852195" y="716292"/>
                  </a:lnTo>
                  <a:lnTo>
                    <a:pt x="848109" y="719351"/>
                  </a:lnTo>
                  <a:close/>
                </a:path>
                <a:path w="1252220" h="1249045">
                  <a:moveTo>
                    <a:pt x="1129104" y="721394"/>
                  </a:moveTo>
                  <a:lnTo>
                    <a:pt x="1124002" y="721394"/>
                  </a:lnTo>
                  <a:lnTo>
                    <a:pt x="1117872" y="719351"/>
                  </a:lnTo>
                  <a:lnTo>
                    <a:pt x="1112759" y="715265"/>
                  </a:lnTo>
                  <a:lnTo>
                    <a:pt x="1113786" y="709135"/>
                  </a:lnTo>
                  <a:lnTo>
                    <a:pt x="1114672" y="702876"/>
                  </a:lnTo>
                  <a:lnTo>
                    <a:pt x="1118694" y="699741"/>
                  </a:lnTo>
                  <a:lnTo>
                    <a:pt x="1125730" y="699741"/>
                  </a:lnTo>
                  <a:lnTo>
                    <a:pt x="1127061" y="699936"/>
                  </a:lnTo>
                  <a:lnTo>
                    <a:pt x="1130131" y="701979"/>
                  </a:lnTo>
                  <a:lnTo>
                    <a:pt x="1134217" y="706065"/>
                  </a:lnTo>
                  <a:lnTo>
                    <a:pt x="1134217" y="718335"/>
                  </a:lnTo>
                  <a:lnTo>
                    <a:pt x="1129104" y="721394"/>
                  </a:lnTo>
                  <a:close/>
                </a:path>
                <a:path w="1252220" h="1249045">
                  <a:moveTo>
                    <a:pt x="1018755" y="721394"/>
                  </a:moveTo>
                  <a:lnTo>
                    <a:pt x="1005907" y="721394"/>
                  </a:lnTo>
                  <a:lnTo>
                    <a:pt x="1003427" y="716865"/>
                  </a:lnTo>
                  <a:lnTo>
                    <a:pt x="1003427" y="706065"/>
                  </a:lnTo>
                  <a:lnTo>
                    <a:pt x="1006486" y="700963"/>
                  </a:lnTo>
                  <a:lnTo>
                    <a:pt x="1019772" y="700963"/>
                  </a:lnTo>
                  <a:lnTo>
                    <a:pt x="1022842" y="705049"/>
                  </a:lnTo>
                  <a:lnTo>
                    <a:pt x="1023858" y="711178"/>
                  </a:lnTo>
                  <a:lnTo>
                    <a:pt x="1022915" y="716865"/>
                  </a:lnTo>
                  <a:lnTo>
                    <a:pt x="1022842" y="717308"/>
                  </a:lnTo>
                  <a:lnTo>
                    <a:pt x="1018755" y="721394"/>
                  </a:lnTo>
                  <a:close/>
                </a:path>
                <a:path w="1252220" h="1249045">
                  <a:moveTo>
                    <a:pt x="908397" y="722421"/>
                  </a:moveTo>
                  <a:lnTo>
                    <a:pt x="895111" y="722421"/>
                  </a:lnTo>
                  <a:lnTo>
                    <a:pt x="892051" y="717308"/>
                  </a:lnTo>
                  <a:lnTo>
                    <a:pt x="892051" y="706065"/>
                  </a:lnTo>
                  <a:lnTo>
                    <a:pt x="894094" y="701979"/>
                  </a:lnTo>
                  <a:lnTo>
                    <a:pt x="900010" y="700801"/>
                  </a:lnTo>
                  <a:lnTo>
                    <a:pt x="906158" y="700801"/>
                  </a:lnTo>
                  <a:lnTo>
                    <a:pt x="909726" y="704757"/>
                  </a:lnTo>
                  <a:lnTo>
                    <a:pt x="912483" y="711178"/>
                  </a:lnTo>
                  <a:lnTo>
                    <a:pt x="912483" y="717308"/>
                  </a:lnTo>
                  <a:lnTo>
                    <a:pt x="908397" y="722421"/>
                  </a:lnTo>
                  <a:close/>
                </a:path>
                <a:path w="1252220" h="1249045">
                  <a:moveTo>
                    <a:pt x="1073929" y="722421"/>
                  </a:moveTo>
                  <a:lnTo>
                    <a:pt x="1061672" y="722421"/>
                  </a:lnTo>
                  <a:lnTo>
                    <a:pt x="1058601" y="717308"/>
                  </a:lnTo>
                  <a:lnTo>
                    <a:pt x="1058601" y="706065"/>
                  </a:lnTo>
                  <a:lnTo>
                    <a:pt x="1062687" y="701979"/>
                  </a:lnTo>
                  <a:lnTo>
                    <a:pt x="1073929" y="701979"/>
                  </a:lnTo>
                  <a:lnTo>
                    <a:pt x="1078016" y="707092"/>
                  </a:lnTo>
                  <a:lnTo>
                    <a:pt x="1078016" y="718335"/>
                  </a:lnTo>
                  <a:lnTo>
                    <a:pt x="1073929" y="722421"/>
                  </a:lnTo>
                  <a:close/>
                </a:path>
                <a:path w="1252220" h="1249045">
                  <a:moveTo>
                    <a:pt x="1180311" y="722551"/>
                  </a:moveTo>
                  <a:lnTo>
                    <a:pt x="1172755" y="722551"/>
                  </a:lnTo>
                  <a:lnTo>
                    <a:pt x="1168831" y="719599"/>
                  </a:lnTo>
                  <a:lnTo>
                    <a:pt x="1167933" y="714238"/>
                  </a:lnTo>
                  <a:lnTo>
                    <a:pt x="1165891" y="707092"/>
                  </a:lnTo>
                  <a:lnTo>
                    <a:pt x="1176117" y="700963"/>
                  </a:lnTo>
                  <a:lnTo>
                    <a:pt x="1184289" y="700963"/>
                  </a:lnTo>
                  <a:lnTo>
                    <a:pt x="1189391" y="704022"/>
                  </a:lnTo>
                  <a:lnTo>
                    <a:pt x="1189391" y="711178"/>
                  </a:lnTo>
                  <a:lnTo>
                    <a:pt x="1190418" y="717308"/>
                  </a:lnTo>
                  <a:lnTo>
                    <a:pt x="1186333" y="721394"/>
                  </a:lnTo>
                  <a:lnTo>
                    <a:pt x="1181219" y="722421"/>
                  </a:lnTo>
                  <a:lnTo>
                    <a:pt x="1180311" y="722551"/>
                  </a:lnTo>
                  <a:close/>
                </a:path>
                <a:path w="1252220" h="1249045">
                  <a:moveTo>
                    <a:pt x="958468" y="723437"/>
                  </a:moveTo>
                  <a:lnTo>
                    <a:pt x="949268" y="722421"/>
                  </a:lnTo>
                  <a:lnTo>
                    <a:pt x="945183" y="720378"/>
                  </a:lnTo>
                  <a:lnTo>
                    <a:pt x="945183" y="707092"/>
                  </a:lnTo>
                  <a:lnTo>
                    <a:pt x="949268" y="704022"/>
                  </a:lnTo>
                  <a:lnTo>
                    <a:pt x="954760" y="701828"/>
                  </a:lnTo>
                  <a:lnTo>
                    <a:pt x="961517" y="701828"/>
                  </a:lnTo>
                  <a:lnTo>
                    <a:pt x="965722" y="705676"/>
                  </a:lnTo>
                  <a:lnTo>
                    <a:pt x="966641" y="711178"/>
                  </a:lnTo>
                  <a:lnTo>
                    <a:pt x="968683" y="717308"/>
                  </a:lnTo>
                  <a:lnTo>
                    <a:pt x="963571" y="721394"/>
                  </a:lnTo>
                  <a:lnTo>
                    <a:pt x="958468" y="723437"/>
                  </a:lnTo>
                  <a:close/>
                </a:path>
                <a:path w="1252220" h="1249045">
                  <a:moveTo>
                    <a:pt x="537472" y="724464"/>
                  </a:moveTo>
                  <a:lnTo>
                    <a:pt x="531343" y="722421"/>
                  </a:lnTo>
                  <a:lnTo>
                    <a:pt x="527258" y="719351"/>
                  </a:lnTo>
                  <a:lnTo>
                    <a:pt x="527258" y="706065"/>
                  </a:lnTo>
                  <a:lnTo>
                    <a:pt x="531343" y="704022"/>
                  </a:lnTo>
                  <a:lnTo>
                    <a:pt x="536457" y="704022"/>
                  </a:lnTo>
                  <a:lnTo>
                    <a:pt x="537689" y="703720"/>
                  </a:lnTo>
                  <a:lnTo>
                    <a:pt x="538781" y="703568"/>
                  </a:lnTo>
                  <a:lnTo>
                    <a:pt x="545202" y="703568"/>
                  </a:lnTo>
                  <a:lnTo>
                    <a:pt x="546672" y="708173"/>
                  </a:lnTo>
                  <a:lnTo>
                    <a:pt x="546672" y="714238"/>
                  </a:lnTo>
                  <a:lnTo>
                    <a:pt x="545645" y="718335"/>
                  </a:lnTo>
                  <a:lnTo>
                    <a:pt x="542586" y="722421"/>
                  </a:lnTo>
                  <a:lnTo>
                    <a:pt x="537472" y="724464"/>
                  </a:lnTo>
                  <a:close/>
                </a:path>
                <a:path w="1252220" h="1249045">
                  <a:moveTo>
                    <a:pt x="1236404" y="724464"/>
                  </a:moveTo>
                  <a:lnTo>
                    <a:pt x="1230264" y="724464"/>
                  </a:lnTo>
                  <a:lnTo>
                    <a:pt x="1225161" y="721394"/>
                  </a:lnTo>
                  <a:lnTo>
                    <a:pt x="1224135" y="715265"/>
                  </a:lnTo>
                  <a:lnTo>
                    <a:pt x="1222092" y="709135"/>
                  </a:lnTo>
                  <a:lnTo>
                    <a:pt x="1226178" y="704022"/>
                  </a:lnTo>
                  <a:lnTo>
                    <a:pt x="1240491" y="704022"/>
                  </a:lnTo>
                  <a:lnTo>
                    <a:pt x="1244576" y="706065"/>
                  </a:lnTo>
                  <a:lnTo>
                    <a:pt x="1244576" y="719351"/>
                  </a:lnTo>
                  <a:lnTo>
                    <a:pt x="1241507" y="722421"/>
                  </a:lnTo>
                  <a:lnTo>
                    <a:pt x="1236404" y="724464"/>
                  </a:lnTo>
                  <a:close/>
                </a:path>
                <a:path w="1252220" h="1249045">
                  <a:moveTo>
                    <a:pt x="476169" y="730593"/>
                  </a:moveTo>
                  <a:lnTo>
                    <a:pt x="467997" y="728550"/>
                  </a:lnTo>
                  <a:lnTo>
                    <a:pt x="463900" y="725480"/>
                  </a:lnTo>
                  <a:lnTo>
                    <a:pt x="463900" y="711178"/>
                  </a:lnTo>
                  <a:lnTo>
                    <a:pt x="469013" y="709135"/>
                  </a:lnTo>
                  <a:lnTo>
                    <a:pt x="480255" y="709135"/>
                  </a:lnTo>
                  <a:lnTo>
                    <a:pt x="484342" y="712195"/>
                  </a:lnTo>
                  <a:lnTo>
                    <a:pt x="484342" y="725480"/>
                  </a:lnTo>
                  <a:lnTo>
                    <a:pt x="480255" y="727523"/>
                  </a:lnTo>
                  <a:lnTo>
                    <a:pt x="476169" y="730593"/>
                  </a:lnTo>
                  <a:close/>
                </a:path>
                <a:path w="1252220" h="1249045">
                  <a:moveTo>
                    <a:pt x="245235" y="731609"/>
                  </a:moveTo>
                  <a:lnTo>
                    <a:pt x="232976" y="731609"/>
                  </a:lnTo>
                  <a:lnTo>
                    <a:pt x="228891" y="726507"/>
                  </a:lnTo>
                  <a:lnTo>
                    <a:pt x="228891" y="720378"/>
                  </a:lnTo>
                  <a:lnTo>
                    <a:pt x="229907" y="716292"/>
                  </a:lnTo>
                  <a:lnTo>
                    <a:pt x="233993" y="711178"/>
                  </a:lnTo>
                  <a:lnTo>
                    <a:pt x="246262" y="711178"/>
                  </a:lnTo>
                  <a:lnTo>
                    <a:pt x="250348" y="715265"/>
                  </a:lnTo>
                  <a:lnTo>
                    <a:pt x="250348" y="719351"/>
                  </a:lnTo>
                  <a:lnTo>
                    <a:pt x="249322" y="727523"/>
                  </a:lnTo>
                  <a:lnTo>
                    <a:pt x="245235" y="731609"/>
                  </a:lnTo>
                  <a:close/>
                </a:path>
                <a:path w="1252220" h="1249045">
                  <a:moveTo>
                    <a:pt x="191964" y="733090"/>
                  </a:moveTo>
                  <a:lnTo>
                    <a:pt x="185997" y="733090"/>
                  </a:lnTo>
                  <a:lnTo>
                    <a:pt x="185002" y="732939"/>
                  </a:lnTo>
                  <a:lnTo>
                    <a:pt x="183921" y="732636"/>
                  </a:lnTo>
                  <a:lnTo>
                    <a:pt x="177792" y="732636"/>
                  </a:lnTo>
                  <a:lnTo>
                    <a:pt x="173705" y="728485"/>
                  </a:lnTo>
                  <a:lnTo>
                    <a:pt x="173705" y="717308"/>
                  </a:lnTo>
                  <a:lnTo>
                    <a:pt x="177792" y="712195"/>
                  </a:lnTo>
                  <a:lnTo>
                    <a:pt x="192104" y="712195"/>
                  </a:lnTo>
                  <a:lnTo>
                    <a:pt x="194147" y="716292"/>
                  </a:lnTo>
                  <a:lnTo>
                    <a:pt x="195163" y="722421"/>
                  </a:lnTo>
                  <a:lnTo>
                    <a:pt x="194298" y="728485"/>
                  </a:lnTo>
                  <a:lnTo>
                    <a:pt x="192041" y="732939"/>
                  </a:lnTo>
                  <a:lnTo>
                    <a:pt x="191964" y="733090"/>
                  </a:lnTo>
                  <a:close/>
                </a:path>
                <a:path w="1252220" h="1249045">
                  <a:moveTo>
                    <a:pt x="683591" y="746938"/>
                  </a:moveTo>
                  <a:lnTo>
                    <a:pt x="676265" y="746938"/>
                  </a:lnTo>
                  <a:lnTo>
                    <a:pt x="672143" y="743241"/>
                  </a:lnTo>
                  <a:lnTo>
                    <a:pt x="670317" y="737749"/>
                  </a:lnTo>
                  <a:lnTo>
                    <a:pt x="669290" y="731609"/>
                  </a:lnTo>
                  <a:lnTo>
                    <a:pt x="673376" y="727523"/>
                  </a:lnTo>
                  <a:lnTo>
                    <a:pt x="679505" y="726507"/>
                  </a:lnTo>
                  <a:lnTo>
                    <a:pt x="685635" y="726507"/>
                  </a:lnTo>
                  <a:lnTo>
                    <a:pt x="690747" y="730593"/>
                  </a:lnTo>
                  <a:lnTo>
                    <a:pt x="690747" y="741836"/>
                  </a:lnTo>
                  <a:lnTo>
                    <a:pt x="688704" y="745922"/>
                  </a:lnTo>
                  <a:lnTo>
                    <a:pt x="683591" y="746938"/>
                  </a:lnTo>
                  <a:close/>
                </a:path>
                <a:path w="1252220" h="1249045">
                  <a:moveTo>
                    <a:pt x="585262" y="752051"/>
                  </a:moveTo>
                  <a:lnTo>
                    <a:pt x="578345" y="752051"/>
                  </a:lnTo>
                  <a:lnTo>
                    <a:pt x="573243" y="751024"/>
                  </a:lnTo>
                  <a:lnTo>
                    <a:pt x="569157" y="746938"/>
                  </a:lnTo>
                  <a:lnTo>
                    <a:pt x="569157" y="735696"/>
                  </a:lnTo>
                  <a:lnTo>
                    <a:pt x="573338" y="730474"/>
                  </a:lnTo>
                  <a:lnTo>
                    <a:pt x="587977" y="730474"/>
                  </a:lnTo>
                  <a:lnTo>
                    <a:pt x="590539" y="736160"/>
                  </a:lnTo>
                  <a:lnTo>
                    <a:pt x="588741" y="746938"/>
                  </a:lnTo>
                  <a:lnTo>
                    <a:pt x="588658" y="747435"/>
                  </a:lnTo>
                  <a:lnTo>
                    <a:pt x="585262" y="752051"/>
                  </a:lnTo>
                  <a:close/>
                </a:path>
                <a:path w="1252220" h="1249045">
                  <a:moveTo>
                    <a:pt x="425070" y="753067"/>
                  </a:moveTo>
                  <a:lnTo>
                    <a:pt x="418941" y="753067"/>
                  </a:lnTo>
                  <a:lnTo>
                    <a:pt x="414855" y="751024"/>
                  </a:lnTo>
                  <a:lnTo>
                    <a:pt x="413839" y="742852"/>
                  </a:lnTo>
                  <a:lnTo>
                    <a:pt x="412811" y="736723"/>
                  </a:lnTo>
                  <a:lnTo>
                    <a:pt x="416898" y="734679"/>
                  </a:lnTo>
                  <a:lnTo>
                    <a:pt x="422390" y="732485"/>
                  </a:lnTo>
                  <a:lnTo>
                    <a:pt x="429146" y="732485"/>
                  </a:lnTo>
                  <a:lnTo>
                    <a:pt x="433351" y="736431"/>
                  </a:lnTo>
                  <a:lnTo>
                    <a:pt x="434269" y="742852"/>
                  </a:lnTo>
                  <a:lnTo>
                    <a:pt x="433254" y="747965"/>
                  </a:lnTo>
                  <a:lnTo>
                    <a:pt x="430183" y="752051"/>
                  </a:lnTo>
                  <a:lnTo>
                    <a:pt x="425070" y="753067"/>
                  </a:lnTo>
                  <a:close/>
                </a:path>
                <a:path w="1252220" h="1249045">
                  <a:moveTo>
                    <a:pt x="370923" y="757164"/>
                  </a:moveTo>
                  <a:lnTo>
                    <a:pt x="362740" y="757164"/>
                  </a:lnTo>
                  <a:lnTo>
                    <a:pt x="356611" y="755110"/>
                  </a:lnTo>
                  <a:lnTo>
                    <a:pt x="351508" y="751024"/>
                  </a:lnTo>
                  <a:lnTo>
                    <a:pt x="352525" y="744895"/>
                  </a:lnTo>
                  <a:lnTo>
                    <a:pt x="353422" y="738636"/>
                  </a:lnTo>
                  <a:lnTo>
                    <a:pt x="357443" y="735512"/>
                  </a:lnTo>
                  <a:lnTo>
                    <a:pt x="364895" y="735512"/>
                  </a:lnTo>
                  <a:lnTo>
                    <a:pt x="370923" y="736723"/>
                  </a:lnTo>
                  <a:lnTo>
                    <a:pt x="373983" y="740809"/>
                  </a:lnTo>
                  <a:lnTo>
                    <a:pt x="373983" y="753067"/>
                  </a:lnTo>
                  <a:lnTo>
                    <a:pt x="370923" y="757164"/>
                  </a:lnTo>
                  <a:close/>
                </a:path>
                <a:path w="1252220" h="1249045">
                  <a:moveTo>
                    <a:pt x="85831" y="758180"/>
                  </a:moveTo>
                  <a:lnTo>
                    <a:pt x="72545" y="758180"/>
                  </a:lnTo>
                  <a:lnTo>
                    <a:pt x="69486" y="755110"/>
                  </a:lnTo>
                  <a:lnTo>
                    <a:pt x="69486" y="747965"/>
                  </a:lnTo>
                  <a:lnTo>
                    <a:pt x="67443" y="741836"/>
                  </a:lnTo>
                  <a:lnTo>
                    <a:pt x="72545" y="739793"/>
                  </a:lnTo>
                  <a:lnTo>
                    <a:pt x="84815" y="739793"/>
                  </a:lnTo>
                  <a:lnTo>
                    <a:pt x="89917" y="741836"/>
                  </a:lnTo>
                  <a:lnTo>
                    <a:pt x="89917" y="756137"/>
                  </a:lnTo>
                  <a:lnTo>
                    <a:pt x="85831" y="758180"/>
                  </a:lnTo>
                  <a:close/>
                </a:path>
                <a:path w="1252220" h="1249045">
                  <a:moveTo>
                    <a:pt x="314722" y="758180"/>
                  </a:moveTo>
                  <a:lnTo>
                    <a:pt x="300409" y="758180"/>
                  </a:lnTo>
                  <a:lnTo>
                    <a:pt x="296323" y="753067"/>
                  </a:lnTo>
                  <a:lnTo>
                    <a:pt x="296323" y="741836"/>
                  </a:lnTo>
                  <a:lnTo>
                    <a:pt x="300409" y="737749"/>
                  </a:lnTo>
                  <a:lnTo>
                    <a:pt x="311652" y="737749"/>
                  </a:lnTo>
                  <a:lnTo>
                    <a:pt x="315738" y="740809"/>
                  </a:lnTo>
                  <a:lnTo>
                    <a:pt x="317781" y="747965"/>
                  </a:lnTo>
                  <a:lnTo>
                    <a:pt x="316765" y="753067"/>
                  </a:lnTo>
                  <a:lnTo>
                    <a:pt x="314722" y="758180"/>
                  </a:lnTo>
                  <a:close/>
                </a:path>
                <a:path w="1252220" h="1249045">
                  <a:moveTo>
                    <a:pt x="630179" y="758634"/>
                  </a:moveTo>
                  <a:lnTo>
                    <a:pt x="623758" y="758634"/>
                  </a:lnTo>
                  <a:lnTo>
                    <a:pt x="622288" y="754040"/>
                  </a:lnTo>
                  <a:lnTo>
                    <a:pt x="622288" y="742852"/>
                  </a:lnTo>
                  <a:lnTo>
                    <a:pt x="626374" y="739793"/>
                  </a:lnTo>
                  <a:lnTo>
                    <a:pt x="637617" y="739793"/>
                  </a:lnTo>
                  <a:lnTo>
                    <a:pt x="641703" y="742852"/>
                  </a:lnTo>
                  <a:lnTo>
                    <a:pt x="641703" y="756137"/>
                  </a:lnTo>
                  <a:lnTo>
                    <a:pt x="637617" y="758180"/>
                  </a:lnTo>
                  <a:lnTo>
                    <a:pt x="632504" y="758180"/>
                  </a:lnTo>
                  <a:lnTo>
                    <a:pt x="631271" y="758494"/>
                  </a:lnTo>
                  <a:lnTo>
                    <a:pt x="630179" y="758634"/>
                  </a:lnTo>
                  <a:close/>
                </a:path>
                <a:path w="1252220" h="1249045">
                  <a:moveTo>
                    <a:pt x="140594" y="758710"/>
                  </a:moveTo>
                  <a:lnTo>
                    <a:pt x="134941" y="758710"/>
                  </a:lnTo>
                  <a:lnTo>
                    <a:pt x="133903" y="758537"/>
                  </a:lnTo>
                  <a:lnTo>
                    <a:pt x="132833" y="758180"/>
                  </a:lnTo>
                  <a:lnTo>
                    <a:pt x="127731" y="757164"/>
                  </a:lnTo>
                  <a:lnTo>
                    <a:pt x="125687" y="753067"/>
                  </a:lnTo>
                  <a:lnTo>
                    <a:pt x="125748" y="742852"/>
                  </a:lnTo>
                  <a:lnTo>
                    <a:pt x="129147" y="739252"/>
                  </a:lnTo>
                  <a:lnTo>
                    <a:pt x="134779" y="739252"/>
                  </a:lnTo>
                  <a:lnTo>
                    <a:pt x="135838" y="739425"/>
                  </a:lnTo>
                  <a:lnTo>
                    <a:pt x="136919" y="739793"/>
                  </a:lnTo>
                  <a:lnTo>
                    <a:pt x="142032" y="739793"/>
                  </a:lnTo>
                  <a:lnTo>
                    <a:pt x="144076" y="742852"/>
                  </a:lnTo>
                  <a:lnTo>
                    <a:pt x="144076" y="754894"/>
                  </a:lnTo>
                  <a:lnTo>
                    <a:pt x="140594" y="758710"/>
                  </a:lnTo>
                  <a:close/>
                </a:path>
                <a:path w="1252220" h="1249045">
                  <a:moveTo>
                    <a:pt x="29630" y="760224"/>
                  </a:moveTo>
                  <a:lnTo>
                    <a:pt x="16344" y="760224"/>
                  </a:lnTo>
                  <a:lnTo>
                    <a:pt x="13285" y="757164"/>
                  </a:lnTo>
                  <a:lnTo>
                    <a:pt x="13285" y="743879"/>
                  </a:lnTo>
                  <a:lnTo>
                    <a:pt x="16344" y="740809"/>
                  </a:lnTo>
                  <a:lnTo>
                    <a:pt x="29630" y="740809"/>
                  </a:lnTo>
                  <a:lnTo>
                    <a:pt x="31673" y="743879"/>
                  </a:lnTo>
                  <a:lnTo>
                    <a:pt x="33716" y="751024"/>
                  </a:lnTo>
                  <a:lnTo>
                    <a:pt x="31673" y="756137"/>
                  </a:lnTo>
                  <a:lnTo>
                    <a:pt x="29630" y="760224"/>
                  </a:lnTo>
                  <a:close/>
                </a:path>
                <a:path w="1252220" h="1249045">
                  <a:moveTo>
                    <a:pt x="757304" y="761250"/>
                  </a:moveTo>
                  <a:lnTo>
                    <a:pt x="750019" y="761250"/>
                  </a:lnTo>
                  <a:lnTo>
                    <a:pt x="744906" y="760224"/>
                  </a:lnTo>
                  <a:lnTo>
                    <a:pt x="741836" y="756137"/>
                  </a:lnTo>
                  <a:lnTo>
                    <a:pt x="741836" y="745533"/>
                  </a:lnTo>
                  <a:lnTo>
                    <a:pt x="745943" y="741674"/>
                  </a:lnTo>
                  <a:lnTo>
                    <a:pt x="759143" y="741674"/>
                  </a:lnTo>
                  <a:lnTo>
                    <a:pt x="761251" y="746938"/>
                  </a:lnTo>
                  <a:lnTo>
                    <a:pt x="761251" y="757553"/>
                  </a:lnTo>
                  <a:lnTo>
                    <a:pt x="757304" y="761250"/>
                  </a:lnTo>
                  <a:close/>
                </a:path>
                <a:path w="1252220" h="1249045">
                  <a:moveTo>
                    <a:pt x="819495" y="766353"/>
                  </a:moveTo>
                  <a:lnTo>
                    <a:pt x="811322" y="763293"/>
                  </a:lnTo>
                  <a:lnTo>
                    <a:pt x="807236" y="761250"/>
                  </a:lnTo>
                  <a:lnTo>
                    <a:pt x="808252" y="753067"/>
                  </a:lnTo>
                  <a:lnTo>
                    <a:pt x="808252" y="747965"/>
                  </a:lnTo>
                  <a:lnTo>
                    <a:pt x="813366" y="745922"/>
                  </a:lnTo>
                  <a:lnTo>
                    <a:pt x="824608" y="745922"/>
                  </a:lnTo>
                  <a:lnTo>
                    <a:pt x="828694" y="750008"/>
                  </a:lnTo>
                  <a:lnTo>
                    <a:pt x="828694" y="755110"/>
                  </a:lnTo>
                  <a:lnTo>
                    <a:pt x="830737" y="762266"/>
                  </a:lnTo>
                  <a:lnTo>
                    <a:pt x="825624" y="765337"/>
                  </a:lnTo>
                  <a:lnTo>
                    <a:pt x="819495" y="766353"/>
                  </a:lnTo>
                  <a:close/>
                </a:path>
                <a:path w="1252220" h="1249045">
                  <a:moveTo>
                    <a:pt x="877674" y="769877"/>
                  </a:moveTo>
                  <a:lnTo>
                    <a:pt x="871480" y="769877"/>
                  </a:lnTo>
                  <a:lnTo>
                    <a:pt x="868540" y="765337"/>
                  </a:lnTo>
                  <a:lnTo>
                    <a:pt x="868540" y="755110"/>
                  </a:lnTo>
                  <a:lnTo>
                    <a:pt x="872636" y="751024"/>
                  </a:lnTo>
                  <a:lnTo>
                    <a:pt x="877739" y="750008"/>
                  </a:lnTo>
                  <a:lnTo>
                    <a:pt x="879220" y="749370"/>
                  </a:lnTo>
                  <a:lnTo>
                    <a:pt x="880561" y="749089"/>
                  </a:lnTo>
                  <a:lnTo>
                    <a:pt x="886452" y="749089"/>
                  </a:lnTo>
                  <a:lnTo>
                    <a:pt x="889187" y="753316"/>
                  </a:lnTo>
                  <a:lnTo>
                    <a:pt x="889997" y="758180"/>
                  </a:lnTo>
                  <a:lnTo>
                    <a:pt x="889997" y="765337"/>
                  </a:lnTo>
                  <a:lnTo>
                    <a:pt x="887954" y="769423"/>
                  </a:lnTo>
                  <a:lnTo>
                    <a:pt x="879783" y="769423"/>
                  </a:lnTo>
                  <a:lnTo>
                    <a:pt x="878691" y="769736"/>
                  </a:lnTo>
                  <a:lnTo>
                    <a:pt x="877674" y="769877"/>
                  </a:lnTo>
                  <a:close/>
                </a:path>
                <a:path w="1252220" h="1249045">
                  <a:moveTo>
                    <a:pt x="514999" y="771466"/>
                  </a:moveTo>
                  <a:lnTo>
                    <a:pt x="500686" y="771466"/>
                  </a:lnTo>
                  <a:lnTo>
                    <a:pt x="496600" y="766353"/>
                  </a:lnTo>
                  <a:lnTo>
                    <a:pt x="496600" y="753067"/>
                  </a:lnTo>
                  <a:lnTo>
                    <a:pt x="500686" y="751024"/>
                  </a:lnTo>
                  <a:lnTo>
                    <a:pt x="505800" y="750008"/>
                  </a:lnTo>
                  <a:lnTo>
                    <a:pt x="507204" y="749651"/>
                  </a:lnTo>
                  <a:lnTo>
                    <a:pt x="508458" y="749489"/>
                  </a:lnTo>
                  <a:lnTo>
                    <a:pt x="514934" y="749489"/>
                  </a:lnTo>
                  <a:lnTo>
                    <a:pt x="517042" y="753456"/>
                  </a:lnTo>
                  <a:lnTo>
                    <a:pt x="517042" y="766353"/>
                  </a:lnTo>
                  <a:lnTo>
                    <a:pt x="514999" y="771466"/>
                  </a:lnTo>
                  <a:close/>
                </a:path>
                <a:path w="1252220" h="1249045">
                  <a:moveTo>
                    <a:pt x="999590" y="771596"/>
                  </a:moveTo>
                  <a:lnTo>
                    <a:pt x="992910" y="771596"/>
                  </a:lnTo>
                  <a:lnTo>
                    <a:pt x="988866" y="768525"/>
                  </a:lnTo>
                  <a:lnTo>
                    <a:pt x="987072" y="762266"/>
                  </a:lnTo>
                  <a:lnTo>
                    <a:pt x="987072" y="757164"/>
                  </a:lnTo>
                  <a:lnTo>
                    <a:pt x="990141" y="753067"/>
                  </a:lnTo>
                  <a:lnTo>
                    <a:pt x="996071" y="751889"/>
                  </a:lnTo>
                  <a:lnTo>
                    <a:pt x="1003211" y="751889"/>
                  </a:lnTo>
                  <a:lnTo>
                    <a:pt x="1006594" y="755748"/>
                  </a:lnTo>
                  <a:lnTo>
                    <a:pt x="1007513" y="761250"/>
                  </a:lnTo>
                  <a:lnTo>
                    <a:pt x="1007513" y="766353"/>
                  </a:lnTo>
                  <a:lnTo>
                    <a:pt x="1005470" y="769423"/>
                  </a:lnTo>
                  <a:lnTo>
                    <a:pt x="1000357" y="771466"/>
                  </a:lnTo>
                  <a:lnTo>
                    <a:pt x="999590" y="771596"/>
                  </a:lnTo>
                  <a:close/>
                </a:path>
                <a:path w="1252220" h="1249045">
                  <a:moveTo>
                    <a:pt x="939054" y="772482"/>
                  </a:moveTo>
                  <a:lnTo>
                    <a:pt x="932958" y="772482"/>
                  </a:lnTo>
                  <a:lnTo>
                    <a:pt x="929746" y="768990"/>
                  </a:lnTo>
                  <a:lnTo>
                    <a:pt x="928827" y="765337"/>
                  </a:lnTo>
                  <a:lnTo>
                    <a:pt x="926784" y="758180"/>
                  </a:lnTo>
                  <a:lnTo>
                    <a:pt x="930881" y="753067"/>
                  </a:lnTo>
                  <a:lnTo>
                    <a:pt x="938868" y="751921"/>
                  </a:lnTo>
                  <a:lnTo>
                    <a:pt x="944858" y="751921"/>
                  </a:lnTo>
                  <a:lnTo>
                    <a:pt x="948426" y="756581"/>
                  </a:lnTo>
                  <a:lnTo>
                    <a:pt x="950285" y="761250"/>
                  </a:lnTo>
                  <a:lnTo>
                    <a:pt x="949268" y="768396"/>
                  </a:lnTo>
                  <a:lnTo>
                    <a:pt x="945183" y="771466"/>
                  </a:lnTo>
                  <a:lnTo>
                    <a:pt x="939054" y="772482"/>
                  </a:lnTo>
                  <a:close/>
                </a:path>
                <a:path w="1252220" h="1249045">
                  <a:moveTo>
                    <a:pt x="1061672" y="773509"/>
                  </a:moveTo>
                  <a:lnTo>
                    <a:pt x="1050429" y="773509"/>
                  </a:lnTo>
                  <a:lnTo>
                    <a:pt x="1045316" y="769423"/>
                  </a:lnTo>
                  <a:lnTo>
                    <a:pt x="1045316" y="757164"/>
                  </a:lnTo>
                  <a:lnTo>
                    <a:pt x="1048386" y="753067"/>
                  </a:lnTo>
                  <a:lnTo>
                    <a:pt x="1054516" y="753067"/>
                  </a:lnTo>
                  <a:lnTo>
                    <a:pt x="1062687" y="754094"/>
                  </a:lnTo>
                  <a:lnTo>
                    <a:pt x="1065758" y="758180"/>
                  </a:lnTo>
                  <a:lnTo>
                    <a:pt x="1065758" y="769423"/>
                  </a:lnTo>
                  <a:lnTo>
                    <a:pt x="1061672" y="773509"/>
                  </a:lnTo>
                  <a:close/>
                </a:path>
                <a:path w="1252220" h="1249045">
                  <a:moveTo>
                    <a:pt x="1111679" y="774039"/>
                  </a:moveTo>
                  <a:lnTo>
                    <a:pt x="1106262" y="774039"/>
                  </a:lnTo>
                  <a:lnTo>
                    <a:pt x="1103204" y="770374"/>
                  </a:lnTo>
                  <a:lnTo>
                    <a:pt x="1101517" y="765337"/>
                  </a:lnTo>
                  <a:lnTo>
                    <a:pt x="1101517" y="758180"/>
                  </a:lnTo>
                  <a:lnTo>
                    <a:pt x="1103560" y="753067"/>
                  </a:lnTo>
                  <a:lnTo>
                    <a:pt x="1117872" y="753067"/>
                  </a:lnTo>
                  <a:lnTo>
                    <a:pt x="1121958" y="756137"/>
                  </a:lnTo>
                  <a:lnTo>
                    <a:pt x="1122975" y="761250"/>
                  </a:lnTo>
                  <a:lnTo>
                    <a:pt x="1125018" y="768396"/>
                  </a:lnTo>
                  <a:lnTo>
                    <a:pt x="1119916" y="772482"/>
                  </a:lnTo>
                  <a:lnTo>
                    <a:pt x="1113786" y="773509"/>
                  </a:lnTo>
                  <a:lnTo>
                    <a:pt x="1112694" y="773866"/>
                  </a:lnTo>
                  <a:lnTo>
                    <a:pt x="1111679" y="774039"/>
                  </a:lnTo>
                  <a:close/>
                </a:path>
                <a:path w="1252220" h="1249045">
                  <a:moveTo>
                    <a:pt x="1174074" y="774525"/>
                  </a:moveTo>
                  <a:lnTo>
                    <a:pt x="1160788" y="774525"/>
                  </a:lnTo>
                  <a:lnTo>
                    <a:pt x="1157718" y="769423"/>
                  </a:lnTo>
                  <a:lnTo>
                    <a:pt x="1157718" y="758180"/>
                  </a:lnTo>
                  <a:lnTo>
                    <a:pt x="1160788" y="753067"/>
                  </a:lnTo>
                  <a:lnTo>
                    <a:pt x="1174074" y="753067"/>
                  </a:lnTo>
                  <a:lnTo>
                    <a:pt x="1178160" y="757164"/>
                  </a:lnTo>
                  <a:lnTo>
                    <a:pt x="1178160" y="769423"/>
                  </a:lnTo>
                  <a:lnTo>
                    <a:pt x="1174074" y="774525"/>
                  </a:lnTo>
                  <a:close/>
                </a:path>
                <a:path w="1252220" h="1249045">
                  <a:moveTo>
                    <a:pt x="1231291" y="776568"/>
                  </a:moveTo>
                  <a:lnTo>
                    <a:pt x="1224135" y="776568"/>
                  </a:lnTo>
                  <a:lnTo>
                    <a:pt x="1215962" y="775552"/>
                  </a:lnTo>
                  <a:lnTo>
                    <a:pt x="1211876" y="770439"/>
                  </a:lnTo>
                  <a:lnTo>
                    <a:pt x="1213919" y="763293"/>
                  </a:lnTo>
                  <a:lnTo>
                    <a:pt x="1214762" y="758245"/>
                  </a:lnTo>
                  <a:lnTo>
                    <a:pt x="1218373" y="754581"/>
                  </a:lnTo>
                  <a:lnTo>
                    <a:pt x="1224037" y="754581"/>
                  </a:lnTo>
                  <a:lnTo>
                    <a:pt x="1225097" y="754754"/>
                  </a:lnTo>
                  <a:lnTo>
                    <a:pt x="1226178" y="755110"/>
                  </a:lnTo>
                  <a:lnTo>
                    <a:pt x="1232307" y="755110"/>
                  </a:lnTo>
                  <a:lnTo>
                    <a:pt x="1235377" y="760224"/>
                  </a:lnTo>
                  <a:lnTo>
                    <a:pt x="1235377" y="772482"/>
                  </a:lnTo>
                  <a:lnTo>
                    <a:pt x="1231291" y="776568"/>
                  </a:lnTo>
                  <a:close/>
                </a:path>
                <a:path w="1252220" h="1249045">
                  <a:moveTo>
                    <a:pt x="264650" y="782708"/>
                  </a:moveTo>
                  <a:lnTo>
                    <a:pt x="250348" y="782708"/>
                  </a:lnTo>
                  <a:lnTo>
                    <a:pt x="246262" y="780665"/>
                  </a:lnTo>
                  <a:lnTo>
                    <a:pt x="246262" y="766353"/>
                  </a:lnTo>
                  <a:lnTo>
                    <a:pt x="250348" y="763293"/>
                  </a:lnTo>
                  <a:lnTo>
                    <a:pt x="256195" y="762115"/>
                  </a:lnTo>
                  <a:lnTo>
                    <a:pt x="261569" y="762115"/>
                  </a:lnTo>
                  <a:lnTo>
                    <a:pt x="265774" y="765964"/>
                  </a:lnTo>
                  <a:lnTo>
                    <a:pt x="266693" y="771466"/>
                  </a:lnTo>
                  <a:lnTo>
                    <a:pt x="266693" y="777595"/>
                  </a:lnTo>
                  <a:lnTo>
                    <a:pt x="264650" y="782708"/>
                  </a:lnTo>
                  <a:close/>
                </a:path>
                <a:path w="1252220" h="1249045">
                  <a:moveTo>
                    <a:pt x="205390" y="785767"/>
                  </a:moveTo>
                  <a:lnTo>
                    <a:pt x="193120" y="785767"/>
                  </a:lnTo>
                  <a:lnTo>
                    <a:pt x="190061" y="780665"/>
                  </a:lnTo>
                  <a:lnTo>
                    <a:pt x="190061" y="768396"/>
                  </a:lnTo>
                  <a:lnTo>
                    <a:pt x="194147" y="765337"/>
                  </a:lnTo>
                  <a:lnTo>
                    <a:pt x="205390" y="765337"/>
                  </a:lnTo>
                  <a:lnTo>
                    <a:pt x="209476" y="767380"/>
                  </a:lnTo>
                  <a:lnTo>
                    <a:pt x="210492" y="775552"/>
                  </a:lnTo>
                  <a:lnTo>
                    <a:pt x="209476" y="781681"/>
                  </a:lnTo>
                  <a:lnTo>
                    <a:pt x="205390" y="785767"/>
                  </a:lnTo>
                  <a:close/>
                </a:path>
                <a:path w="1252220" h="1249045">
                  <a:moveTo>
                    <a:pt x="710411" y="794070"/>
                  </a:moveTo>
                  <a:lnTo>
                    <a:pt x="703731" y="794070"/>
                  </a:lnTo>
                  <a:lnTo>
                    <a:pt x="699817" y="791118"/>
                  </a:lnTo>
                  <a:lnTo>
                    <a:pt x="698920" y="785767"/>
                  </a:lnTo>
                  <a:lnTo>
                    <a:pt x="697904" y="778622"/>
                  </a:lnTo>
                  <a:lnTo>
                    <a:pt x="699947" y="773509"/>
                  </a:lnTo>
                  <a:lnTo>
                    <a:pt x="715276" y="773509"/>
                  </a:lnTo>
                  <a:lnTo>
                    <a:pt x="719361" y="777595"/>
                  </a:lnTo>
                  <a:lnTo>
                    <a:pt x="719361" y="788838"/>
                  </a:lnTo>
                  <a:lnTo>
                    <a:pt x="716292" y="792924"/>
                  </a:lnTo>
                  <a:lnTo>
                    <a:pt x="711190" y="793940"/>
                  </a:lnTo>
                  <a:lnTo>
                    <a:pt x="710411" y="794070"/>
                  </a:lnTo>
                  <a:close/>
                </a:path>
                <a:path w="1252220" h="1249045">
                  <a:moveTo>
                    <a:pt x="460772" y="795983"/>
                  </a:moveTo>
                  <a:lnTo>
                    <a:pt x="453684" y="795983"/>
                  </a:lnTo>
                  <a:lnTo>
                    <a:pt x="447555" y="793940"/>
                  </a:lnTo>
                  <a:lnTo>
                    <a:pt x="443469" y="788838"/>
                  </a:lnTo>
                  <a:lnTo>
                    <a:pt x="444485" y="782708"/>
                  </a:lnTo>
                  <a:lnTo>
                    <a:pt x="444485" y="776568"/>
                  </a:lnTo>
                  <a:lnTo>
                    <a:pt x="449598" y="773509"/>
                  </a:lnTo>
                  <a:lnTo>
                    <a:pt x="462883" y="773509"/>
                  </a:lnTo>
                  <a:lnTo>
                    <a:pt x="464927" y="778622"/>
                  </a:lnTo>
                  <a:lnTo>
                    <a:pt x="465943" y="783724"/>
                  </a:lnTo>
                  <a:lnTo>
                    <a:pt x="465013" y="791205"/>
                  </a:lnTo>
                  <a:lnTo>
                    <a:pt x="460772" y="795983"/>
                  </a:lnTo>
                  <a:close/>
                </a:path>
                <a:path w="1252220" h="1249045">
                  <a:moveTo>
                    <a:pt x="555872" y="798037"/>
                  </a:moveTo>
                  <a:lnTo>
                    <a:pt x="547121" y="798037"/>
                  </a:lnTo>
                  <a:lnTo>
                    <a:pt x="544629" y="793410"/>
                  </a:lnTo>
                  <a:lnTo>
                    <a:pt x="544629" y="787811"/>
                  </a:lnTo>
                  <a:lnTo>
                    <a:pt x="542586" y="782708"/>
                  </a:lnTo>
                  <a:lnTo>
                    <a:pt x="546672" y="778622"/>
                  </a:lnTo>
                  <a:lnTo>
                    <a:pt x="551785" y="777595"/>
                  </a:lnTo>
                  <a:lnTo>
                    <a:pt x="557915" y="777595"/>
                  </a:lnTo>
                  <a:lnTo>
                    <a:pt x="562001" y="781681"/>
                  </a:lnTo>
                  <a:lnTo>
                    <a:pt x="563017" y="787811"/>
                  </a:lnTo>
                  <a:lnTo>
                    <a:pt x="565060" y="792924"/>
                  </a:lnTo>
                  <a:lnTo>
                    <a:pt x="560974" y="797010"/>
                  </a:lnTo>
                  <a:lnTo>
                    <a:pt x="555872" y="798037"/>
                  </a:lnTo>
                  <a:close/>
                </a:path>
                <a:path w="1252220" h="1249045">
                  <a:moveTo>
                    <a:pt x="394424" y="802123"/>
                  </a:moveTo>
                  <a:lnTo>
                    <a:pt x="386104" y="802123"/>
                  </a:lnTo>
                  <a:lnTo>
                    <a:pt x="383052" y="799183"/>
                  </a:lnTo>
                  <a:lnTo>
                    <a:pt x="382154" y="792924"/>
                  </a:lnTo>
                  <a:lnTo>
                    <a:pt x="381139" y="787811"/>
                  </a:lnTo>
                  <a:lnTo>
                    <a:pt x="384197" y="783724"/>
                  </a:lnTo>
                  <a:lnTo>
                    <a:pt x="389311" y="782708"/>
                  </a:lnTo>
                  <a:lnTo>
                    <a:pt x="391002" y="782460"/>
                  </a:lnTo>
                  <a:lnTo>
                    <a:pt x="397948" y="782460"/>
                  </a:lnTo>
                  <a:lnTo>
                    <a:pt x="401732" y="784989"/>
                  </a:lnTo>
                  <a:lnTo>
                    <a:pt x="402597" y="791897"/>
                  </a:lnTo>
                  <a:lnTo>
                    <a:pt x="402597" y="797010"/>
                  </a:lnTo>
                  <a:lnTo>
                    <a:pt x="399526" y="800080"/>
                  </a:lnTo>
                  <a:lnTo>
                    <a:pt x="394424" y="802123"/>
                  </a:lnTo>
                  <a:close/>
                </a:path>
                <a:path w="1252220" h="1249045">
                  <a:moveTo>
                    <a:pt x="791908" y="806209"/>
                  </a:moveTo>
                  <a:lnTo>
                    <a:pt x="779649" y="806209"/>
                  </a:lnTo>
                  <a:lnTo>
                    <a:pt x="776579" y="802123"/>
                  </a:lnTo>
                  <a:lnTo>
                    <a:pt x="775563" y="797010"/>
                  </a:lnTo>
                  <a:lnTo>
                    <a:pt x="773520" y="790881"/>
                  </a:lnTo>
                  <a:lnTo>
                    <a:pt x="777606" y="785767"/>
                  </a:lnTo>
                  <a:lnTo>
                    <a:pt x="784751" y="783724"/>
                  </a:lnTo>
                  <a:lnTo>
                    <a:pt x="790892" y="783724"/>
                  </a:lnTo>
                  <a:lnTo>
                    <a:pt x="794978" y="787811"/>
                  </a:lnTo>
                  <a:lnTo>
                    <a:pt x="797021" y="793940"/>
                  </a:lnTo>
                  <a:lnTo>
                    <a:pt x="795993" y="802123"/>
                  </a:lnTo>
                  <a:lnTo>
                    <a:pt x="791908" y="806209"/>
                  </a:lnTo>
                  <a:close/>
                </a:path>
                <a:path w="1252220" h="1249045">
                  <a:moveTo>
                    <a:pt x="336179" y="807225"/>
                  </a:moveTo>
                  <a:lnTo>
                    <a:pt x="321867" y="807225"/>
                  </a:lnTo>
                  <a:lnTo>
                    <a:pt x="317781" y="803139"/>
                  </a:lnTo>
                  <a:lnTo>
                    <a:pt x="317781" y="790881"/>
                  </a:lnTo>
                  <a:lnTo>
                    <a:pt x="324937" y="787811"/>
                  </a:lnTo>
                  <a:lnTo>
                    <a:pt x="328008" y="786794"/>
                  </a:lnTo>
                  <a:lnTo>
                    <a:pt x="336179" y="787811"/>
                  </a:lnTo>
                  <a:lnTo>
                    <a:pt x="340266" y="791897"/>
                  </a:lnTo>
                  <a:lnTo>
                    <a:pt x="340266" y="803139"/>
                  </a:lnTo>
                  <a:lnTo>
                    <a:pt x="336179" y="807225"/>
                  </a:lnTo>
                  <a:close/>
                </a:path>
                <a:path w="1252220" h="1249045">
                  <a:moveTo>
                    <a:pt x="151232" y="809268"/>
                  </a:moveTo>
                  <a:lnTo>
                    <a:pt x="145102" y="808252"/>
                  </a:lnTo>
                  <a:lnTo>
                    <a:pt x="139989" y="807225"/>
                  </a:lnTo>
                  <a:lnTo>
                    <a:pt x="139989" y="792924"/>
                  </a:lnTo>
                  <a:lnTo>
                    <a:pt x="143048" y="788838"/>
                  </a:lnTo>
                  <a:lnTo>
                    <a:pt x="157361" y="788838"/>
                  </a:lnTo>
                  <a:lnTo>
                    <a:pt x="159404" y="792924"/>
                  </a:lnTo>
                  <a:lnTo>
                    <a:pt x="161447" y="798037"/>
                  </a:lnTo>
                  <a:lnTo>
                    <a:pt x="162463" y="806209"/>
                  </a:lnTo>
                  <a:lnTo>
                    <a:pt x="156333" y="808252"/>
                  </a:lnTo>
                  <a:lnTo>
                    <a:pt x="151232" y="809268"/>
                  </a:lnTo>
                  <a:close/>
                </a:path>
                <a:path w="1252220" h="1249045">
                  <a:moveTo>
                    <a:pt x="95030" y="811312"/>
                  </a:moveTo>
                  <a:lnTo>
                    <a:pt x="86858" y="811312"/>
                  </a:lnTo>
                  <a:lnTo>
                    <a:pt x="84815" y="806209"/>
                  </a:lnTo>
                  <a:lnTo>
                    <a:pt x="84815" y="793940"/>
                  </a:lnTo>
                  <a:lnTo>
                    <a:pt x="87874" y="790881"/>
                  </a:lnTo>
                  <a:lnTo>
                    <a:pt x="100133" y="790881"/>
                  </a:lnTo>
                  <a:lnTo>
                    <a:pt x="103202" y="793940"/>
                  </a:lnTo>
                  <a:lnTo>
                    <a:pt x="103202" y="802123"/>
                  </a:lnTo>
                  <a:lnTo>
                    <a:pt x="102176" y="807225"/>
                  </a:lnTo>
                  <a:lnTo>
                    <a:pt x="98090" y="809268"/>
                  </a:lnTo>
                  <a:lnTo>
                    <a:pt x="95030" y="811312"/>
                  </a:lnTo>
                  <a:close/>
                </a:path>
                <a:path w="1252220" h="1249045">
                  <a:moveTo>
                    <a:pt x="43942" y="812339"/>
                  </a:moveTo>
                  <a:lnTo>
                    <a:pt x="30657" y="812339"/>
                  </a:lnTo>
                  <a:lnTo>
                    <a:pt x="26570" y="809268"/>
                  </a:lnTo>
                  <a:lnTo>
                    <a:pt x="25543" y="804166"/>
                  </a:lnTo>
                  <a:lnTo>
                    <a:pt x="24527" y="798037"/>
                  </a:lnTo>
                  <a:lnTo>
                    <a:pt x="28613" y="792924"/>
                  </a:lnTo>
                  <a:lnTo>
                    <a:pt x="35921" y="791702"/>
                  </a:lnTo>
                  <a:lnTo>
                    <a:pt x="41877" y="791702"/>
                  </a:lnTo>
                  <a:lnTo>
                    <a:pt x="45088" y="794599"/>
                  </a:lnTo>
                  <a:lnTo>
                    <a:pt x="45985" y="799053"/>
                  </a:lnTo>
                  <a:lnTo>
                    <a:pt x="45985" y="807225"/>
                  </a:lnTo>
                  <a:lnTo>
                    <a:pt x="43942" y="812339"/>
                  </a:lnTo>
                  <a:close/>
                </a:path>
                <a:path w="1252220" h="1249045">
                  <a:moveTo>
                    <a:pt x="664177" y="812339"/>
                  </a:moveTo>
                  <a:lnTo>
                    <a:pt x="652945" y="812339"/>
                  </a:lnTo>
                  <a:lnTo>
                    <a:pt x="648859" y="808252"/>
                  </a:lnTo>
                  <a:lnTo>
                    <a:pt x="647832" y="803139"/>
                  </a:lnTo>
                  <a:lnTo>
                    <a:pt x="645789" y="794967"/>
                  </a:lnTo>
                  <a:lnTo>
                    <a:pt x="649875" y="791897"/>
                  </a:lnTo>
                  <a:lnTo>
                    <a:pt x="657031" y="790881"/>
                  </a:lnTo>
                  <a:lnTo>
                    <a:pt x="658112" y="790567"/>
                  </a:lnTo>
                  <a:lnTo>
                    <a:pt x="659096" y="790427"/>
                  </a:lnTo>
                  <a:lnTo>
                    <a:pt x="665085" y="790427"/>
                  </a:lnTo>
                  <a:lnTo>
                    <a:pt x="667531" y="794967"/>
                  </a:lnTo>
                  <a:lnTo>
                    <a:pt x="669290" y="801096"/>
                  </a:lnTo>
                  <a:lnTo>
                    <a:pt x="668263" y="808252"/>
                  </a:lnTo>
                  <a:lnTo>
                    <a:pt x="664177" y="812339"/>
                  </a:lnTo>
                  <a:close/>
                </a:path>
                <a:path w="1252220" h="1249045">
                  <a:moveTo>
                    <a:pt x="612072" y="813355"/>
                  </a:moveTo>
                  <a:lnTo>
                    <a:pt x="597760" y="813355"/>
                  </a:lnTo>
                  <a:lnTo>
                    <a:pt x="595717" y="809268"/>
                  </a:lnTo>
                  <a:lnTo>
                    <a:pt x="593674" y="804166"/>
                  </a:lnTo>
                  <a:lnTo>
                    <a:pt x="592658" y="797010"/>
                  </a:lnTo>
                  <a:lnTo>
                    <a:pt x="596744" y="792924"/>
                  </a:lnTo>
                  <a:lnTo>
                    <a:pt x="611046" y="792924"/>
                  </a:lnTo>
                  <a:lnTo>
                    <a:pt x="616158" y="795983"/>
                  </a:lnTo>
                  <a:lnTo>
                    <a:pt x="616158" y="809268"/>
                  </a:lnTo>
                  <a:lnTo>
                    <a:pt x="612072" y="813355"/>
                  </a:lnTo>
                  <a:close/>
                </a:path>
                <a:path w="1252220" h="1249045">
                  <a:moveTo>
                    <a:pt x="852454" y="813484"/>
                  </a:moveTo>
                  <a:lnTo>
                    <a:pt x="845811" y="813484"/>
                  </a:lnTo>
                  <a:lnTo>
                    <a:pt x="841979" y="810425"/>
                  </a:lnTo>
                  <a:lnTo>
                    <a:pt x="841979" y="804166"/>
                  </a:lnTo>
                  <a:lnTo>
                    <a:pt x="840953" y="799053"/>
                  </a:lnTo>
                  <a:lnTo>
                    <a:pt x="844022" y="793940"/>
                  </a:lnTo>
                  <a:lnTo>
                    <a:pt x="856281" y="793940"/>
                  </a:lnTo>
                  <a:lnTo>
                    <a:pt x="859351" y="797010"/>
                  </a:lnTo>
                  <a:lnTo>
                    <a:pt x="862411" y="803139"/>
                  </a:lnTo>
                  <a:lnTo>
                    <a:pt x="862411" y="809268"/>
                  </a:lnTo>
                  <a:lnTo>
                    <a:pt x="858324" y="812339"/>
                  </a:lnTo>
                  <a:lnTo>
                    <a:pt x="853222" y="813355"/>
                  </a:lnTo>
                  <a:lnTo>
                    <a:pt x="852454" y="813484"/>
                  </a:lnTo>
                  <a:close/>
                </a:path>
                <a:path w="1252220" h="1249045">
                  <a:moveTo>
                    <a:pt x="978953" y="819657"/>
                  </a:moveTo>
                  <a:lnTo>
                    <a:pt x="971551" y="819657"/>
                  </a:lnTo>
                  <a:lnTo>
                    <a:pt x="966641" y="817333"/>
                  </a:lnTo>
                  <a:lnTo>
                    <a:pt x="966641" y="811312"/>
                  </a:lnTo>
                  <a:lnTo>
                    <a:pt x="965614" y="806209"/>
                  </a:lnTo>
                  <a:lnTo>
                    <a:pt x="969700" y="802123"/>
                  </a:lnTo>
                  <a:lnTo>
                    <a:pt x="974813" y="801096"/>
                  </a:lnTo>
                  <a:lnTo>
                    <a:pt x="975904" y="800739"/>
                  </a:lnTo>
                  <a:lnTo>
                    <a:pt x="976954" y="800566"/>
                  </a:lnTo>
                  <a:lnTo>
                    <a:pt x="982629" y="800566"/>
                  </a:lnTo>
                  <a:lnTo>
                    <a:pt x="986239" y="804231"/>
                  </a:lnTo>
                  <a:lnTo>
                    <a:pt x="987072" y="809268"/>
                  </a:lnTo>
                  <a:lnTo>
                    <a:pt x="989115" y="814382"/>
                  </a:lnTo>
                  <a:lnTo>
                    <a:pt x="985029" y="818468"/>
                  </a:lnTo>
                  <a:lnTo>
                    <a:pt x="979926" y="819495"/>
                  </a:lnTo>
                  <a:lnTo>
                    <a:pt x="978953" y="819657"/>
                  </a:lnTo>
                  <a:close/>
                </a:path>
                <a:path w="1252220" h="1249045">
                  <a:moveTo>
                    <a:pt x="913509" y="821538"/>
                  </a:moveTo>
                  <a:lnTo>
                    <a:pt x="909412" y="821538"/>
                  </a:lnTo>
                  <a:lnTo>
                    <a:pt x="905326" y="818468"/>
                  </a:lnTo>
                  <a:lnTo>
                    <a:pt x="904310" y="813355"/>
                  </a:lnTo>
                  <a:lnTo>
                    <a:pt x="903283" y="807225"/>
                  </a:lnTo>
                  <a:lnTo>
                    <a:pt x="904310" y="802123"/>
                  </a:lnTo>
                  <a:lnTo>
                    <a:pt x="912483" y="801096"/>
                  </a:lnTo>
                  <a:lnTo>
                    <a:pt x="919639" y="801096"/>
                  </a:lnTo>
                  <a:lnTo>
                    <a:pt x="923725" y="804166"/>
                  </a:lnTo>
                  <a:lnTo>
                    <a:pt x="923725" y="814382"/>
                  </a:lnTo>
                  <a:lnTo>
                    <a:pt x="920654" y="819495"/>
                  </a:lnTo>
                  <a:lnTo>
                    <a:pt x="913509" y="821538"/>
                  </a:lnTo>
                  <a:close/>
                </a:path>
                <a:path w="1252220" h="1249045">
                  <a:moveTo>
                    <a:pt x="1102941" y="822554"/>
                  </a:moveTo>
                  <a:lnTo>
                    <a:pt x="1088232" y="822554"/>
                  </a:lnTo>
                  <a:lnTo>
                    <a:pt x="1084145" y="818468"/>
                  </a:lnTo>
                  <a:lnTo>
                    <a:pt x="1084145" y="807225"/>
                  </a:lnTo>
                  <a:lnTo>
                    <a:pt x="1088232" y="802123"/>
                  </a:lnTo>
                  <a:lnTo>
                    <a:pt x="1101517" y="802123"/>
                  </a:lnTo>
                  <a:lnTo>
                    <a:pt x="1104587" y="807225"/>
                  </a:lnTo>
                  <a:lnTo>
                    <a:pt x="1106630" y="812339"/>
                  </a:lnTo>
                  <a:lnTo>
                    <a:pt x="1104760" y="817938"/>
                  </a:lnTo>
                  <a:lnTo>
                    <a:pt x="1102941" y="822554"/>
                  </a:lnTo>
                  <a:close/>
                </a:path>
                <a:path w="1252220" h="1249045">
                  <a:moveTo>
                    <a:pt x="1042257" y="823581"/>
                  </a:moveTo>
                  <a:lnTo>
                    <a:pt x="1029028" y="823581"/>
                  </a:lnTo>
                  <a:lnTo>
                    <a:pt x="1024885" y="818965"/>
                  </a:lnTo>
                  <a:lnTo>
                    <a:pt x="1024885" y="808252"/>
                  </a:lnTo>
                  <a:lnTo>
                    <a:pt x="1027944" y="804166"/>
                  </a:lnTo>
                  <a:lnTo>
                    <a:pt x="1033811" y="802988"/>
                  </a:lnTo>
                  <a:lnTo>
                    <a:pt x="1041218" y="802988"/>
                  </a:lnTo>
                  <a:lnTo>
                    <a:pt x="1045424" y="806836"/>
                  </a:lnTo>
                  <a:lnTo>
                    <a:pt x="1046343" y="812339"/>
                  </a:lnTo>
                  <a:lnTo>
                    <a:pt x="1046343" y="818468"/>
                  </a:lnTo>
                  <a:lnTo>
                    <a:pt x="1042257" y="823581"/>
                  </a:lnTo>
                  <a:close/>
                </a:path>
                <a:path w="1252220" h="1249045">
                  <a:moveTo>
                    <a:pt x="1158745" y="824597"/>
                  </a:moveTo>
                  <a:lnTo>
                    <a:pt x="1145460" y="824597"/>
                  </a:lnTo>
                  <a:lnTo>
                    <a:pt x="1142390" y="820511"/>
                  </a:lnTo>
                  <a:lnTo>
                    <a:pt x="1142390" y="809268"/>
                  </a:lnTo>
                  <a:lnTo>
                    <a:pt x="1144433" y="805182"/>
                  </a:lnTo>
                  <a:lnTo>
                    <a:pt x="1158745" y="805182"/>
                  </a:lnTo>
                  <a:lnTo>
                    <a:pt x="1162831" y="809268"/>
                  </a:lnTo>
                  <a:lnTo>
                    <a:pt x="1162831" y="820511"/>
                  </a:lnTo>
                  <a:lnTo>
                    <a:pt x="1158745" y="824597"/>
                  </a:lnTo>
                  <a:close/>
                </a:path>
                <a:path w="1252220" h="1249045">
                  <a:moveTo>
                    <a:pt x="1216990" y="827667"/>
                  </a:moveTo>
                  <a:lnTo>
                    <a:pt x="1203704" y="827667"/>
                  </a:lnTo>
                  <a:lnTo>
                    <a:pt x="1199618" y="823581"/>
                  </a:lnTo>
                  <a:lnTo>
                    <a:pt x="1199618" y="811312"/>
                  </a:lnTo>
                  <a:lnTo>
                    <a:pt x="1203704" y="807225"/>
                  </a:lnTo>
                  <a:lnTo>
                    <a:pt x="1215962" y="807225"/>
                  </a:lnTo>
                  <a:lnTo>
                    <a:pt x="1220048" y="811312"/>
                  </a:lnTo>
                  <a:lnTo>
                    <a:pt x="1220048" y="823581"/>
                  </a:lnTo>
                  <a:lnTo>
                    <a:pt x="1216990" y="827667"/>
                  </a:lnTo>
                  <a:close/>
                </a:path>
                <a:path w="1252220" h="1249045">
                  <a:moveTo>
                    <a:pt x="495584" y="828683"/>
                  </a:moveTo>
                  <a:lnTo>
                    <a:pt x="489504" y="828683"/>
                  </a:lnTo>
                  <a:lnTo>
                    <a:pt x="486276" y="825083"/>
                  </a:lnTo>
                  <a:lnTo>
                    <a:pt x="485358" y="820511"/>
                  </a:lnTo>
                  <a:lnTo>
                    <a:pt x="484342" y="813355"/>
                  </a:lnTo>
                  <a:lnTo>
                    <a:pt x="486385" y="809268"/>
                  </a:lnTo>
                  <a:lnTo>
                    <a:pt x="494682" y="808090"/>
                  </a:lnTo>
                  <a:lnTo>
                    <a:pt x="500492" y="808090"/>
                  </a:lnTo>
                  <a:lnTo>
                    <a:pt x="503865" y="811852"/>
                  </a:lnTo>
                  <a:lnTo>
                    <a:pt x="504772" y="816425"/>
                  </a:lnTo>
                  <a:lnTo>
                    <a:pt x="505800" y="822554"/>
                  </a:lnTo>
                  <a:lnTo>
                    <a:pt x="503756" y="827667"/>
                  </a:lnTo>
                  <a:lnTo>
                    <a:pt x="495584" y="828683"/>
                  </a:lnTo>
                  <a:close/>
                </a:path>
                <a:path w="1252220" h="1249045">
                  <a:moveTo>
                    <a:pt x="286108" y="831753"/>
                  </a:moveTo>
                  <a:lnTo>
                    <a:pt x="271806" y="831753"/>
                  </a:lnTo>
                  <a:lnTo>
                    <a:pt x="269763" y="826640"/>
                  </a:lnTo>
                  <a:lnTo>
                    <a:pt x="269763" y="819495"/>
                  </a:lnTo>
                  <a:lnTo>
                    <a:pt x="270779" y="813355"/>
                  </a:lnTo>
                  <a:lnTo>
                    <a:pt x="274866" y="811312"/>
                  </a:lnTo>
                  <a:lnTo>
                    <a:pt x="287135" y="811312"/>
                  </a:lnTo>
                  <a:lnTo>
                    <a:pt x="290194" y="816425"/>
                  </a:lnTo>
                  <a:lnTo>
                    <a:pt x="290194" y="822554"/>
                  </a:lnTo>
                  <a:lnTo>
                    <a:pt x="288151" y="827667"/>
                  </a:lnTo>
                  <a:lnTo>
                    <a:pt x="286108" y="831753"/>
                  </a:lnTo>
                  <a:close/>
                </a:path>
                <a:path w="1252220" h="1249045">
                  <a:moveTo>
                    <a:pt x="218664" y="836856"/>
                  </a:moveTo>
                  <a:lnTo>
                    <a:pt x="212535" y="834812"/>
                  </a:lnTo>
                  <a:lnTo>
                    <a:pt x="208449" y="829710"/>
                  </a:lnTo>
                  <a:lnTo>
                    <a:pt x="209476" y="823581"/>
                  </a:lnTo>
                  <a:lnTo>
                    <a:pt x="210362" y="817322"/>
                  </a:lnTo>
                  <a:lnTo>
                    <a:pt x="214394" y="814187"/>
                  </a:lnTo>
                  <a:lnTo>
                    <a:pt x="221419" y="814187"/>
                  </a:lnTo>
                  <a:lnTo>
                    <a:pt x="222751" y="814382"/>
                  </a:lnTo>
                  <a:lnTo>
                    <a:pt x="227864" y="816425"/>
                  </a:lnTo>
                  <a:lnTo>
                    <a:pt x="229907" y="819495"/>
                  </a:lnTo>
                  <a:lnTo>
                    <a:pt x="229907" y="829710"/>
                  </a:lnTo>
                  <a:lnTo>
                    <a:pt x="225820" y="834812"/>
                  </a:lnTo>
                  <a:lnTo>
                    <a:pt x="218664" y="836856"/>
                  </a:lnTo>
                  <a:close/>
                </a:path>
                <a:path w="1252220" h="1249045">
                  <a:moveTo>
                    <a:pt x="741836" y="837882"/>
                  </a:moveTo>
                  <a:lnTo>
                    <a:pt x="735707" y="837882"/>
                  </a:lnTo>
                  <a:lnTo>
                    <a:pt x="731620" y="832769"/>
                  </a:lnTo>
                  <a:lnTo>
                    <a:pt x="731620" y="820511"/>
                  </a:lnTo>
                  <a:lnTo>
                    <a:pt x="735707" y="816425"/>
                  </a:lnTo>
                  <a:lnTo>
                    <a:pt x="740819" y="816425"/>
                  </a:lnTo>
                  <a:lnTo>
                    <a:pt x="741901" y="816057"/>
                  </a:lnTo>
                  <a:lnTo>
                    <a:pt x="742960" y="815895"/>
                  </a:lnTo>
                  <a:lnTo>
                    <a:pt x="748657" y="815895"/>
                  </a:lnTo>
                  <a:lnTo>
                    <a:pt x="752418" y="819549"/>
                  </a:lnTo>
                  <a:lnTo>
                    <a:pt x="754105" y="824597"/>
                  </a:lnTo>
                  <a:lnTo>
                    <a:pt x="755122" y="832769"/>
                  </a:lnTo>
                  <a:lnTo>
                    <a:pt x="751035" y="836856"/>
                  </a:lnTo>
                  <a:lnTo>
                    <a:pt x="741836" y="837882"/>
                  </a:lnTo>
                  <a:close/>
                </a:path>
                <a:path w="1252220" h="1249045">
                  <a:moveTo>
                    <a:pt x="434269" y="842996"/>
                  </a:moveTo>
                  <a:lnTo>
                    <a:pt x="419008" y="842996"/>
                  </a:lnTo>
                  <a:lnTo>
                    <a:pt x="414855" y="838369"/>
                  </a:lnTo>
                  <a:lnTo>
                    <a:pt x="414855" y="825624"/>
                  </a:lnTo>
                  <a:lnTo>
                    <a:pt x="418941" y="823581"/>
                  </a:lnTo>
                  <a:lnTo>
                    <a:pt x="424054" y="822554"/>
                  </a:lnTo>
                  <a:lnTo>
                    <a:pt x="425308" y="822143"/>
                  </a:lnTo>
                  <a:lnTo>
                    <a:pt x="426518" y="821938"/>
                  </a:lnTo>
                  <a:lnTo>
                    <a:pt x="432141" y="821938"/>
                  </a:lnTo>
                  <a:lnTo>
                    <a:pt x="435708" y="825040"/>
                  </a:lnTo>
                  <a:lnTo>
                    <a:pt x="437340" y="830726"/>
                  </a:lnTo>
                  <a:lnTo>
                    <a:pt x="437340" y="837882"/>
                  </a:lnTo>
                  <a:lnTo>
                    <a:pt x="434269" y="842996"/>
                  </a:lnTo>
                  <a:close/>
                </a:path>
                <a:path w="1252220" h="1249045">
                  <a:moveTo>
                    <a:pt x="365810" y="852184"/>
                  </a:moveTo>
                  <a:lnTo>
                    <a:pt x="358654" y="852184"/>
                  </a:lnTo>
                  <a:lnTo>
                    <a:pt x="351508" y="850141"/>
                  </a:lnTo>
                  <a:lnTo>
                    <a:pt x="347422" y="845039"/>
                  </a:lnTo>
                  <a:lnTo>
                    <a:pt x="348438" y="838909"/>
                  </a:lnTo>
                  <a:lnTo>
                    <a:pt x="351184" y="833407"/>
                  </a:lnTo>
                  <a:lnTo>
                    <a:pt x="355583" y="829548"/>
                  </a:lnTo>
                  <a:lnTo>
                    <a:pt x="362334" y="829548"/>
                  </a:lnTo>
                  <a:lnTo>
                    <a:pt x="367853" y="831753"/>
                  </a:lnTo>
                  <a:lnTo>
                    <a:pt x="370923" y="836856"/>
                  </a:lnTo>
                  <a:lnTo>
                    <a:pt x="370923" y="849125"/>
                  </a:lnTo>
                  <a:lnTo>
                    <a:pt x="365810" y="852184"/>
                  </a:lnTo>
                  <a:close/>
                </a:path>
                <a:path w="1252220" h="1249045">
                  <a:moveTo>
                    <a:pt x="546672" y="853211"/>
                  </a:moveTo>
                  <a:lnTo>
                    <a:pt x="534654" y="853211"/>
                  </a:lnTo>
                  <a:lnTo>
                    <a:pt x="531343" y="848682"/>
                  </a:lnTo>
                  <a:lnTo>
                    <a:pt x="531343" y="837882"/>
                  </a:lnTo>
                  <a:lnTo>
                    <a:pt x="535429" y="832769"/>
                  </a:lnTo>
                  <a:lnTo>
                    <a:pt x="546672" y="832769"/>
                  </a:lnTo>
                  <a:lnTo>
                    <a:pt x="550758" y="834812"/>
                  </a:lnTo>
                  <a:lnTo>
                    <a:pt x="550758" y="849125"/>
                  </a:lnTo>
                  <a:lnTo>
                    <a:pt x="546672" y="853211"/>
                  </a:lnTo>
                  <a:close/>
                </a:path>
                <a:path w="1252220" h="1249045">
                  <a:moveTo>
                    <a:pt x="820522" y="854227"/>
                  </a:moveTo>
                  <a:lnTo>
                    <a:pt x="808252" y="854227"/>
                  </a:lnTo>
                  <a:lnTo>
                    <a:pt x="805193" y="850141"/>
                  </a:lnTo>
                  <a:lnTo>
                    <a:pt x="803150" y="845039"/>
                  </a:lnTo>
                  <a:lnTo>
                    <a:pt x="802123" y="837882"/>
                  </a:lnTo>
                  <a:lnTo>
                    <a:pt x="806209" y="833796"/>
                  </a:lnTo>
                  <a:lnTo>
                    <a:pt x="812350" y="832769"/>
                  </a:lnTo>
                  <a:lnTo>
                    <a:pt x="818479" y="832769"/>
                  </a:lnTo>
                  <a:lnTo>
                    <a:pt x="823581" y="836856"/>
                  </a:lnTo>
                  <a:lnTo>
                    <a:pt x="823581" y="842996"/>
                  </a:lnTo>
                  <a:lnTo>
                    <a:pt x="825624" y="849125"/>
                  </a:lnTo>
                  <a:lnTo>
                    <a:pt x="820522" y="854227"/>
                  </a:lnTo>
                  <a:close/>
                </a:path>
                <a:path w="1252220" h="1249045">
                  <a:moveTo>
                    <a:pt x="176776" y="858313"/>
                  </a:moveTo>
                  <a:lnTo>
                    <a:pt x="168603" y="858313"/>
                  </a:lnTo>
                  <a:lnTo>
                    <a:pt x="162463" y="857297"/>
                  </a:lnTo>
                  <a:lnTo>
                    <a:pt x="159404" y="852184"/>
                  </a:lnTo>
                  <a:lnTo>
                    <a:pt x="161447" y="845039"/>
                  </a:lnTo>
                  <a:lnTo>
                    <a:pt x="162333" y="840585"/>
                  </a:lnTo>
                  <a:lnTo>
                    <a:pt x="165554" y="837688"/>
                  </a:lnTo>
                  <a:lnTo>
                    <a:pt x="170673" y="837688"/>
                  </a:lnTo>
                  <a:lnTo>
                    <a:pt x="171662" y="837882"/>
                  </a:lnTo>
                  <a:lnTo>
                    <a:pt x="178818" y="838909"/>
                  </a:lnTo>
                  <a:lnTo>
                    <a:pt x="181878" y="844012"/>
                  </a:lnTo>
                  <a:lnTo>
                    <a:pt x="179835" y="850141"/>
                  </a:lnTo>
                  <a:lnTo>
                    <a:pt x="179835" y="855254"/>
                  </a:lnTo>
                  <a:lnTo>
                    <a:pt x="176776" y="858313"/>
                  </a:lnTo>
                  <a:close/>
                </a:path>
                <a:path w="1252220" h="1249045">
                  <a:moveTo>
                    <a:pt x="697904" y="858313"/>
                  </a:moveTo>
                  <a:lnTo>
                    <a:pt x="690008" y="858313"/>
                  </a:lnTo>
                  <a:lnTo>
                    <a:pt x="687375" y="854519"/>
                  </a:lnTo>
                  <a:lnTo>
                    <a:pt x="684618" y="848098"/>
                  </a:lnTo>
                  <a:lnTo>
                    <a:pt x="685635" y="841969"/>
                  </a:lnTo>
                  <a:lnTo>
                    <a:pt x="687678" y="836856"/>
                  </a:lnTo>
                  <a:lnTo>
                    <a:pt x="694834" y="836856"/>
                  </a:lnTo>
                  <a:lnTo>
                    <a:pt x="703006" y="837882"/>
                  </a:lnTo>
                  <a:lnTo>
                    <a:pt x="706076" y="841969"/>
                  </a:lnTo>
                  <a:lnTo>
                    <a:pt x="706076" y="854227"/>
                  </a:lnTo>
                  <a:lnTo>
                    <a:pt x="703006" y="857297"/>
                  </a:lnTo>
                  <a:lnTo>
                    <a:pt x="697904" y="858313"/>
                  </a:lnTo>
                  <a:close/>
                </a:path>
                <a:path w="1252220" h="1249045">
                  <a:moveTo>
                    <a:pt x="112477" y="860519"/>
                  </a:moveTo>
                  <a:lnTo>
                    <a:pt x="105705" y="860519"/>
                  </a:lnTo>
                  <a:lnTo>
                    <a:pt x="102176" y="858076"/>
                  </a:lnTo>
                  <a:lnTo>
                    <a:pt x="102176" y="851168"/>
                  </a:lnTo>
                  <a:lnTo>
                    <a:pt x="101142" y="844931"/>
                  </a:lnTo>
                  <a:lnTo>
                    <a:pt x="101376" y="844931"/>
                  </a:lnTo>
                  <a:lnTo>
                    <a:pt x="105246" y="842996"/>
                  </a:lnTo>
                  <a:lnTo>
                    <a:pt x="110359" y="841969"/>
                  </a:lnTo>
                  <a:lnTo>
                    <a:pt x="111645" y="841601"/>
                  </a:lnTo>
                  <a:lnTo>
                    <a:pt x="112769" y="841428"/>
                  </a:lnTo>
                  <a:lnTo>
                    <a:pt x="118239" y="841428"/>
                  </a:lnTo>
                  <a:lnTo>
                    <a:pt x="119915" y="844931"/>
                  </a:lnTo>
                  <a:lnTo>
                    <a:pt x="121590" y="849125"/>
                  </a:lnTo>
                  <a:lnTo>
                    <a:pt x="121590" y="855254"/>
                  </a:lnTo>
                  <a:lnTo>
                    <a:pt x="120574" y="860367"/>
                  </a:lnTo>
                  <a:lnTo>
                    <a:pt x="113418" y="860367"/>
                  </a:lnTo>
                  <a:lnTo>
                    <a:pt x="112477" y="860519"/>
                  </a:lnTo>
                  <a:close/>
                </a:path>
                <a:path w="1252220" h="1249045">
                  <a:moveTo>
                    <a:pt x="886938" y="863426"/>
                  </a:moveTo>
                  <a:lnTo>
                    <a:pt x="873653" y="863426"/>
                  </a:lnTo>
                  <a:lnTo>
                    <a:pt x="869567" y="859340"/>
                  </a:lnTo>
                  <a:lnTo>
                    <a:pt x="869567" y="848098"/>
                  </a:lnTo>
                  <a:lnTo>
                    <a:pt x="872636" y="842996"/>
                  </a:lnTo>
                  <a:lnTo>
                    <a:pt x="879783" y="841969"/>
                  </a:lnTo>
                  <a:lnTo>
                    <a:pt x="886938" y="841969"/>
                  </a:lnTo>
                  <a:lnTo>
                    <a:pt x="892051" y="844012"/>
                  </a:lnTo>
                  <a:lnTo>
                    <a:pt x="892051" y="859340"/>
                  </a:lnTo>
                  <a:lnTo>
                    <a:pt x="886938" y="863426"/>
                  </a:lnTo>
                  <a:close/>
                </a:path>
                <a:path w="1252220" h="1249045">
                  <a:moveTo>
                    <a:pt x="59034" y="864453"/>
                  </a:moveTo>
                  <a:lnTo>
                    <a:pt x="52115" y="864453"/>
                  </a:lnTo>
                  <a:lnTo>
                    <a:pt x="45985" y="863426"/>
                  </a:lnTo>
                  <a:lnTo>
                    <a:pt x="41888" y="858313"/>
                  </a:lnTo>
                  <a:lnTo>
                    <a:pt x="42915" y="852184"/>
                  </a:lnTo>
                  <a:lnTo>
                    <a:pt x="44958" y="846055"/>
                  </a:lnTo>
                  <a:lnTo>
                    <a:pt x="49044" y="842996"/>
                  </a:lnTo>
                  <a:lnTo>
                    <a:pt x="61303" y="842996"/>
                  </a:lnTo>
                  <a:lnTo>
                    <a:pt x="62330" y="848098"/>
                  </a:lnTo>
                  <a:lnTo>
                    <a:pt x="65400" y="853211"/>
                  </a:lnTo>
                  <a:lnTo>
                    <a:pt x="62590" y="859751"/>
                  </a:lnTo>
                  <a:lnTo>
                    <a:pt x="59034" y="864453"/>
                  </a:lnTo>
                  <a:close/>
                </a:path>
                <a:path w="1252220" h="1249045">
                  <a:moveTo>
                    <a:pt x="600830" y="865470"/>
                  </a:moveTo>
                  <a:lnTo>
                    <a:pt x="585501" y="865470"/>
                  </a:lnTo>
                  <a:lnTo>
                    <a:pt x="581416" y="862410"/>
                  </a:lnTo>
                  <a:lnTo>
                    <a:pt x="581416" y="849125"/>
                  </a:lnTo>
                  <a:lnTo>
                    <a:pt x="585501" y="847082"/>
                  </a:lnTo>
                  <a:lnTo>
                    <a:pt x="591020" y="844877"/>
                  </a:lnTo>
                  <a:lnTo>
                    <a:pt x="597566" y="844877"/>
                  </a:lnTo>
                  <a:lnTo>
                    <a:pt x="601036" y="848736"/>
                  </a:lnTo>
                  <a:lnTo>
                    <a:pt x="602873" y="854227"/>
                  </a:lnTo>
                  <a:lnTo>
                    <a:pt x="601847" y="860367"/>
                  </a:lnTo>
                  <a:lnTo>
                    <a:pt x="600830" y="865470"/>
                  </a:lnTo>
                  <a:close/>
                </a:path>
                <a:path w="1252220" h="1249045">
                  <a:moveTo>
                    <a:pt x="954426" y="866010"/>
                  </a:moveTo>
                  <a:lnTo>
                    <a:pt x="950026" y="866010"/>
                  </a:lnTo>
                  <a:lnTo>
                    <a:pt x="949172" y="865837"/>
                  </a:lnTo>
                  <a:lnTo>
                    <a:pt x="948242" y="865470"/>
                  </a:lnTo>
                  <a:lnTo>
                    <a:pt x="941097" y="865470"/>
                  </a:lnTo>
                  <a:lnTo>
                    <a:pt x="938026" y="860367"/>
                  </a:lnTo>
                  <a:lnTo>
                    <a:pt x="939054" y="854227"/>
                  </a:lnTo>
                  <a:lnTo>
                    <a:pt x="939054" y="848098"/>
                  </a:lnTo>
                  <a:lnTo>
                    <a:pt x="944156" y="846055"/>
                  </a:lnTo>
                  <a:lnTo>
                    <a:pt x="955398" y="846055"/>
                  </a:lnTo>
                  <a:lnTo>
                    <a:pt x="959484" y="851168"/>
                  </a:lnTo>
                  <a:lnTo>
                    <a:pt x="958468" y="858313"/>
                  </a:lnTo>
                  <a:lnTo>
                    <a:pt x="956793" y="862508"/>
                  </a:lnTo>
                  <a:lnTo>
                    <a:pt x="954543" y="865837"/>
                  </a:lnTo>
                  <a:lnTo>
                    <a:pt x="954426" y="866010"/>
                  </a:lnTo>
                  <a:close/>
                </a:path>
                <a:path w="1252220" h="1249045">
                  <a:moveTo>
                    <a:pt x="651918" y="867513"/>
                  </a:moveTo>
                  <a:lnTo>
                    <a:pt x="638633" y="867513"/>
                  </a:lnTo>
                  <a:lnTo>
                    <a:pt x="634547" y="863426"/>
                  </a:lnTo>
                  <a:lnTo>
                    <a:pt x="634547" y="852184"/>
                  </a:lnTo>
                  <a:lnTo>
                    <a:pt x="638633" y="849125"/>
                  </a:lnTo>
                  <a:lnTo>
                    <a:pt x="643746" y="848098"/>
                  </a:lnTo>
                  <a:lnTo>
                    <a:pt x="648859" y="848098"/>
                  </a:lnTo>
                  <a:lnTo>
                    <a:pt x="652945" y="852184"/>
                  </a:lnTo>
                  <a:lnTo>
                    <a:pt x="652945" y="862410"/>
                  </a:lnTo>
                  <a:lnTo>
                    <a:pt x="651918" y="867513"/>
                  </a:lnTo>
                  <a:close/>
                </a:path>
                <a:path w="1252220" h="1249045">
                  <a:moveTo>
                    <a:pt x="1008767" y="871123"/>
                  </a:moveTo>
                  <a:lnTo>
                    <a:pt x="1004097" y="871123"/>
                  </a:lnTo>
                  <a:lnTo>
                    <a:pt x="1001200" y="867621"/>
                  </a:lnTo>
                  <a:lnTo>
                    <a:pt x="1000357" y="863426"/>
                  </a:lnTo>
                  <a:lnTo>
                    <a:pt x="999341" y="857297"/>
                  </a:lnTo>
                  <a:lnTo>
                    <a:pt x="1002400" y="852184"/>
                  </a:lnTo>
                  <a:lnTo>
                    <a:pt x="1009556" y="850141"/>
                  </a:lnTo>
                  <a:lnTo>
                    <a:pt x="1010741" y="849741"/>
                  </a:lnTo>
                  <a:lnTo>
                    <a:pt x="1016766" y="849741"/>
                  </a:lnTo>
                  <a:lnTo>
                    <a:pt x="1020053" y="854789"/>
                  </a:lnTo>
                  <a:lnTo>
                    <a:pt x="1021815" y="858313"/>
                  </a:lnTo>
                  <a:lnTo>
                    <a:pt x="1020799" y="865470"/>
                  </a:lnTo>
                  <a:lnTo>
                    <a:pt x="1016712" y="870583"/>
                  </a:lnTo>
                  <a:lnTo>
                    <a:pt x="1010572" y="870583"/>
                  </a:lnTo>
                  <a:lnTo>
                    <a:pt x="1009654" y="870950"/>
                  </a:lnTo>
                  <a:lnTo>
                    <a:pt x="1008767" y="871123"/>
                  </a:lnTo>
                  <a:close/>
                </a:path>
                <a:path w="1252220" h="1249045">
                  <a:moveTo>
                    <a:pt x="1079043" y="871599"/>
                  </a:moveTo>
                  <a:lnTo>
                    <a:pt x="1073929" y="871599"/>
                  </a:lnTo>
                  <a:lnTo>
                    <a:pt x="1066774" y="870583"/>
                  </a:lnTo>
                  <a:lnTo>
                    <a:pt x="1063715" y="865470"/>
                  </a:lnTo>
                  <a:lnTo>
                    <a:pt x="1063715" y="854227"/>
                  </a:lnTo>
                  <a:lnTo>
                    <a:pt x="1067801" y="850141"/>
                  </a:lnTo>
                  <a:lnTo>
                    <a:pt x="1073929" y="850141"/>
                  </a:lnTo>
                  <a:lnTo>
                    <a:pt x="1081086" y="851168"/>
                  </a:lnTo>
                  <a:lnTo>
                    <a:pt x="1086188" y="855254"/>
                  </a:lnTo>
                  <a:lnTo>
                    <a:pt x="1084145" y="863426"/>
                  </a:lnTo>
                  <a:lnTo>
                    <a:pt x="1083129" y="868540"/>
                  </a:lnTo>
                  <a:lnTo>
                    <a:pt x="1079043" y="871599"/>
                  </a:lnTo>
                  <a:close/>
                </a:path>
                <a:path w="1252220" h="1249045">
                  <a:moveTo>
                    <a:pt x="315738" y="873642"/>
                  </a:moveTo>
                  <a:lnTo>
                    <a:pt x="304496" y="873642"/>
                  </a:lnTo>
                  <a:lnTo>
                    <a:pt x="300409" y="870583"/>
                  </a:lnTo>
                  <a:lnTo>
                    <a:pt x="300409" y="858313"/>
                  </a:lnTo>
                  <a:lnTo>
                    <a:pt x="304496" y="854227"/>
                  </a:lnTo>
                  <a:lnTo>
                    <a:pt x="310636" y="854227"/>
                  </a:lnTo>
                  <a:lnTo>
                    <a:pt x="315738" y="855254"/>
                  </a:lnTo>
                  <a:lnTo>
                    <a:pt x="319824" y="858313"/>
                  </a:lnTo>
                  <a:lnTo>
                    <a:pt x="319824" y="869556"/>
                  </a:lnTo>
                  <a:lnTo>
                    <a:pt x="315738" y="873642"/>
                  </a:lnTo>
                  <a:close/>
                </a:path>
                <a:path w="1252220" h="1249045">
                  <a:moveTo>
                    <a:pt x="1137287" y="873642"/>
                  </a:moveTo>
                  <a:lnTo>
                    <a:pt x="1131147" y="873642"/>
                  </a:lnTo>
                  <a:lnTo>
                    <a:pt x="1124002" y="871599"/>
                  </a:lnTo>
                  <a:lnTo>
                    <a:pt x="1119916" y="869556"/>
                  </a:lnTo>
                  <a:lnTo>
                    <a:pt x="1120932" y="862410"/>
                  </a:lnTo>
                  <a:lnTo>
                    <a:pt x="1122975" y="857297"/>
                  </a:lnTo>
                  <a:lnTo>
                    <a:pt x="1126045" y="854227"/>
                  </a:lnTo>
                  <a:lnTo>
                    <a:pt x="1139330" y="854227"/>
                  </a:lnTo>
                  <a:lnTo>
                    <a:pt x="1142390" y="859340"/>
                  </a:lnTo>
                  <a:lnTo>
                    <a:pt x="1142390" y="871599"/>
                  </a:lnTo>
                  <a:lnTo>
                    <a:pt x="1137287" y="873642"/>
                  </a:lnTo>
                  <a:close/>
                </a:path>
                <a:path w="1252220" h="1249045">
                  <a:moveTo>
                    <a:pt x="465543" y="876225"/>
                  </a:moveTo>
                  <a:lnTo>
                    <a:pt x="459770" y="876225"/>
                  </a:lnTo>
                  <a:lnTo>
                    <a:pt x="457364" y="872626"/>
                  </a:lnTo>
                  <a:lnTo>
                    <a:pt x="455728" y="868540"/>
                  </a:lnTo>
                  <a:lnTo>
                    <a:pt x="454711" y="862410"/>
                  </a:lnTo>
                  <a:lnTo>
                    <a:pt x="458797" y="857297"/>
                  </a:lnTo>
                  <a:lnTo>
                    <a:pt x="465413" y="855092"/>
                  </a:lnTo>
                  <a:lnTo>
                    <a:pt x="473726" y="855092"/>
                  </a:lnTo>
                  <a:lnTo>
                    <a:pt x="476375" y="858951"/>
                  </a:lnTo>
                  <a:lnTo>
                    <a:pt x="478212" y="864453"/>
                  </a:lnTo>
                  <a:lnTo>
                    <a:pt x="478212" y="872626"/>
                  </a:lnTo>
                  <a:lnTo>
                    <a:pt x="474126" y="874669"/>
                  </a:lnTo>
                  <a:lnTo>
                    <a:pt x="467997" y="875685"/>
                  </a:lnTo>
                  <a:lnTo>
                    <a:pt x="466700" y="876053"/>
                  </a:lnTo>
                  <a:lnTo>
                    <a:pt x="465543" y="876225"/>
                  </a:lnTo>
                  <a:close/>
                </a:path>
                <a:path w="1252220" h="1249045">
                  <a:moveTo>
                    <a:pt x="1196547" y="878755"/>
                  </a:moveTo>
                  <a:lnTo>
                    <a:pt x="1184289" y="878755"/>
                  </a:lnTo>
                  <a:lnTo>
                    <a:pt x="1180203" y="873642"/>
                  </a:lnTo>
                  <a:lnTo>
                    <a:pt x="1180203" y="860367"/>
                  </a:lnTo>
                  <a:lnTo>
                    <a:pt x="1185305" y="857297"/>
                  </a:lnTo>
                  <a:lnTo>
                    <a:pt x="1198591" y="857297"/>
                  </a:lnTo>
                  <a:lnTo>
                    <a:pt x="1201661" y="860367"/>
                  </a:lnTo>
                  <a:lnTo>
                    <a:pt x="1201661" y="868540"/>
                  </a:lnTo>
                  <a:lnTo>
                    <a:pt x="1200634" y="874669"/>
                  </a:lnTo>
                  <a:lnTo>
                    <a:pt x="1196547" y="878755"/>
                  </a:lnTo>
                  <a:close/>
                </a:path>
                <a:path w="1252220" h="1249045">
                  <a:moveTo>
                    <a:pt x="253408" y="880798"/>
                  </a:moveTo>
                  <a:lnTo>
                    <a:pt x="239162" y="880798"/>
                  </a:lnTo>
                  <a:lnTo>
                    <a:pt x="235020" y="876182"/>
                  </a:lnTo>
                  <a:lnTo>
                    <a:pt x="235020" y="865470"/>
                  </a:lnTo>
                  <a:lnTo>
                    <a:pt x="239106" y="862410"/>
                  </a:lnTo>
                  <a:lnTo>
                    <a:pt x="244208" y="860367"/>
                  </a:lnTo>
                  <a:lnTo>
                    <a:pt x="245555" y="860173"/>
                  </a:lnTo>
                  <a:lnTo>
                    <a:pt x="252337" y="860173"/>
                  </a:lnTo>
                  <a:lnTo>
                    <a:pt x="255580" y="863297"/>
                  </a:lnTo>
                  <a:lnTo>
                    <a:pt x="256478" y="869556"/>
                  </a:lnTo>
                  <a:lnTo>
                    <a:pt x="256478" y="875685"/>
                  </a:lnTo>
                  <a:lnTo>
                    <a:pt x="253408" y="880798"/>
                  </a:lnTo>
                  <a:close/>
                </a:path>
                <a:path w="1252220" h="1249045">
                  <a:moveTo>
                    <a:pt x="776719" y="883868"/>
                  </a:moveTo>
                  <a:lnTo>
                    <a:pt x="769423" y="883868"/>
                  </a:lnTo>
                  <a:lnTo>
                    <a:pt x="764321" y="882841"/>
                  </a:lnTo>
                  <a:lnTo>
                    <a:pt x="760234" y="878755"/>
                  </a:lnTo>
                  <a:lnTo>
                    <a:pt x="760234" y="867513"/>
                  </a:lnTo>
                  <a:lnTo>
                    <a:pt x="765336" y="864453"/>
                  </a:lnTo>
                  <a:lnTo>
                    <a:pt x="770450" y="860367"/>
                  </a:lnTo>
                  <a:lnTo>
                    <a:pt x="777606" y="863426"/>
                  </a:lnTo>
                  <a:lnTo>
                    <a:pt x="782708" y="867513"/>
                  </a:lnTo>
                  <a:lnTo>
                    <a:pt x="781692" y="873642"/>
                  </a:lnTo>
                  <a:lnTo>
                    <a:pt x="780773" y="880063"/>
                  </a:lnTo>
                  <a:lnTo>
                    <a:pt x="776719" y="883868"/>
                  </a:lnTo>
                  <a:close/>
                </a:path>
                <a:path w="1252220" h="1249045">
                  <a:moveTo>
                    <a:pt x="407709" y="889998"/>
                  </a:moveTo>
                  <a:lnTo>
                    <a:pt x="392381" y="889998"/>
                  </a:lnTo>
                  <a:lnTo>
                    <a:pt x="388295" y="885911"/>
                  </a:lnTo>
                  <a:lnTo>
                    <a:pt x="388295" y="879782"/>
                  </a:lnTo>
                  <a:lnTo>
                    <a:pt x="387268" y="874669"/>
                  </a:lnTo>
                  <a:lnTo>
                    <a:pt x="391354" y="870583"/>
                  </a:lnTo>
                  <a:lnTo>
                    <a:pt x="396467" y="869556"/>
                  </a:lnTo>
                  <a:lnTo>
                    <a:pt x="401569" y="869556"/>
                  </a:lnTo>
                  <a:lnTo>
                    <a:pt x="406683" y="871599"/>
                  </a:lnTo>
                  <a:lnTo>
                    <a:pt x="408726" y="878755"/>
                  </a:lnTo>
                  <a:lnTo>
                    <a:pt x="408726" y="884884"/>
                  </a:lnTo>
                  <a:lnTo>
                    <a:pt x="407709" y="889998"/>
                  </a:lnTo>
                  <a:close/>
                </a:path>
                <a:path w="1252220" h="1249045">
                  <a:moveTo>
                    <a:pt x="514999" y="901240"/>
                  </a:moveTo>
                  <a:lnTo>
                    <a:pt x="508869" y="900213"/>
                  </a:lnTo>
                  <a:lnTo>
                    <a:pt x="503756" y="897143"/>
                  </a:lnTo>
                  <a:lnTo>
                    <a:pt x="503756" y="884884"/>
                  </a:lnTo>
                  <a:lnTo>
                    <a:pt x="506816" y="880798"/>
                  </a:lnTo>
                  <a:lnTo>
                    <a:pt x="512745" y="879620"/>
                  </a:lnTo>
                  <a:lnTo>
                    <a:pt x="520091" y="879620"/>
                  </a:lnTo>
                  <a:lnTo>
                    <a:pt x="524295" y="883479"/>
                  </a:lnTo>
                  <a:lnTo>
                    <a:pt x="525214" y="888971"/>
                  </a:lnTo>
                  <a:lnTo>
                    <a:pt x="526230" y="896127"/>
                  </a:lnTo>
                  <a:lnTo>
                    <a:pt x="521128" y="900213"/>
                  </a:lnTo>
                  <a:lnTo>
                    <a:pt x="514999" y="901240"/>
                  </a:lnTo>
                  <a:close/>
                </a:path>
                <a:path w="1252220" h="1249045">
                  <a:moveTo>
                    <a:pt x="851179" y="901240"/>
                  </a:moveTo>
                  <a:lnTo>
                    <a:pt x="835851" y="901240"/>
                  </a:lnTo>
                  <a:lnTo>
                    <a:pt x="831764" y="897143"/>
                  </a:lnTo>
                  <a:lnTo>
                    <a:pt x="831764" y="884884"/>
                  </a:lnTo>
                  <a:lnTo>
                    <a:pt x="835851" y="880798"/>
                  </a:lnTo>
                  <a:lnTo>
                    <a:pt x="841768" y="879620"/>
                  </a:lnTo>
                  <a:lnTo>
                    <a:pt x="847904" y="879620"/>
                  </a:lnTo>
                  <a:lnTo>
                    <a:pt x="851384" y="883576"/>
                  </a:lnTo>
                  <a:lnTo>
                    <a:pt x="853222" y="889998"/>
                  </a:lnTo>
                  <a:lnTo>
                    <a:pt x="853222" y="896127"/>
                  </a:lnTo>
                  <a:lnTo>
                    <a:pt x="851179" y="901240"/>
                  </a:lnTo>
                  <a:close/>
                </a:path>
                <a:path w="1252220" h="1249045">
                  <a:moveTo>
                    <a:pt x="201461" y="903283"/>
                  </a:moveTo>
                  <a:lnTo>
                    <a:pt x="194147" y="903283"/>
                  </a:lnTo>
                  <a:lnTo>
                    <a:pt x="189034" y="901240"/>
                  </a:lnTo>
                  <a:lnTo>
                    <a:pt x="186991" y="898170"/>
                  </a:lnTo>
                  <a:lnTo>
                    <a:pt x="186991" y="886149"/>
                  </a:lnTo>
                  <a:lnTo>
                    <a:pt x="190644" y="883620"/>
                  </a:lnTo>
                  <a:lnTo>
                    <a:pt x="196762" y="883620"/>
                  </a:lnTo>
                  <a:lnTo>
                    <a:pt x="204362" y="884884"/>
                  </a:lnTo>
                  <a:lnTo>
                    <a:pt x="205390" y="888971"/>
                  </a:lnTo>
                  <a:lnTo>
                    <a:pt x="207433" y="894084"/>
                  </a:lnTo>
                  <a:lnTo>
                    <a:pt x="205595" y="899575"/>
                  </a:lnTo>
                  <a:lnTo>
                    <a:pt x="201461" y="903283"/>
                  </a:lnTo>
                  <a:close/>
                </a:path>
                <a:path w="1252220" h="1249045">
                  <a:moveTo>
                    <a:pt x="920654" y="906342"/>
                  </a:moveTo>
                  <a:lnTo>
                    <a:pt x="914526" y="906342"/>
                  </a:lnTo>
                  <a:lnTo>
                    <a:pt x="908397" y="905326"/>
                  </a:lnTo>
                  <a:lnTo>
                    <a:pt x="904310" y="903283"/>
                  </a:lnTo>
                  <a:lnTo>
                    <a:pt x="904310" y="888971"/>
                  </a:lnTo>
                  <a:lnTo>
                    <a:pt x="908397" y="885911"/>
                  </a:lnTo>
                  <a:lnTo>
                    <a:pt x="914155" y="884755"/>
                  </a:lnTo>
                  <a:lnTo>
                    <a:pt x="921347" y="884755"/>
                  </a:lnTo>
                  <a:lnTo>
                    <a:pt x="924838" y="889500"/>
                  </a:lnTo>
                  <a:lnTo>
                    <a:pt x="925768" y="895100"/>
                  </a:lnTo>
                  <a:lnTo>
                    <a:pt x="925768" y="903283"/>
                  </a:lnTo>
                  <a:lnTo>
                    <a:pt x="920654" y="906342"/>
                  </a:lnTo>
                  <a:close/>
                </a:path>
                <a:path w="1252220" h="1249045">
                  <a:moveTo>
                    <a:pt x="727880" y="906861"/>
                  </a:moveTo>
                  <a:lnTo>
                    <a:pt x="722421" y="906861"/>
                  </a:lnTo>
                  <a:lnTo>
                    <a:pt x="721437" y="906699"/>
                  </a:lnTo>
                  <a:lnTo>
                    <a:pt x="720378" y="906342"/>
                  </a:lnTo>
                  <a:lnTo>
                    <a:pt x="714249" y="905326"/>
                  </a:lnTo>
                  <a:lnTo>
                    <a:pt x="711190" y="899186"/>
                  </a:lnTo>
                  <a:lnTo>
                    <a:pt x="713233" y="893057"/>
                  </a:lnTo>
                  <a:lnTo>
                    <a:pt x="714249" y="887954"/>
                  </a:lnTo>
                  <a:lnTo>
                    <a:pt x="716292" y="884884"/>
                  </a:lnTo>
                  <a:lnTo>
                    <a:pt x="723448" y="884884"/>
                  </a:lnTo>
                  <a:lnTo>
                    <a:pt x="730604" y="885911"/>
                  </a:lnTo>
                  <a:lnTo>
                    <a:pt x="733663" y="891014"/>
                  </a:lnTo>
                  <a:lnTo>
                    <a:pt x="733663" y="896127"/>
                  </a:lnTo>
                  <a:lnTo>
                    <a:pt x="731123" y="902894"/>
                  </a:lnTo>
                  <a:lnTo>
                    <a:pt x="727880" y="906861"/>
                  </a:lnTo>
                  <a:close/>
                </a:path>
                <a:path w="1252220" h="1249045">
                  <a:moveTo>
                    <a:pt x="137178" y="908515"/>
                  </a:moveTo>
                  <a:lnTo>
                    <a:pt x="130536" y="908515"/>
                  </a:lnTo>
                  <a:lnTo>
                    <a:pt x="126704" y="905445"/>
                  </a:lnTo>
                  <a:lnTo>
                    <a:pt x="126704" y="891014"/>
                  </a:lnTo>
                  <a:lnTo>
                    <a:pt x="130790" y="888971"/>
                  </a:lnTo>
                  <a:lnTo>
                    <a:pt x="142032" y="888971"/>
                  </a:lnTo>
                  <a:lnTo>
                    <a:pt x="145102" y="893057"/>
                  </a:lnTo>
                  <a:lnTo>
                    <a:pt x="145102" y="903283"/>
                  </a:lnTo>
                  <a:lnTo>
                    <a:pt x="144076" y="908385"/>
                  </a:lnTo>
                  <a:lnTo>
                    <a:pt x="137946" y="908385"/>
                  </a:lnTo>
                  <a:lnTo>
                    <a:pt x="137178" y="908515"/>
                  </a:lnTo>
                  <a:close/>
                </a:path>
                <a:path w="1252220" h="1249045">
                  <a:moveTo>
                    <a:pt x="81745" y="913499"/>
                  </a:moveTo>
                  <a:lnTo>
                    <a:pt x="76632" y="913499"/>
                  </a:lnTo>
                  <a:lnTo>
                    <a:pt x="70502" y="911455"/>
                  </a:lnTo>
                  <a:lnTo>
                    <a:pt x="65400" y="906342"/>
                  </a:lnTo>
                  <a:lnTo>
                    <a:pt x="66416" y="900213"/>
                  </a:lnTo>
                  <a:lnTo>
                    <a:pt x="67443" y="895100"/>
                  </a:lnTo>
                  <a:lnTo>
                    <a:pt x="71529" y="891014"/>
                  </a:lnTo>
                  <a:lnTo>
                    <a:pt x="82761" y="891014"/>
                  </a:lnTo>
                  <a:lnTo>
                    <a:pt x="85831" y="896127"/>
                  </a:lnTo>
                  <a:lnTo>
                    <a:pt x="85831" y="909412"/>
                  </a:lnTo>
                  <a:lnTo>
                    <a:pt x="81745" y="913499"/>
                  </a:lnTo>
                  <a:close/>
                </a:path>
                <a:path w="1252220" h="1249045">
                  <a:moveTo>
                    <a:pt x="352525" y="914515"/>
                  </a:moveTo>
                  <a:lnTo>
                    <a:pt x="338222" y="914515"/>
                  </a:lnTo>
                  <a:lnTo>
                    <a:pt x="335153" y="910428"/>
                  </a:lnTo>
                  <a:lnTo>
                    <a:pt x="335153" y="899186"/>
                  </a:lnTo>
                  <a:lnTo>
                    <a:pt x="337196" y="895100"/>
                  </a:lnTo>
                  <a:lnTo>
                    <a:pt x="350481" y="895100"/>
                  </a:lnTo>
                  <a:lnTo>
                    <a:pt x="353551" y="899186"/>
                  </a:lnTo>
                  <a:lnTo>
                    <a:pt x="355594" y="904299"/>
                  </a:lnTo>
                  <a:lnTo>
                    <a:pt x="355594" y="910428"/>
                  </a:lnTo>
                  <a:lnTo>
                    <a:pt x="352525" y="914515"/>
                  </a:lnTo>
                  <a:close/>
                </a:path>
                <a:path w="1252220" h="1249045">
                  <a:moveTo>
                    <a:pt x="981969" y="915541"/>
                  </a:moveTo>
                  <a:lnTo>
                    <a:pt x="975840" y="914515"/>
                  </a:lnTo>
                  <a:lnTo>
                    <a:pt x="971754" y="911455"/>
                  </a:lnTo>
                  <a:lnTo>
                    <a:pt x="971754" y="897143"/>
                  </a:lnTo>
                  <a:lnTo>
                    <a:pt x="975840" y="895100"/>
                  </a:lnTo>
                  <a:lnTo>
                    <a:pt x="981755" y="893922"/>
                  </a:lnTo>
                  <a:lnTo>
                    <a:pt x="989731" y="893922"/>
                  </a:lnTo>
                  <a:lnTo>
                    <a:pt x="992390" y="897878"/>
                  </a:lnTo>
                  <a:lnTo>
                    <a:pt x="994228" y="904299"/>
                  </a:lnTo>
                  <a:lnTo>
                    <a:pt x="994228" y="910428"/>
                  </a:lnTo>
                  <a:lnTo>
                    <a:pt x="989115" y="914515"/>
                  </a:lnTo>
                  <a:lnTo>
                    <a:pt x="981969" y="915541"/>
                  </a:lnTo>
                  <a:close/>
                </a:path>
                <a:path w="1252220" h="1249045">
                  <a:moveTo>
                    <a:pt x="1051121" y="917098"/>
                  </a:moveTo>
                  <a:lnTo>
                    <a:pt x="1045413" y="917098"/>
                  </a:lnTo>
                  <a:lnTo>
                    <a:pt x="1044365" y="916925"/>
                  </a:lnTo>
                  <a:lnTo>
                    <a:pt x="1043272" y="916558"/>
                  </a:lnTo>
                  <a:lnTo>
                    <a:pt x="1037143" y="915541"/>
                  </a:lnTo>
                  <a:lnTo>
                    <a:pt x="1033058" y="910428"/>
                  </a:lnTo>
                  <a:lnTo>
                    <a:pt x="1035101" y="904299"/>
                  </a:lnTo>
                  <a:lnTo>
                    <a:pt x="1037143" y="899186"/>
                  </a:lnTo>
                  <a:lnTo>
                    <a:pt x="1041229" y="896127"/>
                  </a:lnTo>
                  <a:lnTo>
                    <a:pt x="1053499" y="896127"/>
                  </a:lnTo>
                  <a:lnTo>
                    <a:pt x="1056558" y="901240"/>
                  </a:lnTo>
                  <a:lnTo>
                    <a:pt x="1056558" y="908385"/>
                  </a:lnTo>
                  <a:lnTo>
                    <a:pt x="1054883" y="913434"/>
                  </a:lnTo>
                  <a:lnTo>
                    <a:pt x="1051121" y="917098"/>
                  </a:lnTo>
                  <a:close/>
                </a:path>
                <a:path w="1252220" h="1249045">
                  <a:moveTo>
                    <a:pt x="572129" y="917195"/>
                  </a:moveTo>
                  <a:lnTo>
                    <a:pt x="567201" y="917195"/>
                  </a:lnTo>
                  <a:lnTo>
                    <a:pt x="566130" y="916990"/>
                  </a:lnTo>
                  <a:lnTo>
                    <a:pt x="565060" y="916558"/>
                  </a:lnTo>
                  <a:lnTo>
                    <a:pt x="556887" y="915541"/>
                  </a:lnTo>
                  <a:lnTo>
                    <a:pt x="554844" y="910428"/>
                  </a:lnTo>
                  <a:lnTo>
                    <a:pt x="555872" y="904299"/>
                  </a:lnTo>
                  <a:lnTo>
                    <a:pt x="555872" y="898278"/>
                  </a:lnTo>
                  <a:lnTo>
                    <a:pt x="559493" y="895878"/>
                  </a:lnTo>
                  <a:lnTo>
                    <a:pt x="566387" y="895878"/>
                  </a:lnTo>
                  <a:lnTo>
                    <a:pt x="575286" y="897143"/>
                  </a:lnTo>
                  <a:lnTo>
                    <a:pt x="577329" y="902256"/>
                  </a:lnTo>
                  <a:lnTo>
                    <a:pt x="576302" y="909412"/>
                  </a:lnTo>
                  <a:lnTo>
                    <a:pt x="575491" y="914266"/>
                  </a:lnTo>
                  <a:lnTo>
                    <a:pt x="572129" y="917195"/>
                  </a:lnTo>
                  <a:close/>
                </a:path>
                <a:path w="1252220" h="1249045">
                  <a:moveTo>
                    <a:pt x="676614" y="919628"/>
                  </a:moveTo>
                  <a:lnTo>
                    <a:pt x="669290" y="919628"/>
                  </a:lnTo>
                  <a:lnTo>
                    <a:pt x="664177" y="918601"/>
                  </a:lnTo>
                  <a:lnTo>
                    <a:pt x="660091" y="914515"/>
                  </a:lnTo>
                  <a:lnTo>
                    <a:pt x="660091" y="903283"/>
                  </a:lnTo>
                  <a:lnTo>
                    <a:pt x="664177" y="899186"/>
                  </a:lnTo>
                  <a:lnTo>
                    <a:pt x="671333" y="897143"/>
                  </a:lnTo>
                  <a:lnTo>
                    <a:pt x="678489" y="899186"/>
                  </a:lnTo>
                  <a:lnTo>
                    <a:pt x="683591" y="904299"/>
                  </a:lnTo>
                  <a:lnTo>
                    <a:pt x="682576" y="910428"/>
                  </a:lnTo>
                  <a:lnTo>
                    <a:pt x="680738" y="915931"/>
                  </a:lnTo>
                  <a:lnTo>
                    <a:pt x="676614" y="919628"/>
                  </a:lnTo>
                  <a:close/>
                </a:path>
                <a:path w="1252220" h="1249045">
                  <a:moveTo>
                    <a:pt x="445512" y="921671"/>
                  </a:moveTo>
                  <a:lnTo>
                    <a:pt x="433254" y="921671"/>
                  </a:lnTo>
                  <a:lnTo>
                    <a:pt x="429167" y="916558"/>
                  </a:lnTo>
                  <a:lnTo>
                    <a:pt x="430183" y="910428"/>
                  </a:lnTo>
                  <a:lnTo>
                    <a:pt x="430183" y="905326"/>
                  </a:lnTo>
                  <a:lnTo>
                    <a:pt x="434269" y="903283"/>
                  </a:lnTo>
                  <a:lnTo>
                    <a:pt x="440399" y="901240"/>
                  </a:lnTo>
                  <a:lnTo>
                    <a:pt x="448582" y="901240"/>
                  </a:lnTo>
                  <a:lnTo>
                    <a:pt x="450626" y="906342"/>
                  </a:lnTo>
                  <a:lnTo>
                    <a:pt x="450626" y="912472"/>
                  </a:lnTo>
                  <a:lnTo>
                    <a:pt x="449598" y="919628"/>
                  </a:lnTo>
                  <a:lnTo>
                    <a:pt x="445512" y="921671"/>
                  </a:lnTo>
                  <a:close/>
                </a:path>
                <a:path w="1252220" h="1249045">
                  <a:moveTo>
                    <a:pt x="1113786" y="921671"/>
                  </a:moveTo>
                  <a:lnTo>
                    <a:pt x="1101517" y="921671"/>
                  </a:lnTo>
                  <a:lnTo>
                    <a:pt x="1096415" y="918601"/>
                  </a:lnTo>
                  <a:lnTo>
                    <a:pt x="1096415" y="906342"/>
                  </a:lnTo>
                  <a:lnTo>
                    <a:pt x="1099474" y="903283"/>
                  </a:lnTo>
                  <a:lnTo>
                    <a:pt x="1104587" y="901240"/>
                  </a:lnTo>
                  <a:lnTo>
                    <a:pt x="1105932" y="901045"/>
                  </a:lnTo>
                  <a:lnTo>
                    <a:pt x="1112954" y="901045"/>
                  </a:lnTo>
                  <a:lnTo>
                    <a:pt x="1116976" y="904169"/>
                  </a:lnTo>
                  <a:lnTo>
                    <a:pt x="1117872" y="910428"/>
                  </a:lnTo>
                  <a:lnTo>
                    <a:pt x="1117872" y="918601"/>
                  </a:lnTo>
                  <a:lnTo>
                    <a:pt x="1113786" y="921671"/>
                  </a:lnTo>
                  <a:close/>
                </a:path>
                <a:path w="1252220" h="1249045">
                  <a:moveTo>
                    <a:pt x="624331" y="923714"/>
                  </a:moveTo>
                  <a:lnTo>
                    <a:pt x="613089" y="923714"/>
                  </a:lnTo>
                  <a:lnTo>
                    <a:pt x="609003" y="920655"/>
                  </a:lnTo>
                  <a:lnTo>
                    <a:pt x="607986" y="915541"/>
                  </a:lnTo>
                  <a:lnTo>
                    <a:pt x="606959" y="909412"/>
                  </a:lnTo>
                  <a:lnTo>
                    <a:pt x="609003" y="904299"/>
                  </a:lnTo>
                  <a:lnTo>
                    <a:pt x="616158" y="903283"/>
                  </a:lnTo>
                  <a:lnTo>
                    <a:pt x="617402" y="902861"/>
                  </a:lnTo>
                  <a:lnTo>
                    <a:pt x="618612" y="902656"/>
                  </a:lnTo>
                  <a:lnTo>
                    <a:pt x="624201" y="902656"/>
                  </a:lnTo>
                  <a:lnTo>
                    <a:pt x="627607" y="905758"/>
                  </a:lnTo>
                  <a:lnTo>
                    <a:pt x="628417" y="911455"/>
                  </a:lnTo>
                  <a:lnTo>
                    <a:pt x="628417" y="918601"/>
                  </a:lnTo>
                  <a:lnTo>
                    <a:pt x="624331" y="923714"/>
                  </a:lnTo>
                  <a:close/>
                </a:path>
                <a:path w="1252220" h="1249045">
                  <a:moveTo>
                    <a:pt x="279979" y="925757"/>
                  </a:moveTo>
                  <a:lnTo>
                    <a:pt x="271806" y="924741"/>
                  </a:lnTo>
                  <a:lnTo>
                    <a:pt x="268736" y="919628"/>
                  </a:lnTo>
                  <a:lnTo>
                    <a:pt x="268736" y="906721"/>
                  </a:lnTo>
                  <a:lnTo>
                    <a:pt x="272239" y="902753"/>
                  </a:lnTo>
                  <a:lnTo>
                    <a:pt x="277903" y="902753"/>
                  </a:lnTo>
                  <a:lnTo>
                    <a:pt x="278930" y="902926"/>
                  </a:lnTo>
                  <a:lnTo>
                    <a:pt x="279979" y="903283"/>
                  </a:lnTo>
                  <a:lnTo>
                    <a:pt x="285092" y="904299"/>
                  </a:lnTo>
                  <a:lnTo>
                    <a:pt x="289178" y="908385"/>
                  </a:lnTo>
                  <a:lnTo>
                    <a:pt x="289178" y="920655"/>
                  </a:lnTo>
                  <a:lnTo>
                    <a:pt x="284065" y="922698"/>
                  </a:lnTo>
                  <a:lnTo>
                    <a:pt x="279979" y="925757"/>
                  </a:lnTo>
                  <a:close/>
                </a:path>
                <a:path w="1252220" h="1249045">
                  <a:moveTo>
                    <a:pt x="1173630" y="927303"/>
                  </a:moveTo>
                  <a:lnTo>
                    <a:pt x="1167966" y="927303"/>
                  </a:lnTo>
                  <a:lnTo>
                    <a:pt x="1166950" y="927130"/>
                  </a:lnTo>
                  <a:lnTo>
                    <a:pt x="1165891" y="926784"/>
                  </a:lnTo>
                  <a:lnTo>
                    <a:pt x="1159761" y="925757"/>
                  </a:lnTo>
                  <a:lnTo>
                    <a:pt x="1155675" y="920655"/>
                  </a:lnTo>
                  <a:lnTo>
                    <a:pt x="1156702" y="914515"/>
                  </a:lnTo>
                  <a:lnTo>
                    <a:pt x="1156702" y="909412"/>
                  </a:lnTo>
                  <a:lnTo>
                    <a:pt x="1162831" y="905326"/>
                  </a:lnTo>
                  <a:lnTo>
                    <a:pt x="1174074" y="905326"/>
                  </a:lnTo>
                  <a:lnTo>
                    <a:pt x="1179176" y="909412"/>
                  </a:lnTo>
                  <a:lnTo>
                    <a:pt x="1177133" y="916558"/>
                  </a:lnTo>
                  <a:lnTo>
                    <a:pt x="1177133" y="923336"/>
                  </a:lnTo>
                  <a:lnTo>
                    <a:pt x="1173630" y="927303"/>
                  </a:lnTo>
                  <a:close/>
                </a:path>
                <a:path w="1252220" h="1249045">
                  <a:moveTo>
                    <a:pt x="797508" y="930957"/>
                  </a:moveTo>
                  <a:lnTo>
                    <a:pt x="791534" y="930957"/>
                  </a:lnTo>
                  <a:lnTo>
                    <a:pt x="787822" y="921671"/>
                  </a:lnTo>
                  <a:lnTo>
                    <a:pt x="789865" y="915541"/>
                  </a:lnTo>
                  <a:lnTo>
                    <a:pt x="790892" y="910428"/>
                  </a:lnTo>
                  <a:lnTo>
                    <a:pt x="803150" y="910428"/>
                  </a:lnTo>
                  <a:lnTo>
                    <a:pt x="808252" y="914515"/>
                  </a:lnTo>
                  <a:lnTo>
                    <a:pt x="808252" y="925757"/>
                  </a:lnTo>
                  <a:lnTo>
                    <a:pt x="805193" y="929843"/>
                  </a:lnTo>
                  <a:lnTo>
                    <a:pt x="797508" y="930957"/>
                  </a:lnTo>
                  <a:close/>
                </a:path>
                <a:path w="1252220" h="1249045">
                  <a:moveTo>
                    <a:pt x="875393" y="942566"/>
                  </a:moveTo>
                  <a:lnTo>
                    <a:pt x="868713" y="942566"/>
                  </a:lnTo>
                  <a:lnTo>
                    <a:pt x="866497" y="937961"/>
                  </a:lnTo>
                  <a:lnTo>
                    <a:pt x="866497" y="931886"/>
                  </a:lnTo>
                  <a:lnTo>
                    <a:pt x="864454" y="926784"/>
                  </a:lnTo>
                  <a:lnTo>
                    <a:pt x="867524" y="923714"/>
                  </a:lnTo>
                  <a:lnTo>
                    <a:pt x="873653" y="921671"/>
                  </a:lnTo>
                  <a:lnTo>
                    <a:pt x="881826" y="921671"/>
                  </a:lnTo>
                  <a:lnTo>
                    <a:pt x="883868" y="926784"/>
                  </a:lnTo>
                  <a:lnTo>
                    <a:pt x="886938" y="929843"/>
                  </a:lnTo>
                  <a:lnTo>
                    <a:pt x="884895" y="936999"/>
                  </a:lnTo>
                  <a:lnTo>
                    <a:pt x="883868" y="941086"/>
                  </a:lnTo>
                  <a:lnTo>
                    <a:pt x="877739" y="942113"/>
                  </a:lnTo>
                  <a:lnTo>
                    <a:pt x="876507" y="942415"/>
                  </a:lnTo>
                  <a:lnTo>
                    <a:pt x="875393" y="942566"/>
                  </a:lnTo>
                  <a:close/>
                </a:path>
                <a:path w="1252220" h="1249045">
                  <a:moveTo>
                    <a:pt x="486385" y="948242"/>
                  </a:moveTo>
                  <a:lnTo>
                    <a:pt x="480255" y="947215"/>
                  </a:lnTo>
                  <a:lnTo>
                    <a:pt x="476169" y="944156"/>
                  </a:lnTo>
                  <a:lnTo>
                    <a:pt x="476169" y="931400"/>
                  </a:lnTo>
                  <a:lnTo>
                    <a:pt x="480429" y="926654"/>
                  </a:lnTo>
                  <a:lnTo>
                    <a:pt x="487907" y="926654"/>
                  </a:lnTo>
                  <a:lnTo>
                    <a:pt x="492514" y="927800"/>
                  </a:lnTo>
                  <a:lnTo>
                    <a:pt x="496600" y="931886"/>
                  </a:lnTo>
                  <a:lnTo>
                    <a:pt x="496600" y="936999"/>
                  </a:lnTo>
                  <a:lnTo>
                    <a:pt x="498643" y="945172"/>
                  </a:lnTo>
                  <a:lnTo>
                    <a:pt x="494557" y="947215"/>
                  </a:lnTo>
                  <a:lnTo>
                    <a:pt x="486385" y="948242"/>
                  </a:lnTo>
                  <a:close/>
                </a:path>
                <a:path w="1252220" h="1249045">
                  <a:moveTo>
                    <a:pt x="225820" y="949258"/>
                  </a:moveTo>
                  <a:lnTo>
                    <a:pt x="219691" y="946199"/>
                  </a:lnTo>
                  <a:lnTo>
                    <a:pt x="215605" y="942113"/>
                  </a:lnTo>
                  <a:lnTo>
                    <a:pt x="217648" y="935972"/>
                  </a:lnTo>
                  <a:lnTo>
                    <a:pt x="218567" y="930481"/>
                  </a:lnTo>
                  <a:lnTo>
                    <a:pt x="222761" y="926622"/>
                  </a:lnTo>
                  <a:lnTo>
                    <a:pt x="234923" y="926622"/>
                  </a:lnTo>
                  <a:lnTo>
                    <a:pt x="238079" y="931886"/>
                  </a:lnTo>
                  <a:lnTo>
                    <a:pt x="238079" y="945172"/>
                  </a:lnTo>
                  <a:lnTo>
                    <a:pt x="232976" y="947215"/>
                  </a:lnTo>
                  <a:lnTo>
                    <a:pt x="225820" y="949258"/>
                  </a:lnTo>
                  <a:close/>
                </a:path>
                <a:path w="1252220" h="1249045">
                  <a:moveTo>
                    <a:pt x="383182" y="951301"/>
                  </a:moveTo>
                  <a:lnTo>
                    <a:pt x="376026" y="950285"/>
                  </a:lnTo>
                  <a:lnTo>
                    <a:pt x="371939" y="945172"/>
                  </a:lnTo>
                  <a:lnTo>
                    <a:pt x="372966" y="939042"/>
                  </a:lnTo>
                  <a:lnTo>
                    <a:pt x="373853" y="932783"/>
                  </a:lnTo>
                  <a:lnTo>
                    <a:pt x="377885" y="929659"/>
                  </a:lnTo>
                  <a:lnTo>
                    <a:pt x="384981" y="929659"/>
                  </a:lnTo>
                  <a:lnTo>
                    <a:pt x="386251" y="929843"/>
                  </a:lnTo>
                  <a:lnTo>
                    <a:pt x="390338" y="929843"/>
                  </a:lnTo>
                  <a:lnTo>
                    <a:pt x="394424" y="933929"/>
                  </a:lnTo>
                  <a:lnTo>
                    <a:pt x="394424" y="940059"/>
                  </a:lnTo>
                  <a:lnTo>
                    <a:pt x="393397" y="946199"/>
                  </a:lnTo>
                  <a:lnTo>
                    <a:pt x="389311" y="950285"/>
                  </a:lnTo>
                  <a:lnTo>
                    <a:pt x="383182" y="951301"/>
                  </a:lnTo>
                  <a:close/>
                </a:path>
                <a:path w="1252220" h="1249045">
                  <a:moveTo>
                    <a:pt x="172690" y="954371"/>
                  </a:moveTo>
                  <a:lnTo>
                    <a:pt x="158377" y="954371"/>
                  </a:lnTo>
                  <a:lnTo>
                    <a:pt x="154291" y="949258"/>
                  </a:lnTo>
                  <a:lnTo>
                    <a:pt x="154291" y="936999"/>
                  </a:lnTo>
                  <a:lnTo>
                    <a:pt x="158377" y="933929"/>
                  </a:lnTo>
                  <a:lnTo>
                    <a:pt x="169619" y="933929"/>
                  </a:lnTo>
                  <a:lnTo>
                    <a:pt x="173705" y="936999"/>
                  </a:lnTo>
                  <a:lnTo>
                    <a:pt x="176776" y="941086"/>
                  </a:lnTo>
                  <a:lnTo>
                    <a:pt x="174733" y="950285"/>
                  </a:lnTo>
                  <a:lnTo>
                    <a:pt x="172690" y="954371"/>
                  </a:lnTo>
                  <a:close/>
                </a:path>
                <a:path w="1252220" h="1249045">
                  <a:moveTo>
                    <a:pt x="951312" y="955387"/>
                  </a:moveTo>
                  <a:lnTo>
                    <a:pt x="935983" y="955387"/>
                  </a:lnTo>
                  <a:lnTo>
                    <a:pt x="933941" y="950285"/>
                  </a:lnTo>
                  <a:lnTo>
                    <a:pt x="933941" y="936999"/>
                  </a:lnTo>
                  <a:lnTo>
                    <a:pt x="938026" y="934956"/>
                  </a:lnTo>
                  <a:lnTo>
                    <a:pt x="943140" y="933929"/>
                  </a:lnTo>
                  <a:lnTo>
                    <a:pt x="950285" y="933929"/>
                  </a:lnTo>
                  <a:lnTo>
                    <a:pt x="953355" y="936999"/>
                  </a:lnTo>
                  <a:lnTo>
                    <a:pt x="955398" y="944156"/>
                  </a:lnTo>
                  <a:lnTo>
                    <a:pt x="954382" y="950285"/>
                  </a:lnTo>
                  <a:lnTo>
                    <a:pt x="951312" y="955387"/>
                  </a:lnTo>
                  <a:close/>
                </a:path>
                <a:path w="1252220" h="1249045">
                  <a:moveTo>
                    <a:pt x="756060" y="955387"/>
                  </a:moveTo>
                  <a:lnTo>
                    <a:pt x="747966" y="955387"/>
                  </a:lnTo>
                  <a:lnTo>
                    <a:pt x="741836" y="954371"/>
                  </a:lnTo>
                  <a:lnTo>
                    <a:pt x="738776" y="949258"/>
                  </a:lnTo>
                  <a:lnTo>
                    <a:pt x="739793" y="942113"/>
                  </a:lnTo>
                  <a:lnTo>
                    <a:pt x="740819" y="936999"/>
                  </a:lnTo>
                  <a:lnTo>
                    <a:pt x="743879" y="933929"/>
                  </a:lnTo>
                  <a:lnTo>
                    <a:pt x="756148" y="933929"/>
                  </a:lnTo>
                  <a:lnTo>
                    <a:pt x="760234" y="936999"/>
                  </a:lnTo>
                  <a:lnTo>
                    <a:pt x="760234" y="945172"/>
                  </a:lnTo>
                  <a:lnTo>
                    <a:pt x="759316" y="951593"/>
                  </a:lnTo>
                  <a:lnTo>
                    <a:pt x="756060" y="955387"/>
                  </a:lnTo>
                  <a:close/>
                </a:path>
                <a:path w="1252220" h="1249045">
                  <a:moveTo>
                    <a:pt x="1021404" y="957960"/>
                  </a:moveTo>
                  <a:lnTo>
                    <a:pt x="1015047" y="957960"/>
                  </a:lnTo>
                  <a:lnTo>
                    <a:pt x="1013869" y="957787"/>
                  </a:lnTo>
                  <a:lnTo>
                    <a:pt x="1012626" y="957430"/>
                  </a:lnTo>
                  <a:lnTo>
                    <a:pt x="1007513" y="956414"/>
                  </a:lnTo>
                  <a:lnTo>
                    <a:pt x="1004443" y="952328"/>
                  </a:lnTo>
                  <a:lnTo>
                    <a:pt x="1005470" y="947215"/>
                  </a:lnTo>
                  <a:lnTo>
                    <a:pt x="1005470" y="942166"/>
                  </a:lnTo>
                  <a:lnTo>
                    <a:pt x="1008929" y="938513"/>
                  </a:lnTo>
                  <a:lnTo>
                    <a:pt x="1014572" y="938513"/>
                  </a:lnTo>
                  <a:lnTo>
                    <a:pt x="1015621" y="938675"/>
                  </a:lnTo>
                  <a:lnTo>
                    <a:pt x="1016712" y="939042"/>
                  </a:lnTo>
                  <a:lnTo>
                    <a:pt x="1021815" y="940059"/>
                  </a:lnTo>
                  <a:lnTo>
                    <a:pt x="1022842" y="944156"/>
                  </a:lnTo>
                  <a:lnTo>
                    <a:pt x="1024885" y="948242"/>
                  </a:lnTo>
                  <a:lnTo>
                    <a:pt x="1024885" y="954144"/>
                  </a:lnTo>
                  <a:lnTo>
                    <a:pt x="1021404" y="957960"/>
                  </a:lnTo>
                  <a:close/>
                </a:path>
                <a:path w="1252220" h="1249045">
                  <a:moveTo>
                    <a:pt x="103202" y="959473"/>
                  </a:moveTo>
                  <a:lnTo>
                    <a:pt x="96046" y="956414"/>
                  </a:lnTo>
                  <a:lnTo>
                    <a:pt x="91960" y="952328"/>
                  </a:lnTo>
                  <a:lnTo>
                    <a:pt x="92987" y="946199"/>
                  </a:lnTo>
                  <a:lnTo>
                    <a:pt x="94003" y="941086"/>
                  </a:lnTo>
                  <a:lnTo>
                    <a:pt x="97073" y="936999"/>
                  </a:lnTo>
                  <a:lnTo>
                    <a:pt x="103202" y="936999"/>
                  </a:lnTo>
                  <a:lnTo>
                    <a:pt x="109332" y="939042"/>
                  </a:lnTo>
                  <a:lnTo>
                    <a:pt x="113418" y="942113"/>
                  </a:lnTo>
                  <a:lnTo>
                    <a:pt x="113418" y="956414"/>
                  </a:lnTo>
                  <a:lnTo>
                    <a:pt x="107289" y="957430"/>
                  </a:lnTo>
                  <a:lnTo>
                    <a:pt x="103202" y="959473"/>
                  </a:lnTo>
                  <a:close/>
                </a:path>
                <a:path w="1252220" h="1249045">
                  <a:moveTo>
                    <a:pt x="315997" y="961646"/>
                  </a:moveTo>
                  <a:lnTo>
                    <a:pt x="309354" y="961646"/>
                  </a:lnTo>
                  <a:lnTo>
                    <a:pt x="305522" y="958587"/>
                  </a:lnTo>
                  <a:lnTo>
                    <a:pt x="305522" y="947215"/>
                  </a:lnTo>
                  <a:lnTo>
                    <a:pt x="309608" y="944156"/>
                  </a:lnTo>
                  <a:lnTo>
                    <a:pt x="317781" y="944156"/>
                  </a:lnTo>
                  <a:lnTo>
                    <a:pt x="322894" y="945172"/>
                  </a:lnTo>
                  <a:lnTo>
                    <a:pt x="322894" y="951301"/>
                  </a:lnTo>
                  <a:lnTo>
                    <a:pt x="324937" y="956414"/>
                  </a:lnTo>
                  <a:lnTo>
                    <a:pt x="322894" y="960500"/>
                  </a:lnTo>
                  <a:lnTo>
                    <a:pt x="315997" y="961646"/>
                  </a:lnTo>
                  <a:close/>
                </a:path>
                <a:path w="1252220" h="1249045">
                  <a:moveTo>
                    <a:pt x="545645" y="966630"/>
                  </a:moveTo>
                  <a:lnTo>
                    <a:pt x="532370" y="966630"/>
                  </a:lnTo>
                  <a:lnTo>
                    <a:pt x="527258" y="962543"/>
                  </a:lnTo>
                  <a:lnTo>
                    <a:pt x="527258" y="948242"/>
                  </a:lnTo>
                  <a:lnTo>
                    <a:pt x="531343" y="946199"/>
                  </a:lnTo>
                  <a:lnTo>
                    <a:pt x="537210" y="945020"/>
                  </a:lnTo>
                  <a:lnTo>
                    <a:pt x="543440" y="945020"/>
                  </a:lnTo>
                  <a:lnTo>
                    <a:pt x="547093" y="948771"/>
                  </a:lnTo>
                  <a:lnTo>
                    <a:pt x="550758" y="953344"/>
                  </a:lnTo>
                  <a:lnTo>
                    <a:pt x="549742" y="961527"/>
                  </a:lnTo>
                  <a:lnTo>
                    <a:pt x="545645" y="966630"/>
                  </a:lnTo>
                  <a:close/>
                </a:path>
                <a:path w="1252220" h="1249045">
                  <a:moveTo>
                    <a:pt x="1083295" y="966630"/>
                  </a:moveTo>
                  <a:lnTo>
                    <a:pt x="1070860" y="966630"/>
                  </a:lnTo>
                  <a:lnTo>
                    <a:pt x="1066774" y="961527"/>
                  </a:lnTo>
                  <a:lnTo>
                    <a:pt x="1066774" y="948242"/>
                  </a:lnTo>
                  <a:lnTo>
                    <a:pt x="1071886" y="946199"/>
                  </a:lnTo>
                  <a:lnTo>
                    <a:pt x="1078016" y="945172"/>
                  </a:lnTo>
                  <a:lnTo>
                    <a:pt x="1084145" y="947215"/>
                  </a:lnTo>
                  <a:lnTo>
                    <a:pt x="1089258" y="951301"/>
                  </a:lnTo>
                  <a:lnTo>
                    <a:pt x="1087323" y="962932"/>
                  </a:lnTo>
                  <a:lnTo>
                    <a:pt x="1083295" y="966630"/>
                  </a:lnTo>
                  <a:close/>
                </a:path>
                <a:path w="1252220" h="1249045">
                  <a:moveTo>
                    <a:pt x="706076" y="970716"/>
                  </a:moveTo>
                  <a:lnTo>
                    <a:pt x="692791" y="970716"/>
                  </a:lnTo>
                  <a:lnTo>
                    <a:pt x="688704" y="966630"/>
                  </a:lnTo>
                  <a:lnTo>
                    <a:pt x="688704" y="953344"/>
                  </a:lnTo>
                  <a:lnTo>
                    <a:pt x="690747" y="950285"/>
                  </a:lnTo>
                  <a:lnTo>
                    <a:pt x="704033" y="950285"/>
                  </a:lnTo>
                  <a:lnTo>
                    <a:pt x="706076" y="952328"/>
                  </a:lnTo>
                  <a:lnTo>
                    <a:pt x="709147" y="960500"/>
                  </a:lnTo>
                  <a:lnTo>
                    <a:pt x="709147" y="966630"/>
                  </a:lnTo>
                  <a:lnTo>
                    <a:pt x="706076" y="970716"/>
                  </a:lnTo>
                  <a:close/>
                </a:path>
                <a:path w="1252220" h="1249045">
                  <a:moveTo>
                    <a:pt x="838910" y="972759"/>
                  </a:moveTo>
                  <a:lnTo>
                    <a:pt x="824700" y="972759"/>
                  </a:lnTo>
                  <a:lnTo>
                    <a:pt x="821538" y="968965"/>
                  </a:lnTo>
                  <a:lnTo>
                    <a:pt x="821538" y="957430"/>
                  </a:lnTo>
                  <a:lnTo>
                    <a:pt x="825624" y="954371"/>
                  </a:lnTo>
                  <a:lnTo>
                    <a:pt x="830737" y="952328"/>
                  </a:lnTo>
                  <a:lnTo>
                    <a:pt x="836866" y="952328"/>
                  </a:lnTo>
                  <a:lnTo>
                    <a:pt x="841979" y="955387"/>
                  </a:lnTo>
                  <a:lnTo>
                    <a:pt x="842996" y="961527"/>
                  </a:lnTo>
                  <a:lnTo>
                    <a:pt x="842996" y="967657"/>
                  </a:lnTo>
                  <a:lnTo>
                    <a:pt x="838910" y="972759"/>
                  </a:lnTo>
                  <a:close/>
                </a:path>
                <a:path w="1252220" h="1249045">
                  <a:moveTo>
                    <a:pt x="1147351" y="973213"/>
                  </a:moveTo>
                  <a:lnTo>
                    <a:pt x="1141373" y="973213"/>
                  </a:lnTo>
                  <a:lnTo>
                    <a:pt x="1140390" y="973062"/>
                  </a:lnTo>
                  <a:lnTo>
                    <a:pt x="1139330" y="972759"/>
                  </a:lnTo>
                  <a:lnTo>
                    <a:pt x="1131147" y="971743"/>
                  </a:lnTo>
                  <a:lnTo>
                    <a:pt x="1129104" y="966630"/>
                  </a:lnTo>
                  <a:lnTo>
                    <a:pt x="1130131" y="960500"/>
                  </a:lnTo>
                  <a:lnTo>
                    <a:pt x="1132174" y="955387"/>
                  </a:lnTo>
                  <a:lnTo>
                    <a:pt x="1135244" y="951301"/>
                  </a:lnTo>
                  <a:lnTo>
                    <a:pt x="1147503" y="951301"/>
                  </a:lnTo>
                  <a:lnTo>
                    <a:pt x="1149546" y="956414"/>
                  </a:lnTo>
                  <a:lnTo>
                    <a:pt x="1150562" y="961527"/>
                  </a:lnTo>
                  <a:lnTo>
                    <a:pt x="1149697" y="968478"/>
                  </a:lnTo>
                  <a:lnTo>
                    <a:pt x="1147426" y="973062"/>
                  </a:lnTo>
                  <a:lnTo>
                    <a:pt x="1147351" y="973213"/>
                  </a:lnTo>
                  <a:close/>
                </a:path>
                <a:path w="1252220" h="1249045">
                  <a:moveTo>
                    <a:pt x="589523" y="974964"/>
                  </a:moveTo>
                  <a:lnTo>
                    <a:pt x="584129" y="974964"/>
                  </a:lnTo>
                  <a:lnTo>
                    <a:pt x="581145" y="971916"/>
                  </a:lnTo>
                  <a:lnTo>
                    <a:pt x="580388" y="966630"/>
                  </a:lnTo>
                  <a:lnTo>
                    <a:pt x="580388" y="961527"/>
                  </a:lnTo>
                  <a:lnTo>
                    <a:pt x="582432" y="957430"/>
                  </a:lnTo>
                  <a:lnTo>
                    <a:pt x="587544" y="956414"/>
                  </a:lnTo>
                  <a:lnTo>
                    <a:pt x="589037" y="956165"/>
                  </a:lnTo>
                  <a:lnTo>
                    <a:pt x="595220" y="956165"/>
                  </a:lnTo>
                  <a:lnTo>
                    <a:pt x="599111" y="958565"/>
                  </a:lnTo>
                  <a:lnTo>
                    <a:pt x="600830" y="964586"/>
                  </a:lnTo>
                  <a:lnTo>
                    <a:pt x="600830" y="969700"/>
                  </a:lnTo>
                  <a:lnTo>
                    <a:pt x="597760" y="972759"/>
                  </a:lnTo>
                  <a:lnTo>
                    <a:pt x="592658" y="973786"/>
                  </a:lnTo>
                  <a:lnTo>
                    <a:pt x="591047" y="974586"/>
                  </a:lnTo>
                  <a:lnTo>
                    <a:pt x="589523" y="974964"/>
                  </a:lnTo>
                  <a:close/>
                </a:path>
                <a:path w="1252220" h="1249045">
                  <a:moveTo>
                    <a:pt x="651918" y="976845"/>
                  </a:moveTo>
                  <a:lnTo>
                    <a:pt x="637617" y="976845"/>
                  </a:lnTo>
                  <a:lnTo>
                    <a:pt x="634547" y="971743"/>
                  </a:lnTo>
                  <a:lnTo>
                    <a:pt x="634547" y="960500"/>
                  </a:lnTo>
                  <a:lnTo>
                    <a:pt x="638784" y="956263"/>
                  </a:lnTo>
                  <a:lnTo>
                    <a:pt x="650675" y="956263"/>
                  </a:lnTo>
                  <a:lnTo>
                    <a:pt x="654069" y="960208"/>
                  </a:lnTo>
                  <a:lnTo>
                    <a:pt x="654988" y="966630"/>
                  </a:lnTo>
                  <a:lnTo>
                    <a:pt x="654988" y="972759"/>
                  </a:lnTo>
                  <a:lnTo>
                    <a:pt x="651918" y="976845"/>
                  </a:lnTo>
                  <a:close/>
                </a:path>
                <a:path w="1252220" h="1249045">
                  <a:moveTo>
                    <a:pt x="434269" y="979915"/>
                  </a:moveTo>
                  <a:lnTo>
                    <a:pt x="423027" y="979915"/>
                  </a:lnTo>
                  <a:lnTo>
                    <a:pt x="418941" y="975829"/>
                  </a:lnTo>
                  <a:lnTo>
                    <a:pt x="418941" y="970716"/>
                  </a:lnTo>
                  <a:lnTo>
                    <a:pt x="417925" y="964586"/>
                  </a:lnTo>
                  <a:lnTo>
                    <a:pt x="422011" y="959473"/>
                  </a:lnTo>
                  <a:lnTo>
                    <a:pt x="433254" y="959473"/>
                  </a:lnTo>
                  <a:lnTo>
                    <a:pt x="437340" y="962543"/>
                  </a:lnTo>
                  <a:lnTo>
                    <a:pt x="438356" y="970716"/>
                  </a:lnTo>
                  <a:lnTo>
                    <a:pt x="438356" y="974802"/>
                  </a:lnTo>
                  <a:lnTo>
                    <a:pt x="434269" y="979915"/>
                  </a:lnTo>
                  <a:close/>
                </a:path>
                <a:path w="1252220" h="1249045">
                  <a:moveTo>
                    <a:pt x="263623" y="987071"/>
                  </a:moveTo>
                  <a:lnTo>
                    <a:pt x="256478" y="987071"/>
                  </a:lnTo>
                  <a:lnTo>
                    <a:pt x="251365" y="986044"/>
                  </a:lnTo>
                  <a:lnTo>
                    <a:pt x="251365" y="972759"/>
                  </a:lnTo>
                  <a:lnTo>
                    <a:pt x="254434" y="969700"/>
                  </a:lnTo>
                  <a:lnTo>
                    <a:pt x="259536" y="967657"/>
                  </a:lnTo>
                  <a:lnTo>
                    <a:pt x="260851" y="967462"/>
                  </a:lnTo>
                  <a:lnTo>
                    <a:pt x="267622" y="967462"/>
                  </a:lnTo>
                  <a:lnTo>
                    <a:pt x="270779" y="970813"/>
                  </a:lnTo>
                  <a:lnTo>
                    <a:pt x="270779" y="981958"/>
                  </a:lnTo>
                  <a:lnTo>
                    <a:pt x="268736" y="986044"/>
                  </a:lnTo>
                  <a:lnTo>
                    <a:pt x="263623" y="987071"/>
                  </a:lnTo>
                  <a:close/>
                </a:path>
                <a:path w="1252220" h="1249045">
                  <a:moveTo>
                    <a:pt x="904310" y="990131"/>
                  </a:moveTo>
                  <a:lnTo>
                    <a:pt x="897214" y="990131"/>
                  </a:lnTo>
                  <a:lnTo>
                    <a:pt x="893986" y="986531"/>
                  </a:lnTo>
                  <a:lnTo>
                    <a:pt x="893068" y="981958"/>
                  </a:lnTo>
                  <a:lnTo>
                    <a:pt x="892051" y="975829"/>
                  </a:lnTo>
                  <a:lnTo>
                    <a:pt x="895111" y="970716"/>
                  </a:lnTo>
                  <a:lnTo>
                    <a:pt x="902267" y="969700"/>
                  </a:lnTo>
                  <a:lnTo>
                    <a:pt x="903218" y="969375"/>
                  </a:lnTo>
                  <a:lnTo>
                    <a:pt x="904137" y="969235"/>
                  </a:lnTo>
                  <a:lnTo>
                    <a:pt x="909877" y="969235"/>
                  </a:lnTo>
                  <a:lnTo>
                    <a:pt x="913661" y="973548"/>
                  </a:lnTo>
                  <a:lnTo>
                    <a:pt x="914526" y="977872"/>
                  </a:lnTo>
                  <a:lnTo>
                    <a:pt x="914526" y="985028"/>
                  </a:lnTo>
                  <a:lnTo>
                    <a:pt x="910440" y="988087"/>
                  </a:lnTo>
                  <a:lnTo>
                    <a:pt x="904310" y="990131"/>
                  </a:lnTo>
                  <a:close/>
                </a:path>
                <a:path w="1252220" h="1249045">
                  <a:moveTo>
                    <a:pt x="361961" y="996908"/>
                  </a:moveTo>
                  <a:lnTo>
                    <a:pt x="354524" y="996908"/>
                  </a:lnTo>
                  <a:lnTo>
                    <a:pt x="352665" y="996703"/>
                  </a:lnTo>
                  <a:lnTo>
                    <a:pt x="350481" y="996260"/>
                  </a:lnTo>
                  <a:lnTo>
                    <a:pt x="347422" y="996260"/>
                  </a:lnTo>
                  <a:lnTo>
                    <a:pt x="345368" y="992174"/>
                  </a:lnTo>
                  <a:lnTo>
                    <a:pt x="345368" y="981472"/>
                  </a:lnTo>
                  <a:lnTo>
                    <a:pt x="349638" y="976715"/>
                  </a:lnTo>
                  <a:lnTo>
                    <a:pt x="355708" y="976715"/>
                  </a:lnTo>
                  <a:lnTo>
                    <a:pt x="363767" y="977872"/>
                  </a:lnTo>
                  <a:lnTo>
                    <a:pt x="366837" y="982985"/>
                  </a:lnTo>
                  <a:lnTo>
                    <a:pt x="365810" y="990131"/>
                  </a:lnTo>
                  <a:lnTo>
                    <a:pt x="364199" y="994152"/>
                  </a:lnTo>
                  <a:lnTo>
                    <a:pt x="361961" y="996908"/>
                  </a:lnTo>
                  <a:close/>
                </a:path>
                <a:path w="1252220" h="1249045">
                  <a:moveTo>
                    <a:pt x="984012" y="997287"/>
                  </a:moveTo>
                  <a:lnTo>
                    <a:pt x="971754" y="997287"/>
                  </a:lnTo>
                  <a:lnTo>
                    <a:pt x="968683" y="993200"/>
                  </a:lnTo>
                  <a:lnTo>
                    <a:pt x="968683" y="981958"/>
                  </a:lnTo>
                  <a:lnTo>
                    <a:pt x="971754" y="977872"/>
                  </a:lnTo>
                  <a:lnTo>
                    <a:pt x="984012" y="977872"/>
                  </a:lnTo>
                  <a:lnTo>
                    <a:pt x="987072" y="981958"/>
                  </a:lnTo>
                  <a:lnTo>
                    <a:pt x="987072" y="993200"/>
                  </a:lnTo>
                  <a:lnTo>
                    <a:pt x="984012" y="997287"/>
                  </a:lnTo>
                  <a:close/>
                </a:path>
                <a:path w="1252220" h="1249045">
                  <a:moveTo>
                    <a:pt x="203731" y="997287"/>
                  </a:moveTo>
                  <a:lnTo>
                    <a:pt x="195163" y="997287"/>
                  </a:lnTo>
                  <a:lnTo>
                    <a:pt x="189034" y="996260"/>
                  </a:lnTo>
                  <a:lnTo>
                    <a:pt x="184947" y="991157"/>
                  </a:lnTo>
                  <a:lnTo>
                    <a:pt x="185975" y="985028"/>
                  </a:lnTo>
                  <a:lnTo>
                    <a:pt x="188018" y="978888"/>
                  </a:lnTo>
                  <a:lnTo>
                    <a:pt x="191077" y="975829"/>
                  </a:lnTo>
                  <a:lnTo>
                    <a:pt x="196191" y="975829"/>
                  </a:lnTo>
                  <a:lnTo>
                    <a:pt x="197141" y="975559"/>
                  </a:lnTo>
                  <a:lnTo>
                    <a:pt x="198028" y="975429"/>
                  </a:lnTo>
                  <a:lnTo>
                    <a:pt x="204341" y="975429"/>
                  </a:lnTo>
                  <a:lnTo>
                    <a:pt x="207292" y="980866"/>
                  </a:lnTo>
                  <a:lnTo>
                    <a:pt x="206406" y="987071"/>
                  </a:lnTo>
                  <a:lnTo>
                    <a:pt x="205476" y="992671"/>
                  </a:lnTo>
                  <a:lnTo>
                    <a:pt x="203731" y="997287"/>
                  </a:lnTo>
                  <a:close/>
                </a:path>
                <a:path w="1252220" h="1249045">
                  <a:moveTo>
                    <a:pt x="791459" y="997449"/>
                  </a:moveTo>
                  <a:lnTo>
                    <a:pt x="783822" y="997449"/>
                  </a:lnTo>
                  <a:lnTo>
                    <a:pt x="782708" y="997287"/>
                  </a:lnTo>
                  <a:lnTo>
                    <a:pt x="777606" y="997287"/>
                  </a:lnTo>
                  <a:lnTo>
                    <a:pt x="774536" y="992174"/>
                  </a:lnTo>
                  <a:lnTo>
                    <a:pt x="775563" y="987071"/>
                  </a:lnTo>
                  <a:lnTo>
                    <a:pt x="776471" y="981569"/>
                  </a:lnTo>
                  <a:lnTo>
                    <a:pt x="780676" y="977710"/>
                  </a:lnTo>
                  <a:lnTo>
                    <a:pt x="787416" y="977710"/>
                  </a:lnTo>
                  <a:lnTo>
                    <a:pt x="792935" y="979915"/>
                  </a:lnTo>
                  <a:lnTo>
                    <a:pt x="797021" y="982985"/>
                  </a:lnTo>
                  <a:lnTo>
                    <a:pt x="795993" y="988087"/>
                  </a:lnTo>
                  <a:lnTo>
                    <a:pt x="795129" y="994995"/>
                  </a:lnTo>
                  <a:lnTo>
                    <a:pt x="791459" y="997449"/>
                  </a:lnTo>
                  <a:close/>
                </a:path>
                <a:path w="1252220" h="1249045">
                  <a:moveTo>
                    <a:pt x="481397" y="1002400"/>
                  </a:moveTo>
                  <a:lnTo>
                    <a:pt x="467997" y="1002400"/>
                  </a:lnTo>
                  <a:lnTo>
                    <a:pt x="465943" y="997287"/>
                  </a:lnTo>
                  <a:lnTo>
                    <a:pt x="465943" y="987071"/>
                  </a:lnTo>
                  <a:lnTo>
                    <a:pt x="470040" y="981958"/>
                  </a:lnTo>
                  <a:lnTo>
                    <a:pt x="481272" y="981958"/>
                  </a:lnTo>
                  <a:lnTo>
                    <a:pt x="485358" y="987071"/>
                  </a:lnTo>
                  <a:lnTo>
                    <a:pt x="486385" y="991157"/>
                  </a:lnTo>
                  <a:lnTo>
                    <a:pt x="485466" y="998508"/>
                  </a:lnTo>
                  <a:lnTo>
                    <a:pt x="481397" y="1002400"/>
                  </a:lnTo>
                  <a:close/>
                </a:path>
                <a:path w="1252220" h="1249045">
                  <a:moveTo>
                    <a:pt x="134995" y="1003546"/>
                  </a:moveTo>
                  <a:lnTo>
                    <a:pt x="127428" y="1003546"/>
                  </a:lnTo>
                  <a:lnTo>
                    <a:pt x="123515" y="1000595"/>
                  </a:lnTo>
                  <a:lnTo>
                    <a:pt x="122617" y="995244"/>
                  </a:lnTo>
                  <a:lnTo>
                    <a:pt x="119547" y="988087"/>
                  </a:lnTo>
                  <a:lnTo>
                    <a:pt x="131816" y="981958"/>
                  </a:lnTo>
                  <a:lnTo>
                    <a:pt x="137946" y="981958"/>
                  </a:lnTo>
                  <a:lnTo>
                    <a:pt x="142032" y="986044"/>
                  </a:lnTo>
                  <a:lnTo>
                    <a:pt x="144076" y="998303"/>
                  </a:lnTo>
                  <a:lnTo>
                    <a:pt x="141005" y="1002400"/>
                  </a:lnTo>
                  <a:lnTo>
                    <a:pt x="135903" y="1003416"/>
                  </a:lnTo>
                  <a:lnTo>
                    <a:pt x="134995" y="1003546"/>
                  </a:lnTo>
                  <a:close/>
                </a:path>
                <a:path w="1252220" h="1249045">
                  <a:moveTo>
                    <a:pt x="1051445" y="1007502"/>
                  </a:moveTo>
                  <a:lnTo>
                    <a:pt x="1038170" y="1007502"/>
                  </a:lnTo>
                  <a:lnTo>
                    <a:pt x="1035101" y="1002400"/>
                  </a:lnTo>
                  <a:lnTo>
                    <a:pt x="1035101" y="991157"/>
                  </a:lnTo>
                  <a:lnTo>
                    <a:pt x="1038170" y="988087"/>
                  </a:lnTo>
                  <a:lnTo>
                    <a:pt x="1044084" y="986909"/>
                  </a:lnTo>
                  <a:lnTo>
                    <a:pt x="1049208" y="986909"/>
                  </a:lnTo>
                  <a:lnTo>
                    <a:pt x="1052580" y="990671"/>
                  </a:lnTo>
                  <a:lnTo>
                    <a:pt x="1053499" y="995244"/>
                  </a:lnTo>
                  <a:lnTo>
                    <a:pt x="1055542" y="1001373"/>
                  </a:lnTo>
                  <a:lnTo>
                    <a:pt x="1051445" y="1007502"/>
                  </a:lnTo>
                  <a:close/>
                </a:path>
                <a:path w="1252220" h="1249045">
                  <a:moveTo>
                    <a:pt x="741836" y="1015674"/>
                  </a:moveTo>
                  <a:lnTo>
                    <a:pt x="729577" y="1015674"/>
                  </a:lnTo>
                  <a:lnTo>
                    <a:pt x="725491" y="1011588"/>
                  </a:lnTo>
                  <a:lnTo>
                    <a:pt x="725491" y="999330"/>
                  </a:lnTo>
                  <a:lnTo>
                    <a:pt x="729577" y="996260"/>
                  </a:lnTo>
                  <a:lnTo>
                    <a:pt x="740819" y="996260"/>
                  </a:lnTo>
                  <a:lnTo>
                    <a:pt x="745922" y="998303"/>
                  </a:lnTo>
                  <a:lnTo>
                    <a:pt x="745922" y="1011588"/>
                  </a:lnTo>
                  <a:lnTo>
                    <a:pt x="741836" y="1015674"/>
                  </a:lnTo>
                  <a:close/>
                </a:path>
                <a:path w="1252220" h="1249045">
                  <a:moveTo>
                    <a:pt x="1112759" y="1015674"/>
                  </a:moveTo>
                  <a:lnTo>
                    <a:pt x="1103849" y="1015674"/>
                  </a:lnTo>
                  <a:lnTo>
                    <a:pt x="1101311" y="1011978"/>
                  </a:lnTo>
                  <a:lnTo>
                    <a:pt x="1099474" y="1006486"/>
                  </a:lnTo>
                  <a:lnTo>
                    <a:pt x="1098458" y="1001373"/>
                  </a:lnTo>
                  <a:lnTo>
                    <a:pt x="1101517" y="997287"/>
                  </a:lnTo>
                  <a:lnTo>
                    <a:pt x="1106630" y="996260"/>
                  </a:lnTo>
                  <a:lnTo>
                    <a:pt x="1108155" y="996011"/>
                  </a:lnTo>
                  <a:lnTo>
                    <a:pt x="1114305" y="996011"/>
                  </a:lnTo>
                  <a:lnTo>
                    <a:pt x="1118035" y="998281"/>
                  </a:lnTo>
                  <a:lnTo>
                    <a:pt x="1118889" y="1003416"/>
                  </a:lnTo>
                  <a:lnTo>
                    <a:pt x="1119916" y="1010572"/>
                  </a:lnTo>
                  <a:lnTo>
                    <a:pt x="1117872" y="1013632"/>
                  </a:lnTo>
                  <a:lnTo>
                    <a:pt x="1112759" y="1015674"/>
                  </a:lnTo>
                  <a:close/>
                </a:path>
                <a:path w="1252220" h="1249045">
                  <a:moveTo>
                    <a:pt x="526230" y="1020788"/>
                  </a:moveTo>
                  <a:lnTo>
                    <a:pt x="520101" y="1018745"/>
                  </a:lnTo>
                  <a:lnTo>
                    <a:pt x="514999" y="1016701"/>
                  </a:lnTo>
                  <a:lnTo>
                    <a:pt x="516015" y="1008529"/>
                  </a:lnTo>
                  <a:lnTo>
                    <a:pt x="516015" y="1002400"/>
                  </a:lnTo>
                  <a:lnTo>
                    <a:pt x="521128" y="998303"/>
                  </a:lnTo>
                  <a:lnTo>
                    <a:pt x="527258" y="998303"/>
                  </a:lnTo>
                  <a:lnTo>
                    <a:pt x="534414" y="999330"/>
                  </a:lnTo>
                  <a:lnTo>
                    <a:pt x="536457" y="1003416"/>
                  </a:lnTo>
                  <a:lnTo>
                    <a:pt x="536457" y="1015674"/>
                  </a:lnTo>
                  <a:lnTo>
                    <a:pt x="532370" y="1018745"/>
                  </a:lnTo>
                  <a:lnTo>
                    <a:pt x="526230" y="1020788"/>
                  </a:lnTo>
                  <a:close/>
                </a:path>
                <a:path w="1252220" h="1249045">
                  <a:moveTo>
                    <a:pt x="865249" y="1021804"/>
                  </a:moveTo>
                  <a:lnTo>
                    <a:pt x="850152" y="1021804"/>
                  </a:lnTo>
                  <a:lnTo>
                    <a:pt x="848109" y="1015674"/>
                  </a:lnTo>
                  <a:lnTo>
                    <a:pt x="849125" y="1008529"/>
                  </a:lnTo>
                  <a:lnTo>
                    <a:pt x="851179" y="1003416"/>
                  </a:lnTo>
                  <a:lnTo>
                    <a:pt x="853222" y="999330"/>
                  </a:lnTo>
                  <a:lnTo>
                    <a:pt x="867524" y="999330"/>
                  </a:lnTo>
                  <a:lnTo>
                    <a:pt x="869567" y="1006486"/>
                  </a:lnTo>
                  <a:lnTo>
                    <a:pt x="870593" y="1010572"/>
                  </a:lnTo>
                  <a:lnTo>
                    <a:pt x="868723" y="1017112"/>
                  </a:lnTo>
                  <a:lnTo>
                    <a:pt x="865249" y="1021804"/>
                  </a:lnTo>
                  <a:close/>
                </a:path>
                <a:path w="1252220" h="1249045">
                  <a:moveTo>
                    <a:pt x="306550" y="1022831"/>
                  </a:moveTo>
                  <a:lnTo>
                    <a:pt x="295307" y="1022831"/>
                  </a:lnTo>
                  <a:lnTo>
                    <a:pt x="291221" y="1018745"/>
                  </a:lnTo>
                  <a:lnTo>
                    <a:pt x="291221" y="1007502"/>
                  </a:lnTo>
                  <a:lnTo>
                    <a:pt x="295307" y="1003416"/>
                  </a:lnTo>
                  <a:lnTo>
                    <a:pt x="306550" y="1003416"/>
                  </a:lnTo>
                  <a:lnTo>
                    <a:pt x="310636" y="1007502"/>
                  </a:lnTo>
                  <a:lnTo>
                    <a:pt x="310636" y="1019761"/>
                  </a:lnTo>
                  <a:lnTo>
                    <a:pt x="306550" y="1022831"/>
                  </a:lnTo>
                  <a:close/>
                </a:path>
                <a:path w="1252220" h="1249045">
                  <a:moveTo>
                    <a:pt x="585501" y="1027944"/>
                  </a:moveTo>
                  <a:lnTo>
                    <a:pt x="572216" y="1027944"/>
                  </a:lnTo>
                  <a:lnTo>
                    <a:pt x="568130" y="1025901"/>
                  </a:lnTo>
                  <a:lnTo>
                    <a:pt x="568130" y="1012615"/>
                  </a:lnTo>
                  <a:lnTo>
                    <a:pt x="572216" y="1010572"/>
                  </a:lnTo>
                  <a:lnTo>
                    <a:pt x="577329" y="1008529"/>
                  </a:lnTo>
                  <a:lnTo>
                    <a:pt x="582432" y="1008529"/>
                  </a:lnTo>
                  <a:lnTo>
                    <a:pt x="586518" y="1012615"/>
                  </a:lnTo>
                  <a:lnTo>
                    <a:pt x="586518" y="1023858"/>
                  </a:lnTo>
                  <a:lnTo>
                    <a:pt x="585501" y="1027944"/>
                  </a:lnTo>
                  <a:close/>
                </a:path>
                <a:path w="1252220" h="1249045">
                  <a:moveTo>
                    <a:pt x="405806" y="1027944"/>
                  </a:moveTo>
                  <a:lnTo>
                    <a:pt x="398510" y="1027944"/>
                  </a:lnTo>
                  <a:lnTo>
                    <a:pt x="393397" y="1026917"/>
                  </a:lnTo>
                  <a:lnTo>
                    <a:pt x="389311" y="1022831"/>
                  </a:lnTo>
                  <a:lnTo>
                    <a:pt x="389311" y="1009545"/>
                  </a:lnTo>
                  <a:lnTo>
                    <a:pt x="394424" y="1006486"/>
                  </a:lnTo>
                  <a:lnTo>
                    <a:pt x="408726" y="1006486"/>
                  </a:lnTo>
                  <a:lnTo>
                    <a:pt x="411796" y="1011588"/>
                  </a:lnTo>
                  <a:lnTo>
                    <a:pt x="410768" y="1017718"/>
                  </a:lnTo>
                  <a:lnTo>
                    <a:pt x="409850" y="1024149"/>
                  </a:lnTo>
                  <a:lnTo>
                    <a:pt x="405806" y="1027944"/>
                  </a:lnTo>
                  <a:close/>
                </a:path>
                <a:path w="1252220" h="1249045">
                  <a:moveTo>
                    <a:pt x="687678" y="1028960"/>
                  </a:moveTo>
                  <a:lnTo>
                    <a:pt x="678489" y="1027944"/>
                  </a:lnTo>
                  <a:lnTo>
                    <a:pt x="674403" y="1023858"/>
                  </a:lnTo>
                  <a:lnTo>
                    <a:pt x="674403" y="1012615"/>
                  </a:lnTo>
                  <a:lnTo>
                    <a:pt x="678489" y="1007502"/>
                  </a:lnTo>
                  <a:lnTo>
                    <a:pt x="683591" y="1007502"/>
                  </a:lnTo>
                  <a:lnTo>
                    <a:pt x="685087" y="1007264"/>
                  </a:lnTo>
                  <a:lnTo>
                    <a:pt x="691180" y="1007264"/>
                  </a:lnTo>
                  <a:lnTo>
                    <a:pt x="694834" y="1009794"/>
                  </a:lnTo>
                  <a:lnTo>
                    <a:pt x="694834" y="1022831"/>
                  </a:lnTo>
                  <a:lnTo>
                    <a:pt x="690747" y="1026917"/>
                  </a:lnTo>
                  <a:lnTo>
                    <a:pt x="687678" y="1028960"/>
                  </a:lnTo>
                  <a:close/>
                </a:path>
                <a:path w="1252220" h="1249045">
                  <a:moveTo>
                    <a:pt x="636590" y="1032030"/>
                  </a:moveTo>
                  <a:lnTo>
                    <a:pt x="623304" y="1032030"/>
                  </a:lnTo>
                  <a:lnTo>
                    <a:pt x="622288" y="1026917"/>
                  </a:lnTo>
                  <a:lnTo>
                    <a:pt x="622288" y="1016204"/>
                  </a:lnTo>
                  <a:lnTo>
                    <a:pt x="625693" y="1011459"/>
                  </a:lnTo>
                  <a:lnTo>
                    <a:pt x="632886" y="1011459"/>
                  </a:lnTo>
                  <a:lnTo>
                    <a:pt x="638633" y="1012615"/>
                  </a:lnTo>
                  <a:lnTo>
                    <a:pt x="641703" y="1016701"/>
                  </a:lnTo>
                  <a:lnTo>
                    <a:pt x="641703" y="1021804"/>
                  </a:lnTo>
                  <a:lnTo>
                    <a:pt x="639660" y="1027944"/>
                  </a:lnTo>
                  <a:lnTo>
                    <a:pt x="636590" y="1032030"/>
                  </a:lnTo>
                  <a:close/>
                </a:path>
                <a:path w="1252220" h="1249045">
                  <a:moveTo>
                    <a:pt x="938026" y="1033046"/>
                  </a:moveTo>
                  <a:lnTo>
                    <a:pt x="930881" y="1033046"/>
                  </a:lnTo>
                  <a:lnTo>
                    <a:pt x="927811" y="1028960"/>
                  </a:lnTo>
                  <a:lnTo>
                    <a:pt x="927811" y="1022831"/>
                  </a:lnTo>
                  <a:lnTo>
                    <a:pt x="925768" y="1016701"/>
                  </a:lnTo>
                  <a:lnTo>
                    <a:pt x="929854" y="1013632"/>
                  </a:lnTo>
                  <a:lnTo>
                    <a:pt x="935783" y="1012453"/>
                  </a:lnTo>
                  <a:lnTo>
                    <a:pt x="942113" y="1012453"/>
                  </a:lnTo>
                  <a:lnTo>
                    <a:pt x="946416" y="1016312"/>
                  </a:lnTo>
                  <a:lnTo>
                    <a:pt x="948242" y="1021804"/>
                  </a:lnTo>
                  <a:lnTo>
                    <a:pt x="949268" y="1027944"/>
                  </a:lnTo>
                  <a:lnTo>
                    <a:pt x="945183" y="1032030"/>
                  </a:lnTo>
                  <a:lnTo>
                    <a:pt x="938026" y="1033046"/>
                  </a:lnTo>
                  <a:close/>
                </a:path>
                <a:path w="1252220" h="1249045">
                  <a:moveTo>
                    <a:pt x="240122" y="1034073"/>
                  </a:moveTo>
                  <a:lnTo>
                    <a:pt x="227864" y="1034073"/>
                  </a:lnTo>
                  <a:lnTo>
                    <a:pt x="223777" y="1033046"/>
                  </a:lnTo>
                  <a:lnTo>
                    <a:pt x="222751" y="1026917"/>
                  </a:lnTo>
                  <a:lnTo>
                    <a:pt x="222751" y="1020788"/>
                  </a:lnTo>
                  <a:lnTo>
                    <a:pt x="224804" y="1016701"/>
                  </a:lnTo>
                  <a:lnTo>
                    <a:pt x="230933" y="1015674"/>
                  </a:lnTo>
                  <a:lnTo>
                    <a:pt x="236036" y="1015674"/>
                  </a:lnTo>
                  <a:lnTo>
                    <a:pt x="240122" y="1017718"/>
                  </a:lnTo>
                  <a:lnTo>
                    <a:pt x="241149" y="1022831"/>
                  </a:lnTo>
                  <a:lnTo>
                    <a:pt x="243192" y="1028960"/>
                  </a:lnTo>
                  <a:lnTo>
                    <a:pt x="240122" y="1034073"/>
                  </a:lnTo>
                  <a:close/>
                </a:path>
                <a:path w="1252220" h="1249045">
                  <a:moveTo>
                    <a:pt x="174733" y="1044289"/>
                  </a:moveTo>
                  <a:lnTo>
                    <a:pt x="161447" y="1044289"/>
                  </a:lnTo>
                  <a:lnTo>
                    <a:pt x="158377" y="1041219"/>
                  </a:lnTo>
                  <a:lnTo>
                    <a:pt x="157361" y="1036116"/>
                  </a:lnTo>
                  <a:lnTo>
                    <a:pt x="156333" y="1028960"/>
                  </a:lnTo>
                  <a:lnTo>
                    <a:pt x="159404" y="1023858"/>
                  </a:lnTo>
                  <a:lnTo>
                    <a:pt x="166560" y="1022831"/>
                  </a:lnTo>
                  <a:lnTo>
                    <a:pt x="172690" y="1022831"/>
                  </a:lnTo>
                  <a:lnTo>
                    <a:pt x="176776" y="1026917"/>
                  </a:lnTo>
                  <a:lnTo>
                    <a:pt x="178818" y="1034073"/>
                  </a:lnTo>
                  <a:lnTo>
                    <a:pt x="177792" y="1039175"/>
                  </a:lnTo>
                  <a:lnTo>
                    <a:pt x="174733" y="1044289"/>
                  </a:lnTo>
                  <a:close/>
                </a:path>
                <a:path w="1252220" h="1249045">
                  <a:moveTo>
                    <a:pt x="821086" y="1045315"/>
                  </a:moveTo>
                  <a:lnTo>
                    <a:pt x="805193" y="1045315"/>
                  </a:lnTo>
                  <a:lnTo>
                    <a:pt x="801107" y="1043273"/>
                  </a:lnTo>
                  <a:lnTo>
                    <a:pt x="801107" y="1029987"/>
                  </a:lnTo>
                  <a:lnTo>
                    <a:pt x="805193" y="1026917"/>
                  </a:lnTo>
                  <a:lnTo>
                    <a:pt x="810684" y="1024723"/>
                  </a:lnTo>
                  <a:lnTo>
                    <a:pt x="817441" y="1024723"/>
                  </a:lnTo>
                  <a:lnTo>
                    <a:pt x="821646" y="1028571"/>
                  </a:lnTo>
                  <a:lnTo>
                    <a:pt x="822565" y="1034073"/>
                  </a:lnTo>
                  <a:lnTo>
                    <a:pt x="823494" y="1040613"/>
                  </a:lnTo>
                  <a:lnTo>
                    <a:pt x="821086" y="1045315"/>
                  </a:lnTo>
                  <a:close/>
                </a:path>
                <a:path w="1252220" h="1249045">
                  <a:moveTo>
                    <a:pt x="1011599" y="1046332"/>
                  </a:moveTo>
                  <a:lnTo>
                    <a:pt x="998314" y="1046332"/>
                  </a:lnTo>
                  <a:lnTo>
                    <a:pt x="996271" y="1042246"/>
                  </a:lnTo>
                  <a:lnTo>
                    <a:pt x="996271" y="1028960"/>
                  </a:lnTo>
                  <a:lnTo>
                    <a:pt x="1000357" y="1024874"/>
                  </a:lnTo>
                  <a:lnTo>
                    <a:pt x="1012626" y="1024874"/>
                  </a:lnTo>
                  <a:lnTo>
                    <a:pt x="1016712" y="1028960"/>
                  </a:lnTo>
                  <a:lnTo>
                    <a:pt x="1016712" y="1043273"/>
                  </a:lnTo>
                  <a:lnTo>
                    <a:pt x="1011599" y="1046332"/>
                  </a:lnTo>
                  <a:close/>
                </a:path>
                <a:path w="1252220" h="1249045">
                  <a:moveTo>
                    <a:pt x="455728" y="1050418"/>
                  </a:moveTo>
                  <a:lnTo>
                    <a:pt x="443469" y="1050418"/>
                  </a:lnTo>
                  <a:lnTo>
                    <a:pt x="438356" y="1047359"/>
                  </a:lnTo>
                  <a:lnTo>
                    <a:pt x="438356" y="1034073"/>
                  </a:lnTo>
                  <a:lnTo>
                    <a:pt x="442442" y="1028960"/>
                  </a:lnTo>
                  <a:lnTo>
                    <a:pt x="454711" y="1028960"/>
                  </a:lnTo>
                  <a:lnTo>
                    <a:pt x="458797" y="1033046"/>
                  </a:lnTo>
                  <a:lnTo>
                    <a:pt x="459814" y="1039175"/>
                  </a:lnTo>
                  <a:lnTo>
                    <a:pt x="459814" y="1046332"/>
                  </a:lnTo>
                  <a:lnTo>
                    <a:pt x="455728" y="1050418"/>
                  </a:lnTo>
                  <a:close/>
                </a:path>
                <a:path w="1252220" h="1249045">
                  <a:moveTo>
                    <a:pt x="1079670" y="1056061"/>
                  </a:moveTo>
                  <a:lnTo>
                    <a:pt x="1074027" y="1056061"/>
                  </a:lnTo>
                  <a:lnTo>
                    <a:pt x="1072968" y="1055888"/>
                  </a:lnTo>
                  <a:lnTo>
                    <a:pt x="1071886" y="1055531"/>
                  </a:lnTo>
                  <a:lnTo>
                    <a:pt x="1066774" y="1054504"/>
                  </a:lnTo>
                  <a:lnTo>
                    <a:pt x="1063715" y="1050418"/>
                  </a:lnTo>
                  <a:lnTo>
                    <a:pt x="1063715" y="1039175"/>
                  </a:lnTo>
                  <a:lnTo>
                    <a:pt x="1067801" y="1036116"/>
                  </a:lnTo>
                  <a:lnTo>
                    <a:pt x="1072914" y="1034073"/>
                  </a:lnTo>
                  <a:lnTo>
                    <a:pt x="1081086" y="1035089"/>
                  </a:lnTo>
                  <a:lnTo>
                    <a:pt x="1084145" y="1040202"/>
                  </a:lnTo>
                  <a:lnTo>
                    <a:pt x="1083129" y="1047359"/>
                  </a:lnTo>
                  <a:lnTo>
                    <a:pt x="1083129" y="1052396"/>
                  </a:lnTo>
                  <a:lnTo>
                    <a:pt x="1079670" y="1056061"/>
                  </a:lnTo>
                  <a:close/>
                </a:path>
                <a:path w="1252220" h="1249045">
                  <a:moveTo>
                    <a:pt x="349375" y="1056547"/>
                  </a:moveTo>
                  <a:lnTo>
                    <a:pt x="342309" y="1056547"/>
                  </a:lnTo>
                  <a:lnTo>
                    <a:pt x="336179" y="1054504"/>
                  </a:lnTo>
                  <a:lnTo>
                    <a:pt x="332093" y="1049402"/>
                  </a:lnTo>
                  <a:lnTo>
                    <a:pt x="333110" y="1043273"/>
                  </a:lnTo>
                  <a:lnTo>
                    <a:pt x="335153" y="1038159"/>
                  </a:lnTo>
                  <a:lnTo>
                    <a:pt x="337196" y="1034073"/>
                  </a:lnTo>
                  <a:lnTo>
                    <a:pt x="351508" y="1034073"/>
                  </a:lnTo>
                  <a:lnTo>
                    <a:pt x="352525" y="1041219"/>
                  </a:lnTo>
                  <a:lnTo>
                    <a:pt x="354568" y="1044289"/>
                  </a:lnTo>
                  <a:lnTo>
                    <a:pt x="352729" y="1052569"/>
                  </a:lnTo>
                  <a:lnTo>
                    <a:pt x="349375" y="1056547"/>
                  </a:lnTo>
                  <a:close/>
                </a:path>
                <a:path w="1252220" h="1249045">
                  <a:moveTo>
                    <a:pt x="899197" y="1063703"/>
                  </a:moveTo>
                  <a:lnTo>
                    <a:pt x="887954" y="1063703"/>
                  </a:lnTo>
                  <a:lnTo>
                    <a:pt x="884895" y="1058590"/>
                  </a:lnTo>
                  <a:lnTo>
                    <a:pt x="884895" y="1046332"/>
                  </a:lnTo>
                  <a:lnTo>
                    <a:pt x="888982" y="1044289"/>
                  </a:lnTo>
                  <a:lnTo>
                    <a:pt x="893068" y="1043273"/>
                  </a:lnTo>
                  <a:lnTo>
                    <a:pt x="900224" y="1044289"/>
                  </a:lnTo>
                  <a:lnTo>
                    <a:pt x="904310" y="1047359"/>
                  </a:lnTo>
                  <a:lnTo>
                    <a:pt x="903283" y="1054504"/>
                  </a:lnTo>
                  <a:lnTo>
                    <a:pt x="903283" y="1060633"/>
                  </a:lnTo>
                  <a:lnTo>
                    <a:pt x="899197" y="1063703"/>
                  </a:lnTo>
                  <a:close/>
                </a:path>
                <a:path w="1252220" h="1249045">
                  <a:moveTo>
                    <a:pt x="761640" y="1063833"/>
                  </a:moveTo>
                  <a:lnTo>
                    <a:pt x="756402" y="1063833"/>
                  </a:lnTo>
                  <a:lnTo>
                    <a:pt x="754105" y="1060763"/>
                  </a:lnTo>
                  <a:lnTo>
                    <a:pt x="754105" y="1048375"/>
                  </a:lnTo>
                  <a:lnTo>
                    <a:pt x="755122" y="1044289"/>
                  </a:lnTo>
                  <a:lnTo>
                    <a:pt x="766364" y="1044289"/>
                  </a:lnTo>
                  <a:lnTo>
                    <a:pt x="770450" y="1046332"/>
                  </a:lnTo>
                  <a:lnTo>
                    <a:pt x="772493" y="1058590"/>
                  </a:lnTo>
                  <a:lnTo>
                    <a:pt x="770450" y="1063703"/>
                  </a:lnTo>
                  <a:lnTo>
                    <a:pt x="762278" y="1063703"/>
                  </a:lnTo>
                  <a:lnTo>
                    <a:pt x="761640" y="1063833"/>
                  </a:lnTo>
                  <a:close/>
                </a:path>
                <a:path w="1252220" h="1249045">
                  <a:moveTo>
                    <a:pt x="506816" y="1067790"/>
                  </a:moveTo>
                  <a:lnTo>
                    <a:pt x="492574" y="1067790"/>
                  </a:lnTo>
                  <a:lnTo>
                    <a:pt x="489347" y="1064190"/>
                  </a:lnTo>
                  <a:lnTo>
                    <a:pt x="488428" y="1059617"/>
                  </a:lnTo>
                  <a:lnTo>
                    <a:pt x="486385" y="1053488"/>
                  </a:lnTo>
                  <a:lnTo>
                    <a:pt x="490471" y="1048375"/>
                  </a:lnTo>
                  <a:lnTo>
                    <a:pt x="497577" y="1047197"/>
                  </a:lnTo>
                  <a:lnTo>
                    <a:pt x="505583" y="1047197"/>
                  </a:lnTo>
                  <a:lnTo>
                    <a:pt x="508967" y="1051056"/>
                  </a:lnTo>
                  <a:lnTo>
                    <a:pt x="509886" y="1056547"/>
                  </a:lnTo>
                  <a:lnTo>
                    <a:pt x="509886" y="1062676"/>
                  </a:lnTo>
                  <a:lnTo>
                    <a:pt x="506816" y="1067790"/>
                  </a:lnTo>
                  <a:close/>
                </a:path>
                <a:path w="1252220" h="1249045">
                  <a:moveTo>
                    <a:pt x="275893" y="1071876"/>
                  </a:moveTo>
                  <a:lnTo>
                    <a:pt x="270779" y="1071876"/>
                  </a:lnTo>
                  <a:lnTo>
                    <a:pt x="264650" y="1069833"/>
                  </a:lnTo>
                  <a:lnTo>
                    <a:pt x="261580" y="1064730"/>
                  </a:lnTo>
                  <a:lnTo>
                    <a:pt x="263623" y="1058590"/>
                  </a:lnTo>
                  <a:lnTo>
                    <a:pt x="264391" y="1053996"/>
                  </a:lnTo>
                  <a:lnTo>
                    <a:pt x="267461" y="1051693"/>
                  </a:lnTo>
                  <a:lnTo>
                    <a:pt x="272315" y="1051693"/>
                  </a:lnTo>
                  <a:lnTo>
                    <a:pt x="273590" y="1051953"/>
                  </a:lnTo>
                  <a:lnTo>
                    <a:pt x="274866" y="1052461"/>
                  </a:lnTo>
                  <a:lnTo>
                    <a:pt x="280994" y="1052461"/>
                  </a:lnTo>
                  <a:lnTo>
                    <a:pt x="282022" y="1057574"/>
                  </a:lnTo>
                  <a:lnTo>
                    <a:pt x="280994" y="1063703"/>
                  </a:lnTo>
                  <a:lnTo>
                    <a:pt x="279979" y="1068816"/>
                  </a:lnTo>
                  <a:lnTo>
                    <a:pt x="275893" y="1071876"/>
                  </a:lnTo>
                  <a:close/>
                </a:path>
                <a:path w="1252220" h="1249045">
                  <a:moveTo>
                    <a:pt x="716292" y="1079032"/>
                  </a:moveTo>
                  <a:lnTo>
                    <a:pt x="705049" y="1079032"/>
                  </a:lnTo>
                  <a:lnTo>
                    <a:pt x="699947" y="1076989"/>
                  </a:lnTo>
                  <a:lnTo>
                    <a:pt x="699947" y="1062395"/>
                  </a:lnTo>
                  <a:lnTo>
                    <a:pt x="703244" y="1058439"/>
                  </a:lnTo>
                  <a:lnTo>
                    <a:pt x="718274" y="1058439"/>
                  </a:lnTo>
                  <a:lnTo>
                    <a:pt x="720378" y="1063703"/>
                  </a:lnTo>
                  <a:lnTo>
                    <a:pt x="720378" y="1074946"/>
                  </a:lnTo>
                  <a:lnTo>
                    <a:pt x="716292" y="1079032"/>
                  </a:lnTo>
                  <a:close/>
                </a:path>
                <a:path w="1252220" h="1249045">
                  <a:moveTo>
                    <a:pt x="964868" y="1080589"/>
                  </a:moveTo>
                  <a:lnTo>
                    <a:pt x="960458" y="1080589"/>
                  </a:lnTo>
                  <a:lnTo>
                    <a:pt x="958101" y="1077086"/>
                  </a:lnTo>
                  <a:lnTo>
                    <a:pt x="956425" y="1072903"/>
                  </a:lnTo>
                  <a:lnTo>
                    <a:pt x="955398" y="1066773"/>
                  </a:lnTo>
                  <a:lnTo>
                    <a:pt x="958468" y="1061660"/>
                  </a:lnTo>
                  <a:lnTo>
                    <a:pt x="965538" y="1059304"/>
                  </a:lnTo>
                  <a:lnTo>
                    <a:pt x="966424" y="1059163"/>
                  </a:lnTo>
                  <a:lnTo>
                    <a:pt x="971905" y="1059163"/>
                  </a:lnTo>
                  <a:lnTo>
                    <a:pt x="974975" y="1063617"/>
                  </a:lnTo>
                  <a:lnTo>
                    <a:pt x="976856" y="1074946"/>
                  </a:lnTo>
                  <a:lnTo>
                    <a:pt x="973797" y="1079032"/>
                  </a:lnTo>
                  <a:lnTo>
                    <a:pt x="966641" y="1080048"/>
                  </a:lnTo>
                  <a:lnTo>
                    <a:pt x="965722" y="1080416"/>
                  </a:lnTo>
                  <a:lnTo>
                    <a:pt x="964868" y="1080589"/>
                  </a:lnTo>
                  <a:close/>
                </a:path>
                <a:path w="1252220" h="1249045">
                  <a:moveTo>
                    <a:pt x="551785" y="1082091"/>
                  </a:moveTo>
                  <a:lnTo>
                    <a:pt x="542586" y="1079032"/>
                  </a:lnTo>
                  <a:lnTo>
                    <a:pt x="539516" y="1074946"/>
                  </a:lnTo>
                  <a:lnTo>
                    <a:pt x="541396" y="1063703"/>
                  </a:lnTo>
                  <a:lnTo>
                    <a:pt x="541461" y="1063314"/>
                  </a:lnTo>
                  <a:lnTo>
                    <a:pt x="545656" y="1059455"/>
                  </a:lnTo>
                  <a:lnTo>
                    <a:pt x="551984" y="1059455"/>
                  </a:lnTo>
                  <a:lnTo>
                    <a:pt x="557915" y="1060633"/>
                  </a:lnTo>
                  <a:lnTo>
                    <a:pt x="562001" y="1063703"/>
                  </a:lnTo>
                  <a:lnTo>
                    <a:pt x="562001" y="1078005"/>
                  </a:lnTo>
                  <a:lnTo>
                    <a:pt x="555872" y="1079032"/>
                  </a:lnTo>
                  <a:lnTo>
                    <a:pt x="551785" y="1082091"/>
                  </a:lnTo>
                  <a:close/>
                </a:path>
                <a:path w="1252220" h="1249045">
                  <a:moveTo>
                    <a:pt x="392381" y="1083118"/>
                  </a:moveTo>
                  <a:lnTo>
                    <a:pt x="385056" y="1083118"/>
                  </a:lnTo>
                  <a:lnTo>
                    <a:pt x="380922" y="1079421"/>
                  </a:lnTo>
                  <a:lnTo>
                    <a:pt x="379095" y="1073919"/>
                  </a:lnTo>
                  <a:lnTo>
                    <a:pt x="378068" y="1068816"/>
                  </a:lnTo>
                  <a:lnTo>
                    <a:pt x="382154" y="1064730"/>
                  </a:lnTo>
                  <a:lnTo>
                    <a:pt x="387268" y="1063703"/>
                  </a:lnTo>
                  <a:lnTo>
                    <a:pt x="388664" y="1063465"/>
                  </a:lnTo>
                  <a:lnTo>
                    <a:pt x="394661" y="1063465"/>
                  </a:lnTo>
                  <a:lnTo>
                    <a:pt x="398121" y="1065995"/>
                  </a:lnTo>
                  <a:lnTo>
                    <a:pt x="401569" y="1072903"/>
                  </a:lnTo>
                  <a:lnTo>
                    <a:pt x="399526" y="1078005"/>
                  </a:lnTo>
                  <a:lnTo>
                    <a:pt x="397483" y="1081075"/>
                  </a:lnTo>
                  <a:lnTo>
                    <a:pt x="392381" y="1083118"/>
                  </a:lnTo>
                  <a:close/>
                </a:path>
                <a:path w="1252220" h="1249045">
                  <a:moveTo>
                    <a:pt x="210042" y="1083280"/>
                  </a:moveTo>
                  <a:lnTo>
                    <a:pt x="203271" y="1083280"/>
                  </a:lnTo>
                  <a:lnTo>
                    <a:pt x="202319" y="1083118"/>
                  </a:lnTo>
                  <a:lnTo>
                    <a:pt x="195163" y="1082091"/>
                  </a:lnTo>
                  <a:lnTo>
                    <a:pt x="192104" y="1076989"/>
                  </a:lnTo>
                  <a:lnTo>
                    <a:pt x="193120" y="1069833"/>
                  </a:lnTo>
                  <a:lnTo>
                    <a:pt x="195163" y="1063703"/>
                  </a:lnTo>
                  <a:lnTo>
                    <a:pt x="199250" y="1062676"/>
                  </a:lnTo>
                  <a:lnTo>
                    <a:pt x="204362" y="1062676"/>
                  </a:lnTo>
                  <a:lnTo>
                    <a:pt x="212535" y="1063703"/>
                  </a:lnTo>
                  <a:lnTo>
                    <a:pt x="215605" y="1067790"/>
                  </a:lnTo>
                  <a:lnTo>
                    <a:pt x="214578" y="1073919"/>
                  </a:lnTo>
                  <a:lnTo>
                    <a:pt x="213713" y="1080826"/>
                  </a:lnTo>
                  <a:lnTo>
                    <a:pt x="210042" y="1083280"/>
                  </a:lnTo>
                  <a:close/>
                </a:path>
                <a:path w="1252220" h="1249045">
                  <a:moveTo>
                    <a:pt x="665204" y="1085161"/>
                  </a:moveTo>
                  <a:lnTo>
                    <a:pt x="652945" y="1085161"/>
                  </a:lnTo>
                  <a:lnTo>
                    <a:pt x="648859" y="1081075"/>
                  </a:lnTo>
                  <a:lnTo>
                    <a:pt x="647832" y="1075962"/>
                  </a:lnTo>
                  <a:lnTo>
                    <a:pt x="645789" y="1069833"/>
                  </a:lnTo>
                  <a:lnTo>
                    <a:pt x="649875" y="1064730"/>
                  </a:lnTo>
                  <a:lnTo>
                    <a:pt x="657859" y="1063574"/>
                  </a:lnTo>
                  <a:lnTo>
                    <a:pt x="663852" y="1063574"/>
                  </a:lnTo>
                  <a:lnTo>
                    <a:pt x="667420" y="1068319"/>
                  </a:lnTo>
                  <a:lnTo>
                    <a:pt x="669290" y="1073919"/>
                  </a:lnTo>
                  <a:lnTo>
                    <a:pt x="669290" y="1080048"/>
                  </a:lnTo>
                  <a:lnTo>
                    <a:pt x="665204" y="1085161"/>
                  </a:lnTo>
                  <a:close/>
                </a:path>
                <a:path w="1252220" h="1249045">
                  <a:moveTo>
                    <a:pt x="604743" y="1086199"/>
                  </a:moveTo>
                  <a:lnTo>
                    <a:pt x="598604" y="1086199"/>
                  </a:lnTo>
                  <a:lnTo>
                    <a:pt x="595241" y="1082707"/>
                  </a:lnTo>
                  <a:lnTo>
                    <a:pt x="593674" y="1078005"/>
                  </a:lnTo>
                  <a:lnTo>
                    <a:pt x="592658" y="1071876"/>
                  </a:lnTo>
                  <a:lnTo>
                    <a:pt x="596744" y="1066773"/>
                  </a:lnTo>
                  <a:lnTo>
                    <a:pt x="603890" y="1063703"/>
                  </a:lnTo>
                  <a:lnTo>
                    <a:pt x="611046" y="1063703"/>
                  </a:lnTo>
                  <a:lnTo>
                    <a:pt x="614116" y="1067790"/>
                  </a:lnTo>
                  <a:lnTo>
                    <a:pt x="616158" y="1073919"/>
                  </a:lnTo>
                  <a:lnTo>
                    <a:pt x="617175" y="1080048"/>
                  </a:lnTo>
                  <a:lnTo>
                    <a:pt x="613089" y="1084145"/>
                  </a:lnTo>
                  <a:lnTo>
                    <a:pt x="607986" y="1085161"/>
                  </a:lnTo>
                  <a:lnTo>
                    <a:pt x="606311" y="1085875"/>
                  </a:lnTo>
                  <a:lnTo>
                    <a:pt x="604743" y="1086199"/>
                  </a:lnTo>
                  <a:close/>
                </a:path>
                <a:path w="1252220" h="1249045">
                  <a:moveTo>
                    <a:pt x="853805" y="1088383"/>
                  </a:moveTo>
                  <a:lnTo>
                    <a:pt x="846152" y="1088383"/>
                  </a:lnTo>
                  <a:lnTo>
                    <a:pt x="845039" y="1088231"/>
                  </a:lnTo>
                  <a:lnTo>
                    <a:pt x="838910" y="1087204"/>
                  </a:lnTo>
                  <a:lnTo>
                    <a:pt x="837893" y="1083118"/>
                  </a:lnTo>
                  <a:lnTo>
                    <a:pt x="837893" y="1078005"/>
                  </a:lnTo>
                  <a:lnTo>
                    <a:pt x="838910" y="1071876"/>
                  </a:lnTo>
                  <a:lnTo>
                    <a:pt x="842996" y="1068816"/>
                  </a:lnTo>
                  <a:lnTo>
                    <a:pt x="854238" y="1068816"/>
                  </a:lnTo>
                  <a:lnTo>
                    <a:pt x="857308" y="1073919"/>
                  </a:lnTo>
                  <a:lnTo>
                    <a:pt x="858324" y="1079032"/>
                  </a:lnTo>
                  <a:lnTo>
                    <a:pt x="857460" y="1085940"/>
                  </a:lnTo>
                  <a:lnTo>
                    <a:pt x="853805" y="1088383"/>
                  </a:lnTo>
                  <a:close/>
                </a:path>
                <a:path w="1252220" h="1249045">
                  <a:moveTo>
                    <a:pt x="1043272" y="1094361"/>
                  </a:moveTo>
                  <a:lnTo>
                    <a:pt x="1027944" y="1094361"/>
                  </a:lnTo>
                  <a:lnTo>
                    <a:pt x="1024885" y="1089247"/>
                  </a:lnTo>
                  <a:lnTo>
                    <a:pt x="1024885" y="1075962"/>
                  </a:lnTo>
                  <a:lnTo>
                    <a:pt x="1027944" y="1073919"/>
                  </a:lnTo>
                  <a:lnTo>
                    <a:pt x="1033874" y="1072740"/>
                  </a:lnTo>
                  <a:lnTo>
                    <a:pt x="1041683" y="1072740"/>
                  </a:lnTo>
                  <a:lnTo>
                    <a:pt x="1043705" y="1076502"/>
                  </a:lnTo>
                  <a:lnTo>
                    <a:pt x="1047359" y="1081075"/>
                  </a:lnTo>
                  <a:lnTo>
                    <a:pt x="1046343" y="1089247"/>
                  </a:lnTo>
                  <a:lnTo>
                    <a:pt x="1043272" y="1094361"/>
                  </a:lnTo>
                  <a:close/>
                </a:path>
                <a:path w="1252220" h="1249045">
                  <a:moveTo>
                    <a:pt x="321867" y="1102533"/>
                  </a:moveTo>
                  <a:lnTo>
                    <a:pt x="310636" y="1102533"/>
                  </a:lnTo>
                  <a:lnTo>
                    <a:pt x="306550" y="1098447"/>
                  </a:lnTo>
                  <a:lnTo>
                    <a:pt x="306550" y="1093334"/>
                  </a:lnTo>
                  <a:lnTo>
                    <a:pt x="305522" y="1087204"/>
                  </a:lnTo>
                  <a:lnTo>
                    <a:pt x="309608" y="1083118"/>
                  </a:lnTo>
                  <a:lnTo>
                    <a:pt x="315738" y="1082091"/>
                  </a:lnTo>
                  <a:lnTo>
                    <a:pt x="321867" y="1082091"/>
                  </a:lnTo>
                  <a:lnTo>
                    <a:pt x="324937" y="1087204"/>
                  </a:lnTo>
                  <a:lnTo>
                    <a:pt x="326980" y="1090274"/>
                  </a:lnTo>
                  <a:lnTo>
                    <a:pt x="325965" y="1098447"/>
                  </a:lnTo>
                  <a:lnTo>
                    <a:pt x="321867" y="1102533"/>
                  </a:lnTo>
                  <a:close/>
                </a:path>
                <a:path w="1252220" h="1249045">
                  <a:moveTo>
                    <a:pt x="442228" y="1105603"/>
                  </a:moveTo>
                  <a:lnTo>
                    <a:pt x="435297" y="1105603"/>
                  </a:lnTo>
                  <a:lnTo>
                    <a:pt x="430183" y="1104576"/>
                  </a:lnTo>
                  <a:lnTo>
                    <a:pt x="427124" y="1100490"/>
                  </a:lnTo>
                  <a:lnTo>
                    <a:pt x="427124" y="1088231"/>
                  </a:lnTo>
                  <a:lnTo>
                    <a:pt x="432226" y="1084145"/>
                  </a:lnTo>
                  <a:lnTo>
                    <a:pt x="444485" y="1084145"/>
                  </a:lnTo>
                  <a:lnTo>
                    <a:pt x="448582" y="1089247"/>
                  </a:lnTo>
                  <a:lnTo>
                    <a:pt x="448582" y="1095377"/>
                  </a:lnTo>
                  <a:lnTo>
                    <a:pt x="445772" y="1100976"/>
                  </a:lnTo>
                  <a:lnTo>
                    <a:pt x="442228" y="1105603"/>
                  </a:lnTo>
                  <a:close/>
                </a:path>
                <a:path w="1252220" h="1249045">
                  <a:moveTo>
                    <a:pt x="807236" y="1109689"/>
                  </a:moveTo>
                  <a:lnTo>
                    <a:pt x="794978" y="1109689"/>
                  </a:lnTo>
                  <a:lnTo>
                    <a:pt x="789865" y="1106619"/>
                  </a:lnTo>
                  <a:lnTo>
                    <a:pt x="789865" y="1093334"/>
                  </a:lnTo>
                  <a:lnTo>
                    <a:pt x="794978" y="1089247"/>
                  </a:lnTo>
                  <a:lnTo>
                    <a:pt x="807236" y="1089247"/>
                  </a:lnTo>
                  <a:lnTo>
                    <a:pt x="808252" y="1094361"/>
                  </a:lnTo>
                  <a:lnTo>
                    <a:pt x="810306" y="1098447"/>
                  </a:lnTo>
                  <a:lnTo>
                    <a:pt x="808252" y="1104576"/>
                  </a:lnTo>
                  <a:lnTo>
                    <a:pt x="807236" y="1109689"/>
                  </a:lnTo>
                  <a:close/>
                </a:path>
                <a:path w="1252220" h="1249045">
                  <a:moveTo>
                    <a:pt x="927454" y="1111235"/>
                  </a:moveTo>
                  <a:lnTo>
                    <a:pt x="921747" y="1111235"/>
                  </a:lnTo>
                  <a:lnTo>
                    <a:pt x="920709" y="1111062"/>
                  </a:lnTo>
                  <a:lnTo>
                    <a:pt x="919639" y="1110705"/>
                  </a:lnTo>
                  <a:lnTo>
                    <a:pt x="914526" y="1109689"/>
                  </a:lnTo>
                  <a:lnTo>
                    <a:pt x="910440" y="1105603"/>
                  </a:lnTo>
                  <a:lnTo>
                    <a:pt x="910440" y="1093334"/>
                  </a:lnTo>
                  <a:lnTo>
                    <a:pt x="917596" y="1090274"/>
                  </a:lnTo>
                  <a:lnTo>
                    <a:pt x="920654" y="1089247"/>
                  </a:lnTo>
                  <a:lnTo>
                    <a:pt x="928827" y="1092317"/>
                  </a:lnTo>
                  <a:lnTo>
                    <a:pt x="933941" y="1094361"/>
                  </a:lnTo>
                  <a:lnTo>
                    <a:pt x="932924" y="1101506"/>
                  </a:lnTo>
                  <a:lnTo>
                    <a:pt x="931227" y="1107419"/>
                  </a:lnTo>
                  <a:lnTo>
                    <a:pt x="927454" y="1111235"/>
                  </a:lnTo>
                  <a:close/>
                </a:path>
                <a:path w="1252220" h="1249045">
                  <a:moveTo>
                    <a:pt x="246262" y="1117861"/>
                  </a:moveTo>
                  <a:lnTo>
                    <a:pt x="240122" y="1117861"/>
                  </a:lnTo>
                  <a:lnTo>
                    <a:pt x="235020" y="1114791"/>
                  </a:lnTo>
                  <a:lnTo>
                    <a:pt x="233993" y="1108662"/>
                  </a:lnTo>
                  <a:lnTo>
                    <a:pt x="233993" y="1103549"/>
                  </a:lnTo>
                  <a:lnTo>
                    <a:pt x="236036" y="1099463"/>
                  </a:lnTo>
                  <a:lnTo>
                    <a:pt x="241149" y="1098447"/>
                  </a:lnTo>
                  <a:lnTo>
                    <a:pt x="248305" y="1098447"/>
                  </a:lnTo>
                  <a:lnTo>
                    <a:pt x="253408" y="1099463"/>
                  </a:lnTo>
                  <a:lnTo>
                    <a:pt x="254434" y="1107646"/>
                  </a:lnTo>
                  <a:lnTo>
                    <a:pt x="254434" y="1112748"/>
                  </a:lnTo>
                  <a:lnTo>
                    <a:pt x="251365" y="1115818"/>
                  </a:lnTo>
                  <a:lnTo>
                    <a:pt x="246262" y="1117861"/>
                  </a:lnTo>
                  <a:close/>
                </a:path>
                <a:path w="1252220" h="1249045">
                  <a:moveTo>
                    <a:pt x="492651" y="1122964"/>
                  </a:moveTo>
                  <a:lnTo>
                    <a:pt x="485358" y="1122964"/>
                  </a:lnTo>
                  <a:lnTo>
                    <a:pt x="480255" y="1120921"/>
                  </a:lnTo>
                  <a:lnTo>
                    <a:pt x="476169" y="1117861"/>
                  </a:lnTo>
                  <a:lnTo>
                    <a:pt x="476169" y="1105603"/>
                  </a:lnTo>
                  <a:lnTo>
                    <a:pt x="480255" y="1100490"/>
                  </a:lnTo>
                  <a:lnTo>
                    <a:pt x="494557" y="1100490"/>
                  </a:lnTo>
                  <a:lnTo>
                    <a:pt x="496600" y="1105603"/>
                  </a:lnTo>
                  <a:lnTo>
                    <a:pt x="496600" y="1119169"/>
                  </a:lnTo>
                  <a:lnTo>
                    <a:pt x="492651" y="1122964"/>
                  </a:lnTo>
                  <a:close/>
                </a:path>
                <a:path w="1252220" h="1249045">
                  <a:moveTo>
                    <a:pt x="750019" y="1125018"/>
                  </a:moveTo>
                  <a:lnTo>
                    <a:pt x="743879" y="1123991"/>
                  </a:lnTo>
                  <a:lnTo>
                    <a:pt x="739793" y="1120921"/>
                  </a:lnTo>
                  <a:lnTo>
                    <a:pt x="739793" y="1109689"/>
                  </a:lnTo>
                  <a:lnTo>
                    <a:pt x="741836" y="1104576"/>
                  </a:lnTo>
                  <a:lnTo>
                    <a:pt x="756148" y="1104576"/>
                  </a:lnTo>
                  <a:lnTo>
                    <a:pt x="759208" y="1108662"/>
                  </a:lnTo>
                  <a:lnTo>
                    <a:pt x="760234" y="1113775"/>
                  </a:lnTo>
                  <a:lnTo>
                    <a:pt x="760234" y="1120921"/>
                  </a:lnTo>
                  <a:lnTo>
                    <a:pt x="756148" y="1123991"/>
                  </a:lnTo>
                  <a:lnTo>
                    <a:pt x="750019" y="1125018"/>
                  </a:lnTo>
                  <a:close/>
                </a:path>
                <a:path w="1252220" h="1249045">
                  <a:moveTo>
                    <a:pt x="999341" y="1128077"/>
                  </a:moveTo>
                  <a:lnTo>
                    <a:pt x="987072" y="1128077"/>
                  </a:lnTo>
                  <a:lnTo>
                    <a:pt x="984012" y="1123991"/>
                  </a:lnTo>
                  <a:lnTo>
                    <a:pt x="981969" y="1118878"/>
                  </a:lnTo>
                  <a:lnTo>
                    <a:pt x="980942" y="1112748"/>
                  </a:lnTo>
                  <a:lnTo>
                    <a:pt x="986055" y="1108662"/>
                  </a:lnTo>
                  <a:lnTo>
                    <a:pt x="991158" y="1105603"/>
                  </a:lnTo>
                  <a:lnTo>
                    <a:pt x="999341" y="1105603"/>
                  </a:lnTo>
                  <a:lnTo>
                    <a:pt x="1004443" y="1108662"/>
                  </a:lnTo>
                  <a:lnTo>
                    <a:pt x="1004443" y="1123991"/>
                  </a:lnTo>
                  <a:lnTo>
                    <a:pt x="999341" y="1128077"/>
                  </a:lnTo>
                  <a:close/>
                </a:path>
                <a:path w="1252220" h="1249045">
                  <a:moveTo>
                    <a:pt x="367853" y="1129104"/>
                  </a:moveTo>
                  <a:lnTo>
                    <a:pt x="355594" y="1129104"/>
                  </a:lnTo>
                  <a:lnTo>
                    <a:pt x="351508" y="1125018"/>
                  </a:lnTo>
                  <a:lnTo>
                    <a:pt x="351508" y="1113775"/>
                  </a:lnTo>
                  <a:lnTo>
                    <a:pt x="356611" y="1109689"/>
                  </a:lnTo>
                  <a:lnTo>
                    <a:pt x="367853" y="1109689"/>
                  </a:lnTo>
                  <a:lnTo>
                    <a:pt x="371939" y="1113775"/>
                  </a:lnTo>
                  <a:lnTo>
                    <a:pt x="371939" y="1125018"/>
                  </a:lnTo>
                  <a:lnTo>
                    <a:pt x="367853" y="1129104"/>
                  </a:lnTo>
                  <a:close/>
                </a:path>
                <a:path w="1252220" h="1249045">
                  <a:moveTo>
                    <a:pt x="544403" y="1134206"/>
                  </a:moveTo>
                  <a:lnTo>
                    <a:pt x="537472" y="1134206"/>
                  </a:lnTo>
                  <a:lnTo>
                    <a:pt x="531343" y="1133190"/>
                  </a:lnTo>
                  <a:lnTo>
                    <a:pt x="527258" y="1128077"/>
                  </a:lnTo>
                  <a:lnTo>
                    <a:pt x="529301" y="1120921"/>
                  </a:lnTo>
                  <a:lnTo>
                    <a:pt x="530327" y="1115818"/>
                  </a:lnTo>
                  <a:lnTo>
                    <a:pt x="534414" y="1112748"/>
                  </a:lnTo>
                  <a:lnTo>
                    <a:pt x="546672" y="1112748"/>
                  </a:lnTo>
                  <a:lnTo>
                    <a:pt x="547699" y="1118878"/>
                  </a:lnTo>
                  <a:lnTo>
                    <a:pt x="550758" y="1122964"/>
                  </a:lnTo>
                  <a:lnTo>
                    <a:pt x="547958" y="1129504"/>
                  </a:lnTo>
                  <a:lnTo>
                    <a:pt x="544403" y="1134206"/>
                  </a:lnTo>
                  <a:close/>
                </a:path>
                <a:path w="1252220" h="1249045">
                  <a:moveTo>
                    <a:pt x="700963" y="1135233"/>
                  </a:moveTo>
                  <a:lnTo>
                    <a:pt x="688704" y="1135233"/>
                  </a:lnTo>
                  <a:lnTo>
                    <a:pt x="685635" y="1130120"/>
                  </a:lnTo>
                  <a:lnTo>
                    <a:pt x="687678" y="1123991"/>
                  </a:lnTo>
                  <a:lnTo>
                    <a:pt x="688704" y="1118878"/>
                  </a:lnTo>
                  <a:lnTo>
                    <a:pt x="692791" y="1115818"/>
                  </a:lnTo>
                  <a:lnTo>
                    <a:pt x="697904" y="1114791"/>
                  </a:lnTo>
                  <a:lnTo>
                    <a:pt x="704033" y="1117861"/>
                  </a:lnTo>
                  <a:lnTo>
                    <a:pt x="708119" y="1120921"/>
                  </a:lnTo>
                  <a:lnTo>
                    <a:pt x="706076" y="1127061"/>
                  </a:lnTo>
                  <a:lnTo>
                    <a:pt x="705049" y="1132163"/>
                  </a:lnTo>
                  <a:lnTo>
                    <a:pt x="700963" y="1135233"/>
                  </a:lnTo>
                  <a:close/>
                </a:path>
                <a:path w="1252220" h="1249045">
                  <a:moveTo>
                    <a:pt x="883663" y="1136865"/>
                  </a:moveTo>
                  <a:lnTo>
                    <a:pt x="877458" y="1136865"/>
                  </a:lnTo>
                  <a:lnTo>
                    <a:pt x="876107" y="1136660"/>
                  </a:lnTo>
                  <a:lnTo>
                    <a:pt x="874680" y="1136249"/>
                  </a:lnTo>
                  <a:lnTo>
                    <a:pt x="868540" y="1135233"/>
                  </a:lnTo>
                  <a:lnTo>
                    <a:pt x="866497" y="1131147"/>
                  </a:lnTo>
                  <a:lnTo>
                    <a:pt x="866558" y="1120921"/>
                  </a:lnTo>
                  <a:lnTo>
                    <a:pt x="869956" y="1117332"/>
                  </a:lnTo>
                  <a:lnTo>
                    <a:pt x="875599" y="1117332"/>
                  </a:lnTo>
                  <a:lnTo>
                    <a:pt x="876658" y="1117494"/>
                  </a:lnTo>
                  <a:lnTo>
                    <a:pt x="877739" y="1117861"/>
                  </a:lnTo>
                  <a:lnTo>
                    <a:pt x="882852" y="1117861"/>
                  </a:lnTo>
                  <a:lnTo>
                    <a:pt x="884895" y="1120921"/>
                  </a:lnTo>
                  <a:lnTo>
                    <a:pt x="886938" y="1127061"/>
                  </a:lnTo>
                  <a:lnTo>
                    <a:pt x="886938" y="1133601"/>
                  </a:lnTo>
                  <a:lnTo>
                    <a:pt x="883663" y="1136865"/>
                  </a:lnTo>
                  <a:close/>
                </a:path>
                <a:path w="1252220" h="1249045">
                  <a:moveTo>
                    <a:pt x="591631" y="1140335"/>
                  </a:moveTo>
                  <a:lnTo>
                    <a:pt x="585501" y="1139319"/>
                  </a:lnTo>
                  <a:lnTo>
                    <a:pt x="581416" y="1136249"/>
                  </a:lnTo>
                  <a:lnTo>
                    <a:pt x="581416" y="1122964"/>
                  </a:lnTo>
                  <a:lnTo>
                    <a:pt x="586518" y="1118878"/>
                  </a:lnTo>
                  <a:lnTo>
                    <a:pt x="592658" y="1118878"/>
                  </a:lnTo>
                  <a:lnTo>
                    <a:pt x="597760" y="1119905"/>
                  </a:lnTo>
                  <a:lnTo>
                    <a:pt x="601847" y="1123991"/>
                  </a:lnTo>
                  <a:lnTo>
                    <a:pt x="601847" y="1135233"/>
                  </a:lnTo>
                  <a:lnTo>
                    <a:pt x="598787" y="1139319"/>
                  </a:lnTo>
                  <a:lnTo>
                    <a:pt x="591631" y="1140335"/>
                  </a:lnTo>
                  <a:close/>
                </a:path>
                <a:path w="1252220" h="1249045">
                  <a:moveTo>
                    <a:pt x="649875" y="1141362"/>
                  </a:moveTo>
                  <a:lnTo>
                    <a:pt x="638633" y="1141362"/>
                  </a:lnTo>
                  <a:lnTo>
                    <a:pt x="634547" y="1138292"/>
                  </a:lnTo>
                  <a:lnTo>
                    <a:pt x="634547" y="1133190"/>
                  </a:lnTo>
                  <a:lnTo>
                    <a:pt x="633530" y="1126034"/>
                  </a:lnTo>
                  <a:lnTo>
                    <a:pt x="637617" y="1120921"/>
                  </a:lnTo>
                  <a:lnTo>
                    <a:pt x="644536" y="1119775"/>
                  </a:lnTo>
                  <a:lnTo>
                    <a:pt x="650394" y="1119775"/>
                  </a:lnTo>
                  <a:lnTo>
                    <a:pt x="653032" y="1124520"/>
                  </a:lnTo>
                  <a:lnTo>
                    <a:pt x="653961" y="1130120"/>
                  </a:lnTo>
                  <a:lnTo>
                    <a:pt x="653961" y="1138292"/>
                  </a:lnTo>
                  <a:lnTo>
                    <a:pt x="649875" y="1141362"/>
                  </a:lnTo>
                  <a:close/>
                </a:path>
                <a:path w="1252220" h="1249045">
                  <a:moveTo>
                    <a:pt x="294280" y="1149535"/>
                  </a:moveTo>
                  <a:lnTo>
                    <a:pt x="280994" y="1149535"/>
                  </a:lnTo>
                  <a:lnTo>
                    <a:pt x="276908" y="1145449"/>
                  </a:lnTo>
                  <a:lnTo>
                    <a:pt x="276908" y="1140335"/>
                  </a:lnTo>
                  <a:lnTo>
                    <a:pt x="278662" y="1134206"/>
                  </a:lnTo>
                  <a:lnTo>
                    <a:pt x="278746" y="1133914"/>
                  </a:lnTo>
                  <a:lnTo>
                    <a:pt x="281405" y="1129969"/>
                  </a:lnTo>
                  <a:lnTo>
                    <a:pt x="295155" y="1129969"/>
                  </a:lnTo>
                  <a:lnTo>
                    <a:pt x="299393" y="1134206"/>
                  </a:lnTo>
                  <a:lnTo>
                    <a:pt x="299393" y="1146475"/>
                  </a:lnTo>
                  <a:lnTo>
                    <a:pt x="294280" y="1149535"/>
                  </a:lnTo>
                  <a:close/>
                </a:path>
                <a:path w="1252220" h="1249045">
                  <a:moveTo>
                    <a:pt x="417925" y="1153621"/>
                  </a:moveTo>
                  <a:lnTo>
                    <a:pt x="403612" y="1153621"/>
                  </a:lnTo>
                  <a:lnTo>
                    <a:pt x="399526" y="1149535"/>
                  </a:lnTo>
                  <a:lnTo>
                    <a:pt x="399526" y="1144422"/>
                  </a:lnTo>
                  <a:lnTo>
                    <a:pt x="398510" y="1138292"/>
                  </a:lnTo>
                  <a:lnTo>
                    <a:pt x="402597" y="1133190"/>
                  </a:lnTo>
                  <a:lnTo>
                    <a:pt x="416898" y="1133190"/>
                  </a:lnTo>
                  <a:lnTo>
                    <a:pt x="419968" y="1135233"/>
                  </a:lnTo>
                  <a:lnTo>
                    <a:pt x="419968" y="1148519"/>
                  </a:lnTo>
                  <a:lnTo>
                    <a:pt x="417925" y="1153621"/>
                  </a:lnTo>
                  <a:close/>
                </a:path>
                <a:path w="1252220" h="1249045">
                  <a:moveTo>
                    <a:pt x="955158" y="1158734"/>
                  </a:moveTo>
                  <a:lnTo>
                    <a:pt x="947226" y="1158734"/>
                  </a:lnTo>
                  <a:lnTo>
                    <a:pt x="941097" y="1156691"/>
                  </a:lnTo>
                  <a:lnTo>
                    <a:pt x="938026" y="1151578"/>
                  </a:lnTo>
                  <a:lnTo>
                    <a:pt x="939054" y="1145449"/>
                  </a:lnTo>
                  <a:lnTo>
                    <a:pt x="940069" y="1140335"/>
                  </a:lnTo>
                  <a:lnTo>
                    <a:pt x="944156" y="1136249"/>
                  </a:lnTo>
                  <a:lnTo>
                    <a:pt x="956425" y="1136249"/>
                  </a:lnTo>
                  <a:lnTo>
                    <a:pt x="960511" y="1146475"/>
                  </a:lnTo>
                  <a:lnTo>
                    <a:pt x="958641" y="1153945"/>
                  </a:lnTo>
                  <a:lnTo>
                    <a:pt x="955158" y="1158734"/>
                  </a:lnTo>
                  <a:close/>
                </a:path>
                <a:path w="1252220" h="1249045">
                  <a:moveTo>
                    <a:pt x="828694" y="1158734"/>
                  </a:moveTo>
                  <a:lnTo>
                    <a:pt x="820609" y="1158734"/>
                  </a:lnTo>
                  <a:lnTo>
                    <a:pt x="817354" y="1154940"/>
                  </a:lnTo>
                  <a:lnTo>
                    <a:pt x="816436" y="1148519"/>
                  </a:lnTo>
                  <a:lnTo>
                    <a:pt x="816436" y="1141362"/>
                  </a:lnTo>
                  <a:lnTo>
                    <a:pt x="819495" y="1136249"/>
                  </a:lnTo>
                  <a:lnTo>
                    <a:pt x="832780" y="1136249"/>
                  </a:lnTo>
                  <a:lnTo>
                    <a:pt x="837893" y="1141362"/>
                  </a:lnTo>
                  <a:lnTo>
                    <a:pt x="837893" y="1154648"/>
                  </a:lnTo>
                  <a:lnTo>
                    <a:pt x="833808" y="1156691"/>
                  </a:lnTo>
                  <a:lnTo>
                    <a:pt x="828694" y="1158734"/>
                  </a:lnTo>
                  <a:close/>
                </a:path>
                <a:path w="1252220" h="1249045">
                  <a:moveTo>
                    <a:pt x="467997" y="1170993"/>
                  </a:moveTo>
                  <a:lnTo>
                    <a:pt x="452668" y="1170993"/>
                  </a:lnTo>
                  <a:lnTo>
                    <a:pt x="448582" y="1167933"/>
                  </a:lnTo>
                  <a:lnTo>
                    <a:pt x="448582" y="1154648"/>
                  </a:lnTo>
                  <a:lnTo>
                    <a:pt x="453684" y="1150562"/>
                  </a:lnTo>
                  <a:lnTo>
                    <a:pt x="465943" y="1150562"/>
                  </a:lnTo>
                  <a:lnTo>
                    <a:pt x="470040" y="1154648"/>
                  </a:lnTo>
                  <a:lnTo>
                    <a:pt x="470040" y="1159750"/>
                  </a:lnTo>
                  <a:lnTo>
                    <a:pt x="471056" y="1165890"/>
                  </a:lnTo>
                  <a:lnTo>
                    <a:pt x="467997" y="1170993"/>
                  </a:lnTo>
                  <a:close/>
                </a:path>
                <a:path w="1252220" h="1249045">
                  <a:moveTo>
                    <a:pt x="781636" y="1175079"/>
                  </a:moveTo>
                  <a:lnTo>
                    <a:pt x="773520" y="1175079"/>
                  </a:lnTo>
                  <a:lnTo>
                    <a:pt x="767379" y="1174063"/>
                  </a:lnTo>
                  <a:lnTo>
                    <a:pt x="764321" y="1168949"/>
                  </a:lnTo>
                  <a:lnTo>
                    <a:pt x="765336" y="1161793"/>
                  </a:lnTo>
                  <a:lnTo>
                    <a:pt x="766364" y="1156691"/>
                  </a:lnTo>
                  <a:lnTo>
                    <a:pt x="769423" y="1152605"/>
                  </a:lnTo>
                  <a:lnTo>
                    <a:pt x="782708" y="1152605"/>
                  </a:lnTo>
                  <a:lnTo>
                    <a:pt x="785779" y="1159750"/>
                  </a:lnTo>
                  <a:lnTo>
                    <a:pt x="786794" y="1163836"/>
                  </a:lnTo>
                  <a:lnTo>
                    <a:pt x="785865" y="1170376"/>
                  </a:lnTo>
                  <a:lnTo>
                    <a:pt x="781636" y="1175079"/>
                  </a:lnTo>
                  <a:close/>
                </a:path>
                <a:path w="1252220" h="1249045">
                  <a:moveTo>
                    <a:pt x="340773" y="1177252"/>
                  </a:moveTo>
                  <a:lnTo>
                    <a:pt x="333877" y="1177252"/>
                  </a:lnTo>
                  <a:lnTo>
                    <a:pt x="333110" y="1177122"/>
                  </a:lnTo>
                  <a:lnTo>
                    <a:pt x="328008" y="1176106"/>
                  </a:lnTo>
                  <a:lnTo>
                    <a:pt x="324937" y="1174063"/>
                  </a:lnTo>
                  <a:lnTo>
                    <a:pt x="324937" y="1166907"/>
                  </a:lnTo>
                  <a:lnTo>
                    <a:pt x="322894" y="1160777"/>
                  </a:lnTo>
                  <a:lnTo>
                    <a:pt x="328008" y="1156691"/>
                  </a:lnTo>
                  <a:lnTo>
                    <a:pt x="334136" y="1156691"/>
                  </a:lnTo>
                  <a:lnTo>
                    <a:pt x="341282" y="1157707"/>
                  </a:lnTo>
                  <a:lnTo>
                    <a:pt x="346395" y="1160777"/>
                  </a:lnTo>
                  <a:lnTo>
                    <a:pt x="345368" y="1167933"/>
                  </a:lnTo>
                  <a:lnTo>
                    <a:pt x="345368" y="1174192"/>
                  </a:lnTo>
                  <a:lnTo>
                    <a:pt x="340773" y="1177252"/>
                  </a:lnTo>
                  <a:close/>
                </a:path>
                <a:path w="1252220" h="1249045">
                  <a:moveTo>
                    <a:pt x="902267" y="1183251"/>
                  </a:moveTo>
                  <a:lnTo>
                    <a:pt x="897154" y="1183251"/>
                  </a:lnTo>
                  <a:lnTo>
                    <a:pt x="892051" y="1180192"/>
                  </a:lnTo>
                  <a:lnTo>
                    <a:pt x="892051" y="1167933"/>
                  </a:lnTo>
                  <a:lnTo>
                    <a:pt x="895111" y="1164863"/>
                  </a:lnTo>
                  <a:lnTo>
                    <a:pt x="900224" y="1164863"/>
                  </a:lnTo>
                  <a:lnTo>
                    <a:pt x="901748" y="1164669"/>
                  </a:lnTo>
                  <a:lnTo>
                    <a:pt x="909596" y="1164669"/>
                  </a:lnTo>
                  <a:lnTo>
                    <a:pt x="913509" y="1167804"/>
                  </a:lnTo>
                  <a:lnTo>
                    <a:pt x="913509" y="1178149"/>
                  </a:lnTo>
                  <a:lnTo>
                    <a:pt x="909412" y="1182235"/>
                  </a:lnTo>
                  <a:lnTo>
                    <a:pt x="902267" y="1183251"/>
                  </a:lnTo>
                  <a:close/>
                </a:path>
                <a:path w="1252220" h="1249045">
                  <a:moveTo>
                    <a:pt x="519085" y="1184278"/>
                  </a:moveTo>
                  <a:lnTo>
                    <a:pt x="506816" y="1184278"/>
                  </a:lnTo>
                  <a:lnTo>
                    <a:pt x="503756" y="1181208"/>
                  </a:lnTo>
                  <a:lnTo>
                    <a:pt x="503756" y="1169976"/>
                  </a:lnTo>
                  <a:lnTo>
                    <a:pt x="504772" y="1165890"/>
                  </a:lnTo>
                  <a:lnTo>
                    <a:pt x="510912" y="1165890"/>
                  </a:lnTo>
                  <a:lnTo>
                    <a:pt x="512577" y="1165544"/>
                  </a:lnTo>
                  <a:lnTo>
                    <a:pt x="517636" y="1165544"/>
                  </a:lnTo>
                  <a:lnTo>
                    <a:pt x="520328" y="1167209"/>
                  </a:lnTo>
                  <a:lnTo>
                    <a:pt x="521128" y="1172020"/>
                  </a:lnTo>
                  <a:lnTo>
                    <a:pt x="522144" y="1179165"/>
                  </a:lnTo>
                  <a:lnTo>
                    <a:pt x="519085" y="1184278"/>
                  </a:lnTo>
                  <a:close/>
                </a:path>
                <a:path w="1252220" h="1249045">
                  <a:moveTo>
                    <a:pt x="730758" y="1186321"/>
                  </a:moveTo>
                  <a:lnTo>
                    <a:pt x="718335" y="1186321"/>
                  </a:lnTo>
                  <a:lnTo>
                    <a:pt x="714249" y="1181208"/>
                  </a:lnTo>
                  <a:lnTo>
                    <a:pt x="714249" y="1169976"/>
                  </a:lnTo>
                  <a:lnTo>
                    <a:pt x="718335" y="1165890"/>
                  </a:lnTo>
                  <a:lnTo>
                    <a:pt x="725491" y="1164863"/>
                  </a:lnTo>
                  <a:lnTo>
                    <a:pt x="731620" y="1166907"/>
                  </a:lnTo>
                  <a:lnTo>
                    <a:pt x="736733" y="1170993"/>
                  </a:lnTo>
                  <a:lnTo>
                    <a:pt x="734788" y="1182624"/>
                  </a:lnTo>
                  <a:lnTo>
                    <a:pt x="730758" y="1186321"/>
                  </a:lnTo>
                  <a:close/>
                </a:path>
                <a:path w="1252220" h="1249045">
                  <a:moveTo>
                    <a:pt x="571200" y="1192450"/>
                  </a:moveTo>
                  <a:lnTo>
                    <a:pt x="557915" y="1192450"/>
                  </a:lnTo>
                  <a:lnTo>
                    <a:pt x="554844" y="1187348"/>
                  </a:lnTo>
                  <a:lnTo>
                    <a:pt x="554844" y="1175079"/>
                  </a:lnTo>
                  <a:lnTo>
                    <a:pt x="557915" y="1170993"/>
                  </a:lnTo>
                  <a:lnTo>
                    <a:pt x="564043" y="1170993"/>
                  </a:lnTo>
                  <a:lnTo>
                    <a:pt x="572216" y="1172020"/>
                  </a:lnTo>
                  <a:lnTo>
                    <a:pt x="576302" y="1177122"/>
                  </a:lnTo>
                  <a:lnTo>
                    <a:pt x="575286" y="1183251"/>
                  </a:lnTo>
                  <a:lnTo>
                    <a:pt x="575286" y="1189391"/>
                  </a:lnTo>
                  <a:lnTo>
                    <a:pt x="571200" y="1192450"/>
                  </a:lnTo>
                  <a:close/>
                </a:path>
                <a:path w="1252220" h="1249045">
                  <a:moveTo>
                    <a:pt x="676611" y="1194494"/>
                  </a:moveTo>
                  <a:lnTo>
                    <a:pt x="669290" y="1194494"/>
                  </a:lnTo>
                  <a:lnTo>
                    <a:pt x="663161" y="1192450"/>
                  </a:lnTo>
                  <a:lnTo>
                    <a:pt x="659075" y="1187348"/>
                  </a:lnTo>
                  <a:lnTo>
                    <a:pt x="660091" y="1181208"/>
                  </a:lnTo>
                  <a:lnTo>
                    <a:pt x="660091" y="1176549"/>
                  </a:lnTo>
                  <a:lnTo>
                    <a:pt x="663496" y="1171879"/>
                  </a:lnTo>
                  <a:lnTo>
                    <a:pt x="669825" y="1171879"/>
                  </a:lnTo>
                  <a:lnTo>
                    <a:pt x="677462" y="1174063"/>
                  </a:lnTo>
                  <a:lnTo>
                    <a:pt x="682576" y="1177122"/>
                  </a:lnTo>
                  <a:lnTo>
                    <a:pt x="682576" y="1184278"/>
                  </a:lnTo>
                  <a:lnTo>
                    <a:pt x="680738" y="1190699"/>
                  </a:lnTo>
                  <a:lnTo>
                    <a:pt x="676611" y="1194494"/>
                  </a:lnTo>
                  <a:close/>
                </a:path>
                <a:path w="1252220" h="1249045">
                  <a:moveTo>
                    <a:pt x="621261" y="1195521"/>
                  </a:moveTo>
                  <a:lnTo>
                    <a:pt x="612935" y="1195521"/>
                  </a:lnTo>
                  <a:lnTo>
                    <a:pt x="608894" y="1191824"/>
                  </a:lnTo>
                  <a:lnTo>
                    <a:pt x="606959" y="1180192"/>
                  </a:lnTo>
                  <a:lnTo>
                    <a:pt x="611046" y="1176106"/>
                  </a:lnTo>
                  <a:lnTo>
                    <a:pt x="617175" y="1175079"/>
                  </a:lnTo>
                  <a:lnTo>
                    <a:pt x="623304" y="1175079"/>
                  </a:lnTo>
                  <a:lnTo>
                    <a:pt x="628417" y="1177122"/>
                  </a:lnTo>
                  <a:lnTo>
                    <a:pt x="628417" y="1190407"/>
                  </a:lnTo>
                  <a:lnTo>
                    <a:pt x="626374" y="1194494"/>
                  </a:lnTo>
                  <a:lnTo>
                    <a:pt x="621261" y="1195521"/>
                  </a:lnTo>
                  <a:close/>
                </a:path>
                <a:path w="1252220" h="1249045">
                  <a:moveTo>
                    <a:pt x="389311" y="1200623"/>
                  </a:moveTo>
                  <a:lnTo>
                    <a:pt x="375262" y="1200623"/>
                  </a:lnTo>
                  <a:lnTo>
                    <a:pt x="371939" y="1196007"/>
                  </a:lnTo>
                  <a:lnTo>
                    <a:pt x="371939" y="1183251"/>
                  </a:lnTo>
                  <a:lnTo>
                    <a:pt x="376026" y="1181208"/>
                  </a:lnTo>
                  <a:lnTo>
                    <a:pt x="381139" y="1180192"/>
                  </a:lnTo>
                  <a:lnTo>
                    <a:pt x="382219" y="1179824"/>
                  </a:lnTo>
                  <a:lnTo>
                    <a:pt x="383279" y="1179662"/>
                  </a:lnTo>
                  <a:lnTo>
                    <a:pt x="388954" y="1179662"/>
                  </a:lnTo>
                  <a:lnTo>
                    <a:pt x="392490" y="1183251"/>
                  </a:lnTo>
                  <a:lnTo>
                    <a:pt x="393397" y="1188364"/>
                  </a:lnTo>
                  <a:lnTo>
                    <a:pt x="393397" y="1195521"/>
                  </a:lnTo>
                  <a:lnTo>
                    <a:pt x="389311" y="1200623"/>
                  </a:lnTo>
                  <a:close/>
                </a:path>
                <a:path w="1252220" h="1249045">
                  <a:moveTo>
                    <a:pt x="859476" y="1206763"/>
                  </a:moveTo>
                  <a:lnTo>
                    <a:pt x="852195" y="1206763"/>
                  </a:lnTo>
                  <a:lnTo>
                    <a:pt x="845039" y="1205736"/>
                  </a:lnTo>
                  <a:lnTo>
                    <a:pt x="842996" y="1201650"/>
                  </a:lnTo>
                  <a:lnTo>
                    <a:pt x="842996" y="1190407"/>
                  </a:lnTo>
                  <a:lnTo>
                    <a:pt x="847082" y="1185294"/>
                  </a:lnTo>
                  <a:lnTo>
                    <a:pt x="861394" y="1185294"/>
                  </a:lnTo>
                  <a:lnTo>
                    <a:pt x="863437" y="1191434"/>
                  </a:lnTo>
                  <a:lnTo>
                    <a:pt x="864454" y="1195521"/>
                  </a:lnTo>
                  <a:lnTo>
                    <a:pt x="863535" y="1202871"/>
                  </a:lnTo>
                  <a:lnTo>
                    <a:pt x="859476" y="1206763"/>
                  </a:lnTo>
                  <a:close/>
                </a:path>
                <a:path w="1252220" h="1249045">
                  <a:moveTo>
                    <a:pt x="442442" y="1220038"/>
                  </a:moveTo>
                  <a:lnTo>
                    <a:pt x="428141" y="1220038"/>
                  </a:lnTo>
                  <a:lnTo>
                    <a:pt x="424054" y="1215951"/>
                  </a:lnTo>
                  <a:lnTo>
                    <a:pt x="424054" y="1210849"/>
                  </a:lnTo>
                  <a:lnTo>
                    <a:pt x="423027" y="1203693"/>
                  </a:lnTo>
                  <a:lnTo>
                    <a:pt x="427124" y="1199607"/>
                  </a:lnTo>
                  <a:lnTo>
                    <a:pt x="433254" y="1199607"/>
                  </a:lnTo>
                  <a:lnTo>
                    <a:pt x="434302" y="1199250"/>
                  </a:lnTo>
                  <a:lnTo>
                    <a:pt x="435297" y="1199088"/>
                  </a:lnTo>
                  <a:lnTo>
                    <a:pt x="440691" y="1199088"/>
                  </a:lnTo>
                  <a:lnTo>
                    <a:pt x="443642" y="1203055"/>
                  </a:lnTo>
                  <a:lnTo>
                    <a:pt x="444485" y="1209822"/>
                  </a:lnTo>
                  <a:lnTo>
                    <a:pt x="444485" y="1215951"/>
                  </a:lnTo>
                  <a:lnTo>
                    <a:pt x="442442" y="1220038"/>
                  </a:lnTo>
                  <a:close/>
                </a:path>
                <a:path w="1252220" h="1249045">
                  <a:moveTo>
                    <a:pt x="803150" y="1225151"/>
                  </a:moveTo>
                  <a:lnTo>
                    <a:pt x="793951" y="1223108"/>
                  </a:lnTo>
                  <a:lnTo>
                    <a:pt x="790892" y="1217994"/>
                  </a:lnTo>
                  <a:lnTo>
                    <a:pt x="791908" y="1211865"/>
                  </a:lnTo>
                  <a:lnTo>
                    <a:pt x="792935" y="1206763"/>
                  </a:lnTo>
                  <a:lnTo>
                    <a:pt x="795993" y="1202666"/>
                  </a:lnTo>
                  <a:lnTo>
                    <a:pt x="802123" y="1202666"/>
                  </a:lnTo>
                  <a:lnTo>
                    <a:pt x="810306" y="1204709"/>
                  </a:lnTo>
                  <a:lnTo>
                    <a:pt x="813366" y="1206763"/>
                  </a:lnTo>
                  <a:lnTo>
                    <a:pt x="813366" y="1222081"/>
                  </a:lnTo>
                  <a:lnTo>
                    <a:pt x="808252" y="1223108"/>
                  </a:lnTo>
                  <a:lnTo>
                    <a:pt x="803150" y="1225151"/>
                  </a:lnTo>
                  <a:close/>
                </a:path>
                <a:path w="1252220" h="1249045">
                  <a:moveTo>
                    <a:pt x="489454" y="1233323"/>
                  </a:moveTo>
                  <a:lnTo>
                    <a:pt x="478212" y="1233323"/>
                  </a:lnTo>
                  <a:lnTo>
                    <a:pt x="474126" y="1229237"/>
                  </a:lnTo>
                  <a:lnTo>
                    <a:pt x="474126" y="1217994"/>
                  </a:lnTo>
                  <a:lnTo>
                    <a:pt x="476169" y="1212892"/>
                  </a:lnTo>
                  <a:lnTo>
                    <a:pt x="491497" y="1212892"/>
                  </a:lnTo>
                  <a:lnTo>
                    <a:pt x="495584" y="1216978"/>
                  </a:lnTo>
                  <a:lnTo>
                    <a:pt x="495584" y="1223108"/>
                  </a:lnTo>
                  <a:lnTo>
                    <a:pt x="494557" y="1231280"/>
                  </a:lnTo>
                  <a:lnTo>
                    <a:pt x="489454" y="1233323"/>
                  </a:lnTo>
                  <a:close/>
                </a:path>
                <a:path w="1252220" h="1249045">
                  <a:moveTo>
                    <a:pt x="756148" y="1237409"/>
                  </a:moveTo>
                  <a:lnTo>
                    <a:pt x="744906" y="1237409"/>
                  </a:lnTo>
                  <a:lnTo>
                    <a:pt x="740819" y="1234350"/>
                  </a:lnTo>
                  <a:lnTo>
                    <a:pt x="740819" y="1222081"/>
                  </a:lnTo>
                  <a:lnTo>
                    <a:pt x="744906" y="1216978"/>
                  </a:lnTo>
                  <a:lnTo>
                    <a:pt x="756148" y="1216978"/>
                  </a:lnTo>
                  <a:lnTo>
                    <a:pt x="760234" y="1220038"/>
                  </a:lnTo>
                  <a:lnTo>
                    <a:pt x="758191" y="1225151"/>
                  </a:lnTo>
                  <a:lnTo>
                    <a:pt x="760234" y="1232307"/>
                  </a:lnTo>
                  <a:lnTo>
                    <a:pt x="756148" y="1237409"/>
                  </a:lnTo>
                  <a:close/>
                </a:path>
                <a:path w="1252220" h="1249045">
                  <a:moveTo>
                    <a:pt x="542586" y="1243539"/>
                  </a:moveTo>
                  <a:lnTo>
                    <a:pt x="530327" y="1243539"/>
                  </a:lnTo>
                  <a:lnTo>
                    <a:pt x="527258" y="1238436"/>
                  </a:lnTo>
                  <a:lnTo>
                    <a:pt x="527258" y="1226167"/>
                  </a:lnTo>
                  <a:lnTo>
                    <a:pt x="531343" y="1225151"/>
                  </a:lnTo>
                  <a:lnTo>
                    <a:pt x="537472" y="1223108"/>
                  </a:lnTo>
                  <a:lnTo>
                    <a:pt x="544629" y="1225151"/>
                  </a:lnTo>
                  <a:lnTo>
                    <a:pt x="549742" y="1228221"/>
                  </a:lnTo>
                  <a:lnTo>
                    <a:pt x="547699" y="1234350"/>
                  </a:lnTo>
                  <a:lnTo>
                    <a:pt x="546672" y="1241495"/>
                  </a:lnTo>
                  <a:lnTo>
                    <a:pt x="542586" y="1243539"/>
                  </a:lnTo>
                  <a:close/>
                </a:path>
                <a:path w="1252220" h="1249045">
                  <a:moveTo>
                    <a:pt x="703006" y="1246608"/>
                  </a:moveTo>
                  <a:lnTo>
                    <a:pt x="695861" y="1246608"/>
                  </a:lnTo>
                  <a:lnTo>
                    <a:pt x="689732" y="1245582"/>
                  </a:lnTo>
                  <a:lnTo>
                    <a:pt x="687678" y="1242522"/>
                  </a:lnTo>
                  <a:lnTo>
                    <a:pt x="687678" y="1228221"/>
                  </a:lnTo>
                  <a:lnTo>
                    <a:pt x="692791" y="1226167"/>
                  </a:lnTo>
                  <a:lnTo>
                    <a:pt x="705049" y="1226167"/>
                  </a:lnTo>
                  <a:lnTo>
                    <a:pt x="708119" y="1229237"/>
                  </a:lnTo>
                  <a:lnTo>
                    <a:pt x="708119" y="1236393"/>
                  </a:lnTo>
                  <a:lnTo>
                    <a:pt x="706076" y="1242522"/>
                  </a:lnTo>
                  <a:lnTo>
                    <a:pt x="703006" y="1246608"/>
                  </a:lnTo>
                  <a:close/>
                </a:path>
                <a:path w="1252220" h="1249045">
                  <a:moveTo>
                    <a:pt x="596744" y="1248652"/>
                  </a:moveTo>
                  <a:lnTo>
                    <a:pt x="582432" y="1248652"/>
                  </a:lnTo>
                  <a:lnTo>
                    <a:pt x="581416" y="1243539"/>
                  </a:lnTo>
                  <a:lnTo>
                    <a:pt x="581416" y="1231280"/>
                  </a:lnTo>
                  <a:lnTo>
                    <a:pt x="585501" y="1228221"/>
                  </a:lnTo>
                  <a:lnTo>
                    <a:pt x="597760" y="1228221"/>
                  </a:lnTo>
                  <a:lnTo>
                    <a:pt x="601847" y="1232307"/>
                  </a:lnTo>
                  <a:lnTo>
                    <a:pt x="601847" y="1245582"/>
                  </a:lnTo>
                  <a:lnTo>
                    <a:pt x="596744" y="1248652"/>
                  </a:lnTo>
                  <a:close/>
                </a:path>
                <a:path w="1252220" h="1249045">
                  <a:moveTo>
                    <a:pt x="651918" y="1248652"/>
                  </a:moveTo>
                  <a:lnTo>
                    <a:pt x="637617" y="1248652"/>
                  </a:lnTo>
                  <a:lnTo>
                    <a:pt x="634547" y="1245582"/>
                  </a:lnTo>
                  <a:lnTo>
                    <a:pt x="634547" y="1234058"/>
                  </a:lnTo>
                  <a:lnTo>
                    <a:pt x="637843" y="1230102"/>
                  </a:lnTo>
                  <a:lnTo>
                    <a:pt x="651756" y="1230102"/>
                  </a:lnTo>
                  <a:lnTo>
                    <a:pt x="654988" y="1233323"/>
                  </a:lnTo>
                  <a:lnTo>
                    <a:pt x="654988" y="1245582"/>
                  </a:lnTo>
                  <a:lnTo>
                    <a:pt x="651918" y="1248652"/>
                  </a:lnTo>
                  <a:close/>
                </a:path>
              </a:pathLst>
            </a:custGeom>
            <a:solidFill>
              <a:srgbClr val="003E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912490" y="3289622"/>
              <a:ext cx="825500" cy="825500"/>
            </a:xfrm>
            <a:custGeom>
              <a:avLst/>
              <a:gdLst/>
              <a:ahLst/>
              <a:cxnLst/>
              <a:rect l="l" t="t" r="r" b="b"/>
              <a:pathLst>
                <a:path w="825500" h="825500">
                  <a:moveTo>
                    <a:pt x="412499" y="824999"/>
                  </a:moveTo>
                  <a:lnTo>
                    <a:pt x="364393" y="822224"/>
                  </a:lnTo>
                  <a:lnTo>
                    <a:pt x="317917" y="814105"/>
                  </a:lnTo>
                  <a:lnTo>
                    <a:pt x="273380" y="800951"/>
                  </a:lnTo>
                  <a:lnTo>
                    <a:pt x="231093" y="783073"/>
                  </a:lnTo>
                  <a:lnTo>
                    <a:pt x="191363" y="760778"/>
                  </a:lnTo>
                  <a:lnTo>
                    <a:pt x="154502" y="734378"/>
                  </a:lnTo>
                  <a:lnTo>
                    <a:pt x="120818" y="704181"/>
                  </a:lnTo>
                  <a:lnTo>
                    <a:pt x="90621" y="670497"/>
                  </a:lnTo>
                  <a:lnTo>
                    <a:pt x="64221" y="633636"/>
                  </a:lnTo>
                  <a:lnTo>
                    <a:pt x="41927" y="593907"/>
                  </a:lnTo>
                  <a:lnTo>
                    <a:pt x="24048" y="551619"/>
                  </a:lnTo>
                  <a:lnTo>
                    <a:pt x="10894" y="507082"/>
                  </a:lnTo>
                  <a:lnTo>
                    <a:pt x="2775" y="460606"/>
                  </a:lnTo>
                  <a:lnTo>
                    <a:pt x="0" y="412499"/>
                  </a:lnTo>
                  <a:lnTo>
                    <a:pt x="2685" y="365955"/>
                  </a:lnTo>
                  <a:lnTo>
                    <a:pt x="10894" y="317917"/>
                  </a:lnTo>
                  <a:lnTo>
                    <a:pt x="24048" y="273380"/>
                  </a:lnTo>
                  <a:lnTo>
                    <a:pt x="41927" y="231092"/>
                  </a:lnTo>
                  <a:lnTo>
                    <a:pt x="64221" y="191363"/>
                  </a:lnTo>
                  <a:lnTo>
                    <a:pt x="90621" y="154502"/>
                  </a:lnTo>
                  <a:lnTo>
                    <a:pt x="120818" y="120818"/>
                  </a:lnTo>
                  <a:lnTo>
                    <a:pt x="154502" y="90621"/>
                  </a:lnTo>
                  <a:lnTo>
                    <a:pt x="191363" y="64221"/>
                  </a:lnTo>
                  <a:lnTo>
                    <a:pt x="231093" y="41926"/>
                  </a:lnTo>
                  <a:lnTo>
                    <a:pt x="273380" y="24048"/>
                  </a:lnTo>
                  <a:lnTo>
                    <a:pt x="317917" y="10894"/>
                  </a:lnTo>
                  <a:lnTo>
                    <a:pt x="364393" y="2775"/>
                  </a:lnTo>
                  <a:lnTo>
                    <a:pt x="412499" y="0"/>
                  </a:lnTo>
                  <a:lnTo>
                    <a:pt x="459045" y="2632"/>
                  </a:lnTo>
                  <a:lnTo>
                    <a:pt x="504637" y="10420"/>
                  </a:lnTo>
                  <a:lnTo>
                    <a:pt x="548874" y="23194"/>
                  </a:lnTo>
                  <a:lnTo>
                    <a:pt x="591350" y="40788"/>
                  </a:lnTo>
                  <a:lnTo>
                    <a:pt x="631663" y="63035"/>
                  </a:lnTo>
                  <a:lnTo>
                    <a:pt x="669408" y="89768"/>
                  </a:lnTo>
                  <a:lnTo>
                    <a:pt x="704181" y="120818"/>
                  </a:lnTo>
                  <a:lnTo>
                    <a:pt x="735232" y="155592"/>
                  </a:lnTo>
                  <a:lnTo>
                    <a:pt x="761964" y="193337"/>
                  </a:lnTo>
                  <a:lnTo>
                    <a:pt x="784211" y="233650"/>
                  </a:lnTo>
                  <a:lnTo>
                    <a:pt x="801805" y="276126"/>
                  </a:lnTo>
                  <a:lnTo>
                    <a:pt x="814579" y="320362"/>
                  </a:lnTo>
                  <a:lnTo>
                    <a:pt x="822367" y="365955"/>
                  </a:lnTo>
                  <a:lnTo>
                    <a:pt x="824999" y="412499"/>
                  </a:lnTo>
                  <a:lnTo>
                    <a:pt x="822224" y="460606"/>
                  </a:lnTo>
                  <a:lnTo>
                    <a:pt x="814105" y="507082"/>
                  </a:lnTo>
                  <a:lnTo>
                    <a:pt x="800951" y="551619"/>
                  </a:lnTo>
                  <a:lnTo>
                    <a:pt x="783073" y="593907"/>
                  </a:lnTo>
                  <a:lnTo>
                    <a:pt x="760778" y="633636"/>
                  </a:lnTo>
                  <a:lnTo>
                    <a:pt x="734378" y="670497"/>
                  </a:lnTo>
                  <a:lnTo>
                    <a:pt x="704181" y="704181"/>
                  </a:lnTo>
                  <a:lnTo>
                    <a:pt x="670497" y="734378"/>
                  </a:lnTo>
                  <a:lnTo>
                    <a:pt x="633636" y="760778"/>
                  </a:lnTo>
                  <a:lnTo>
                    <a:pt x="593907" y="783073"/>
                  </a:lnTo>
                  <a:lnTo>
                    <a:pt x="551619" y="800951"/>
                  </a:lnTo>
                  <a:lnTo>
                    <a:pt x="507082" y="814105"/>
                  </a:lnTo>
                  <a:lnTo>
                    <a:pt x="460606" y="822224"/>
                  </a:lnTo>
                  <a:lnTo>
                    <a:pt x="412499" y="824999"/>
                  </a:lnTo>
                  <a:close/>
                </a:path>
              </a:pathLst>
            </a:custGeom>
            <a:solidFill>
              <a:srgbClr val="5A9E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00864" rIns="0" bIns="0" rtlCol="0">
            <a:spAutoFit/>
          </a:bodyPr>
          <a:lstStyle/>
          <a:p>
            <a:pPr marL="426084">
              <a:lnSpc>
                <a:spcPct val="100000"/>
              </a:lnSpc>
              <a:spcBef>
                <a:spcPts val="100"/>
              </a:spcBef>
            </a:pPr>
            <a:r>
              <a:rPr spc="-270" dirty="0"/>
              <a:t>Autisme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59447" y="4854011"/>
            <a:ext cx="160655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i="1" spc="-10" dirty="0">
                <a:latin typeface="Candara"/>
                <a:cs typeface="Candara"/>
              </a:rPr>
              <a:t>(Santrock,</a:t>
            </a:r>
            <a:r>
              <a:rPr sz="1400" i="1" spc="-20" dirty="0">
                <a:latin typeface="Candara"/>
                <a:cs typeface="Candara"/>
              </a:rPr>
              <a:t> </a:t>
            </a:r>
            <a:r>
              <a:rPr sz="1400" i="1" dirty="0">
                <a:latin typeface="Candara"/>
                <a:cs typeface="Candara"/>
              </a:rPr>
              <a:t>2018,</a:t>
            </a:r>
            <a:r>
              <a:rPr sz="1400" i="1" spc="-15" dirty="0">
                <a:latin typeface="Candara"/>
                <a:cs typeface="Candara"/>
              </a:rPr>
              <a:t> </a:t>
            </a:r>
            <a:r>
              <a:rPr sz="1400" i="1" spc="-10" dirty="0">
                <a:latin typeface="Candara"/>
                <a:cs typeface="Candara"/>
              </a:rPr>
              <a:t>Ch.6)</a:t>
            </a:r>
            <a:endParaRPr sz="1400">
              <a:latin typeface="Candara"/>
              <a:cs typeface="Candara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091500" y="10"/>
            <a:ext cx="1642745" cy="821055"/>
          </a:xfrm>
          <a:custGeom>
            <a:avLst/>
            <a:gdLst/>
            <a:ahLst/>
            <a:cxnLst/>
            <a:rect l="l" t="t" r="r" b="b"/>
            <a:pathLst>
              <a:path w="1642745" h="821055">
                <a:moveTo>
                  <a:pt x="820747" y="820736"/>
                </a:moveTo>
                <a:lnTo>
                  <a:pt x="0" y="0"/>
                </a:lnTo>
                <a:lnTo>
                  <a:pt x="1642572" y="0"/>
                </a:lnTo>
                <a:lnTo>
                  <a:pt x="820747" y="820736"/>
                </a:lnTo>
                <a:close/>
              </a:path>
            </a:pathLst>
          </a:custGeom>
          <a:solidFill>
            <a:srgbClr val="F4939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44299" y="3907201"/>
            <a:ext cx="2399699" cy="1236298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8735400" y="411707"/>
            <a:ext cx="408940" cy="831850"/>
          </a:xfrm>
          <a:custGeom>
            <a:avLst/>
            <a:gdLst/>
            <a:ahLst/>
            <a:cxnLst/>
            <a:rect l="l" t="t" r="r" b="b"/>
            <a:pathLst>
              <a:path w="408940" h="831850">
                <a:moveTo>
                  <a:pt x="408600" y="831334"/>
                </a:moveTo>
                <a:lnTo>
                  <a:pt x="367573" y="828967"/>
                </a:lnTo>
                <a:lnTo>
                  <a:pt x="320692" y="820777"/>
                </a:lnTo>
                <a:lnTo>
                  <a:pt x="275766" y="807509"/>
                </a:lnTo>
                <a:lnTo>
                  <a:pt x="233109" y="789474"/>
                </a:lnTo>
                <a:lnTo>
                  <a:pt x="193033" y="766985"/>
                </a:lnTo>
                <a:lnTo>
                  <a:pt x="155850" y="740354"/>
                </a:lnTo>
                <a:lnTo>
                  <a:pt x="121872" y="709894"/>
                </a:lnTo>
                <a:lnTo>
                  <a:pt x="91412" y="675916"/>
                </a:lnTo>
                <a:lnTo>
                  <a:pt x="64781" y="638733"/>
                </a:lnTo>
                <a:lnTo>
                  <a:pt x="42292" y="598657"/>
                </a:lnTo>
                <a:lnTo>
                  <a:pt x="24258" y="556000"/>
                </a:lnTo>
                <a:lnTo>
                  <a:pt x="10989" y="511075"/>
                </a:lnTo>
                <a:lnTo>
                  <a:pt x="2799" y="464193"/>
                </a:lnTo>
                <a:lnTo>
                  <a:pt x="0" y="415667"/>
                </a:lnTo>
                <a:lnTo>
                  <a:pt x="2799" y="367141"/>
                </a:lnTo>
                <a:lnTo>
                  <a:pt x="10989" y="320259"/>
                </a:lnTo>
                <a:lnTo>
                  <a:pt x="24258" y="275333"/>
                </a:lnTo>
                <a:lnTo>
                  <a:pt x="42292" y="232677"/>
                </a:lnTo>
                <a:lnTo>
                  <a:pt x="64781" y="192601"/>
                </a:lnTo>
                <a:lnTo>
                  <a:pt x="91412" y="155418"/>
                </a:lnTo>
                <a:lnTo>
                  <a:pt x="121872" y="121440"/>
                </a:lnTo>
                <a:lnTo>
                  <a:pt x="155850" y="90979"/>
                </a:lnTo>
                <a:lnTo>
                  <a:pt x="193033" y="64349"/>
                </a:lnTo>
                <a:lnTo>
                  <a:pt x="233109" y="41860"/>
                </a:lnTo>
                <a:lnTo>
                  <a:pt x="275766" y="23825"/>
                </a:lnTo>
                <a:lnTo>
                  <a:pt x="320692" y="10556"/>
                </a:lnTo>
                <a:lnTo>
                  <a:pt x="367573" y="2366"/>
                </a:lnTo>
                <a:lnTo>
                  <a:pt x="408600" y="0"/>
                </a:lnTo>
                <a:lnTo>
                  <a:pt x="408600" y="831334"/>
                </a:lnTo>
                <a:close/>
              </a:path>
            </a:pathLst>
          </a:custGeom>
          <a:solidFill>
            <a:srgbClr val="9DD7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315446" y="71945"/>
            <a:ext cx="169418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180" dirty="0">
                <a:solidFill>
                  <a:srgbClr val="5A9E91"/>
                </a:solidFill>
              </a:rPr>
              <a:t>Autisme</a:t>
            </a:r>
            <a:endParaRPr sz="4000"/>
          </a:p>
        </p:txBody>
      </p:sp>
      <p:sp>
        <p:nvSpPr>
          <p:cNvPr id="6" name="object 6"/>
          <p:cNvSpPr/>
          <p:nvPr/>
        </p:nvSpPr>
        <p:spPr>
          <a:xfrm>
            <a:off x="409197" y="1327848"/>
            <a:ext cx="4943475" cy="1477010"/>
          </a:xfrm>
          <a:custGeom>
            <a:avLst/>
            <a:gdLst/>
            <a:ahLst/>
            <a:cxnLst/>
            <a:rect l="l" t="t" r="r" b="b"/>
            <a:pathLst>
              <a:path w="4943475" h="1477010">
                <a:moveTo>
                  <a:pt x="4943384" y="1476587"/>
                </a:moveTo>
                <a:lnTo>
                  <a:pt x="0" y="1476587"/>
                </a:lnTo>
                <a:lnTo>
                  <a:pt x="0" y="0"/>
                </a:lnTo>
                <a:lnTo>
                  <a:pt x="4943384" y="0"/>
                </a:lnTo>
                <a:lnTo>
                  <a:pt x="4943384" y="1476587"/>
                </a:lnTo>
                <a:close/>
              </a:path>
            </a:pathLst>
          </a:custGeom>
          <a:solidFill>
            <a:srgbClr val="A5A5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Gangguan</a:t>
            </a:r>
            <a:r>
              <a:rPr spc="-30" dirty="0"/>
              <a:t> </a:t>
            </a:r>
            <a:r>
              <a:rPr dirty="0"/>
              <a:t>yang</a:t>
            </a:r>
            <a:r>
              <a:rPr spc="-30" dirty="0"/>
              <a:t> </a:t>
            </a:r>
            <a:r>
              <a:rPr spc="-10" dirty="0"/>
              <a:t>ditandai</a:t>
            </a:r>
            <a:r>
              <a:rPr spc="-30" dirty="0"/>
              <a:t> </a:t>
            </a:r>
            <a:r>
              <a:rPr dirty="0"/>
              <a:t>dengan</a:t>
            </a:r>
            <a:r>
              <a:rPr spc="-30" dirty="0"/>
              <a:t> </a:t>
            </a:r>
            <a:r>
              <a:rPr spc="-10" dirty="0"/>
              <a:t>hambatan</a:t>
            </a:r>
            <a:r>
              <a:rPr spc="-30" dirty="0"/>
              <a:t> </a:t>
            </a:r>
            <a:r>
              <a:rPr dirty="0"/>
              <a:t>kognisi</a:t>
            </a:r>
            <a:r>
              <a:rPr spc="-30" dirty="0"/>
              <a:t> </a:t>
            </a:r>
            <a:r>
              <a:rPr spc="-10" dirty="0"/>
              <a:t>sosial, </a:t>
            </a:r>
            <a:r>
              <a:rPr dirty="0"/>
              <a:t>keterampilan</a:t>
            </a:r>
            <a:r>
              <a:rPr spc="-55" dirty="0"/>
              <a:t> </a:t>
            </a:r>
            <a:r>
              <a:rPr dirty="0"/>
              <a:t>sosial,</a:t>
            </a:r>
            <a:r>
              <a:rPr spc="-50" dirty="0"/>
              <a:t> </a:t>
            </a:r>
            <a:r>
              <a:rPr dirty="0"/>
              <a:t>dan</a:t>
            </a:r>
            <a:r>
              <a:rPr spc="-50" dirty="0"/>
              <a:t> </a:t>
            </a:r>
            <a:r>
              <a:rPr dirty="0"/>
              <a:t>interaksi</a:t>
            </a:r>
            <a:r>
              <a:rPr spc="-55" dirty="0"/>
              <a:t> </a:t>
            </a:r>
            <a:r>
              <a:rPr dirty="0"/>
              <a:t>sosial,</a:t>
            </a:r>
            <a:r>
              <a:rPr spc="-50" dirty="0"/>
              <a:t> </a:t>
            </a:r>
            <a:r>
              <a:rPr dirty="0"/>
              <a:t>serta</a:t>
            </a:r>
            <a:r>
              <a:rPr spc="-50" dirty="0"/>
              <a:t> </a:t>
            </a:r>
            <a:r>
              <a:rPr spc="-10" dirty="0"/>
              <a:t>pengulangan </a:t>
            </a:r>
            <a:r>
              <a:rPr dirty="0"/>
              <a:t>perilaku</a:t>
            </a:r>
            <a:r>
              <a:rPr spc="-40" dirty="0"/>
              <a:t> </a:t>
            </a:r>
            <a:r>
              <a:rPr dirty="0"/>
              <a:t>tertentu;</a:t>
            </a:r>
            <a:r>
              <a:rPr spc="-35" dirty="0"/>
              <a:t> </a:t>
            </a:r>
            <a:r>
              <a:rPr dirty="0"/>
              <a:t>terdapat</a:t>
            </a:r>
            <a:r>
              <a:rPr spc="-40" dirty="0"/>
              <a:t> </a:t>
            </a:r>
            <a:r>
              <a:rPr spc="-10" dirty="0"/>
              <a:t>keterlambatan</a:t>
            </a:r>
            <a:r>
              <a:rPr spc="-35" dirty="0"/>
              <a:t> </a:t>
            </a:r>
            <a:r>
              <a:rPr dirty="0"/>
              <a:t>kognitif</a:t>
            </a:r>
            <a:r>
              <a:rPr spc="-40" dirty="0"/>
              <a:t> </a:t>
            </a:r>
            <a:r>
              <a:rPr spc="-25" dirty="0"/>
              <a:t>dan </a:t>
            </a:r>
            <a:r>
              <a:rPr spc="-10" dirty="0"/>
              <a:t>kemampuan</a:t>
            </a:r>
            <a:r>
              <a:rPr spc="-35" dirty="0"/>
              <a:t> </a:t>
            </a:r>
            <a:r>
              <a:rPr dirty="0"/>
              <a:t>lingusitik</a:t>
            </a:r>
            <a:r>
              <a:rPr spc="-30" dirty="0"/>
              <a:t> </a:t>
            </a:r>
            <a:r>
              <a:rPr dirty="0"/>
              <a:t>serta</a:t>
            </a:r>
            <a:r>
              <a:rPr spc="-35" dirty="0"/>
              <a:t> </a:t>
            </a:r>
            <a:r>
              <a:rPr spc="-10" dirty="0"/>
              <a:t>menunjukkan</a:t>
            </a:r>
            <a:r>
              <a:rPr spc="-30" dirty="0"/>
              <a:t> </a:t>
            </a:r>
            <a:r>
              <a:rPr spc="-10" dirty="0"/>
              <a:t>abnormalitas </a:t>
            </a:r>
            <a:r>
              <a:rPr dirty="0"/>
              <a:t>dalam</a:t>
            </a:r>
            <a:r>
              <a:rPr spc="-65" dirty="0"/>
              <a:t> </a:t>
            </a:r>
            <a:r>
              <a:rPr spc="-10" dirty="0"/>
              <a:t>berkomunikasi.</a:t>
            </a:r>
          </a:p>
        </p:txBody>
      </p:sp>
      <p:sp>
        <p:nvSpPr>
          <p:cNvPr id="8" name="object 8"/>
          <p:cNvSpPr/>
          <p:nvPr/>
        </p:nvSpPr>
        <p:spPr>
          <a:xfrm>
            <a:off x="409199" y="1020070"/>
            <a:ext cx="1932939" cy="307975"/>
          </a:xfrm>
          <a:custGeom>
            <a:avLst/>
            <a:gdLst/>
            <a:ahLst/>
            <a:cxnLst/>
            <a:rect l="l" t="t" r="r" b="b"/>
            <a:pathLst>
              <a:path w="1932939" h="307975">
                <a:moveTo>
                  <a:pt x="1932555" y="307776"/>
                </a:moveTo>
                <a:lnTo>
                  <a:pt x="0" y="307776"/>
                </a:lnTo>
                <a:lnTo>
                  <a:pt x="0" y="0"/>
                </a:lnTo>
                <a:lnTo>
                  <a:pt x="1932555" y="0"/>
                </a:lnTo>
                <a:lnTo>
                  <a:pt x="1932555" y="307776"/>
                </a:lnTo>
                <a:close/>
              </a:path>
            </a:pathLst>
          </a:custGeom>
          <a:solidFill>
            <a:srgbClr val="F493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82224" y="1038359"/>
            <a:ext cx="72771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latin typeface="Candara"/>
                <a:cs typeface="Candara"/>
              </a:rPr>
              <a:t>Deskripsi</a:t>
            </a:r>
            <a:endParaRPr sz="1400">
              <a:latin typeface="Candara"/>
              <a:cs typeface="Candar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09197" y="3387594"/>
            <a:ext cx="5055235" cy="1720214"/>
          </a:xfrm>
          <a:custGeom>
            <a:avLst/>
            <a:gdLst/>
            <a:ahLst/>
            <a:cxnLst/>
            <a:rect l="l" t="t" r="r" b="b"/>
            <a:pathLst>
              <a:path w="5055235" h="1720214">
                <a:moveTo>
                  <a:pt x="5054900" y="1719964"/>
                </a:moveTo>
                <a:lnTo>
                  <a:pt x="0" y="1719964"/>
                </a:lnTo>
                <a:lnTo>
                  <a:pt x="0" y="0"/>
                </a:lnTo>
                <a:lnTo>
                  <a:pt x="5054900" y="0"/>
                </a:lnTo>
                <a:lnTo>
                  <a:pt x="5054900" y="1719964"/>
                </a:lnTo>
                <a:close/>
              </a:path>
            </a:pathLst>
          </a:custGeom>
          <a:solidFill>
            <a:srgbClr val="A5A5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98740" y="3501132"/>
            <a:ext cx="4591685" cy="1305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8615" marR="5080" indent="-336550">
              <a:lnSpc>
                <a:spcPct val="100000"/>
              </a:lnSpc>
              <a:spcBef>
                <a:spcPts val="100"/>
              </a:spcBef>
              <a:buClr>
                <a:srgbClr val="F49394"/>
              </a:buClr>
              <a:buFont typeface="Arial MT"/>
              <a:buChar char="●"/>
              <a:tabLst>
                <a:tab pos="348615" algn="l"/>
              </a:tabLst>
            </a:pP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Aspek</a:t>
            </a:r>
            <a:r>
              <a:rPr sz="1400" spc="-45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sosialiasi</a:t>
            </a:r>
            <a:r>
              <a:rPr sz="1400" spc="-40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(tidak</a:t>
            </a:r>
            <a:r>
              <a:rPr sz="1400" spc="-40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tertarik</a:t>
            </a:r>
            <a:r>
              <a:rPr sz="1400" spc="-40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dengan</a:t>
            </a:r>
            <a:r>
              <a:rPr sz="1400" spc="-40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apa</a:t>
            </a:r>
            <a:r>
              <a:rPr sz="1400" spc="-40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yang</a:t>
            </a:r>
            <a:r>
              <a:rPr sz="1400" spc="-40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terjadi</a:t>
            </a:r>
            <a:r>
              <a:rPr sz="1400" spc="-40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spc="-25" dirty="0">
                <a:solidFill>
                  <a:srgbClr val="003E4F"/>
                </a:solidFill>
                <a:latin typeface="Candara"/>
                <a:cs typeface="Candara"/>
              </a:rPr>
              <a:t>di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sekitarnya,</a:t>
            </a:r>
            <a:r>
              <a:rPr sz="1400" spc="-45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tidak</a:t>
            </a:r>
            <a:r>
              <a:rPr sz="1400" spc="-40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suka</a:t>
            </a:r>
            <a:r>
              <a:rPr sz="1400" spc="-45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disentuh,</a:t>
            </a:r>
            <a:r>
              <a:rPr sz="1400" spc="-40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3E4F"/>
                </a:solidFill>
                <a:latin typeface="Candara"/>
                <a:cs typeface="Candara"/>
              </a:rPr>
              <a:t>kesulitan</a:t>
            </a:r>
            <a:r>
              <a:rPr sz="1400" spc="-40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3E4F"/>
                </a:solidFill>
                <a:latin typeface="Candara"/>
                <a:cs typeface="Candara"/>
              </a:rPr>
              <a:t>memahami maksud</a:t>
            </a:r>
            <a:r>
              <a:rPr sz="1400" spc="-35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3E4F"/>
                </a:solidFill>
                <a:latin typeface="Candara"/>
                <a:cs typeface="Candara"/>
              </a:rPr>
              <a:t>pembicaraan</a:t>
            </a:r>
            <a:r>
              <a:rPr sz="1400" spc="-35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orang</a:t>
            </a:r>
            <a:r>
              <a:rPr sz="1400" spc="-30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3E4F"/>
                </a:solidFill>
                <a:latin typeface="Candara"/>
                <a:cs typeface="Candara"/>
              </a:rPr>
              <a:t>lain)</a:t>
            </a:r>
            <a:endParaRPr sz="1400">
              <a:latin typeface="Candara"/>
              <a:cs typeface="Candara"/>
            </a:endParaRPr>
          </a:p>
          <a:p>
            <a:pPr marL="348615" marR="60325" indent="-336550">
              <a:lnSpc>
                <a:spcPct val="100000"/>
              </a:lnSpc>
              <a:buClr>
                <a:srgbClr val="F49394"/>
              </a:buClr>
              <a:buFont typeface="Arial MT"/>
              <a:buChar char="●"/>
              <a:tabLst>
                <a:tab pos="348615" algn="l"/>
              </a:tabLst>
            </a:pP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Aspek</a:t>
            </a:r>
            <a:r>
              <a:rPr sz="1400" spc="-40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bicara</a:t>
            </a:r>
            <a:r>
              <a:rPr sz="1400" spc="-40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3E4F"/>
                </a:solidFill>
                <a:latin typeface="Candara"/>
                <a:cs typeface="Candara"/>
              </a:rPr>
              <a:t>(mengulangi</a:t>
            </a:r>
            <a:r>
              <a:rPr sz="1400" spc="-35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kata</a:t>
            </a:r>
            <a:r>
              <a:rPr sz="1400" spc="-40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yang</a:t>
            </a:r>
            <a:r>
              <a:rPr sz="1400" spc="-40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sama</a:t>
            </a:r>
            <a:r>
              <a:rPr sz="1400" spc="-35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berulang</a:t>
            </a:r>
            <a:r>
              <a:rPr sz="1400" spc="-40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3E4F"/>
                </a:solidFill>
                <a:latin typeface="Candara"/>
                <a:cs typeface="Candara"/>
              </a:rPr>
              <a:t>kali,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tidak</a:t>
            </a:r>
            <a:r>
              <a:rPr sz="1400" spc="-40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3E4F"/>
                </a:solidFill>
                <a:latin typeface="Candara"/>
                <a:cs typeface="Candara"/>
              </a:rPr>
              <a:t>memahami</a:t>
            </a:r>
            <a:r>
              <a:rPr sz="1400" spc="-35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3E4F"/>
                </a:solidFill>
                <a:latin typeface="Candara"/>
                <a:cs typeface="Candara"/>
              </a:rPr>
              <a:t>arahan,</a:t>
            </a:r>
            <a:r>
              <a:rPr sz="1400" spc="-35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pernyataan,</a:t>
            </a:r>
            <a:r>
              <a:rPr sz="1400" spc="-35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3E4F"/>
                </a:solidFill>
                <a:latin typeface="Candara"/>
                <a:cs typeface="Candara"/>
              </a:rPr>
              <a:t>pertanyaan sederhana</a:t>
            </a:r>
            <a:endParaRPr sz="1400">
              <a:latin typeface="Candara"/>
              <a:cs typeface="Candar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09197" y="3100611"/>
            <a:ext cx="1932939" cy="307975"/>
          </a:xfrm>
          <a:custGeom>
            <a:avLst/>
            <a:gdLst/>
            <a:ahLst/>
            <a:cxnLst/>
            <a:rect l="l" t="t" r="r" b="b"/>
            <a:pathLst>
              <a:path w="1932939" h="307975">
                <a:moveTo>
                  <a:pt x="1932555" y="307776"/>
                </a:moveTo>
                <a:lnTo>
                  <a:pt x="0" y="307776"/>
                </a:lnTo>
                <a:lnTo>
                  <a:pt x="0" y="0"/>
                </a:lnTo>
                <a:lnTo>
                  <a:pt x="1932555" y="0"/>
                </a:lnTo>
                <a:lnTo>
                  <a:pt x="1932555" y="307776"/>
                </a:lnTo>
                <a:close/>
              </a:path>
            </a:pathLst>
          </a:custGeom>
          <a:solidFill>
            <a:srgbClr val="F493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82223" y="3118899"/>
            <a:ext cx="56197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latin typeface="Candara"/>
                <a:cs typeface="Candara"/>
              </a:rPr>
              <a:t>Ciri-</a:t>
            </a:r>
            <a:r>
              <a:rPr sz="1400" b="1" spc="-20" dirty="0">
                <a:latin typeface="Candara"/>
                <a:cs typeface="Candara"/>
              </a:rPr>
              <a:t>ciri</a:t>
            </a:r>
            <a:endParaRPr sz="1400">
              <a:latin typeface="Candara"/>
              <a:cs typeface="Candar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352582" y="2301925"/>
            <a:ext cx="3791585" cy="1133475"/>
          </a:xfrm>
          <a:custGeom>
            <a:avLst/>
            <a:gdLst/>
            <a:ahLst/>
            <a:cxnLst/>
            <a:rect l="l" t="t" r="r" b="b"/>
            <a:pathLst>
              <a:path w="3791584" h="1133475">
                <a:moveTo>
                  <a:pt x="3791417" y="1132950"/>
                </a:moveTo>
                <a:lnTo>
                  <a:pt x="0" y="1132950"/>
                </a:lnTo>
                <a:lnTo>
                  <a:pt x="0" y="0"/>
                </a:lnTo>
                <a:lnTo>
                  <a:pt x="3791417" y="0"/>
                </a:lnTo>
                <a:lnTo>
                  <a:pt x="3791417" y="1132950"/>
                </a:lnTo>
                <a:close/>
              </a:path>
            </a:pathLst>
          </a:custGeom>
          <a:solidFill>
            <a:srgbClr val="A5A5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642126" y="2415464"/>
            <a:ext cx="3298190" cy="878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8615" marR="5080" indent="-336550">
              <a:lnSpc>
                <a:spcPct val="100000"/>
              </a:lnSpc>
              <a:spcBef>
                <a:spcPts val="100"/>
              </a:spcBef>
              <a:buClr>
                <a:srgbClr val="F49394"/>
              </a:buClr>
              <a:buFont typeface="Arial MT"/>
              <a:buChar char="●"/>
              <a:tabLst>
                <a:tab pos="348615" algn="l"/>
              </a:tabLst>
            </a:pP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Aspek</a:t>
            </a:r>
            <a:r>
              <a:rPr sz="1400" spc="-25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3E4F"/>
                </a:solidFill>
                <a:latin typeface="Candara"/>
                <a:cs typeface="Candara"/>
              </a:rPr>
              <a:t>non-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verbal</a:t>
            </a:r>
            <a:r>
              <a:rPr sz="1400" spc="-25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3E4F"/>
                </a:solidFill>
                <a:latin typeface="Candara"/>
                <a:cs typeface="Candara"/>
              </a:rPr>
              <a:t>(menghindari</a:t>
            </a:r>
            <a:r>
              <a:rPr sz="1400" spc="-25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3E4F"/>
                </a:solidFill>
                <a:latin typeface="Candara"/>
                <a:cs typeface="Candara"/>
              </a:rPr>
              <a:t>kontak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mata,</a:t>
            </a:r>
            <a:r>
              <a:rPr sz="1400" spc="-45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ekspresi</a:t>
            </a:r>
            <a:r>
              <a:rPr sz="1400" spc="-45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wajah</a:t>
            </a:r>
            <a:r>
              <a:rPr sz="1400" spc="-40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tidak</a:t>
            </a:r>
            <a:r>
              <a:rPr sz="1400" spc="-45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sesuai,</a:t>
            </a:r>
            <a:r>
              <a:rPr sz="1400" spc="-40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3E4F"/>
                </a:solidFill>
                <a:latin typeface="Candara"/>
                <a:cs typeface="Candara"/>
              </a:rPr>
              <a:t>tidak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menanggapi</a:t>
            </a:r>
            <a:r>
              <a:rPr sz="1400" spc="-50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ekspresi,</a:t>
            </a:r>
            <a:r>
              <a:rPr sz="1400" spc="-50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nada</a:t>
            </a:r>
            <a:r>
              <a:rPr sz="1400" spc="-45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3E4F"/>
                </a:solidFill>
                <a:latin typeface="Candara"/>
                <a:cs typeface="Candara"/>
              </a:rPr>
              <a:t>bicara, maupun</a:t>
            </a:r>
            <a:r>
              <a:rPr sz="1400" spc="-40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gestur</a:t>
            </a:r>
            <a:r>
              <a:rPr sz="1400" spc="-35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orang</a:t>
            </a:r>
            <a:r>
              <a:rPr sz="1400" spc="-35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3E4F"/>
                </a:solidFill>
                <a:latin typeface="Candara"/>
                <a:cs typeface="Candara"/>
              </a:rPr>
              <a:t>lain)</a:t>
            </a:r>
            <a:endParaRPr sz="1400">
              <a:latin typeface="Candara"/>
              <a:cs typeface="Candar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7211443" y="1994148"/>
            <a:ext cx="1932939" cy="307975"/>
          </a:xfrm>
          <a:custGeom>
            <a:avLst/>
            <a:gdLst/>
            <a:ahLst/>
            <a:cxnLst/>
            <a:rect l="l" t="t" r="r" b="b"/>
            <a:pathLst>
              <a:path w="1932940" h="307975">
                <a:moveTo>
                  <a:pt x="1932556" y="307776"/>
                </a:moveTo>
                <a:lnTo>
                  <a:pt x="0" y="307776"/>
                </a:lnTo>
                <a:lnTo>
                  <a:pt x="0" y="0"/>
                </a:lnTo>
                <a:lnTo>
                  <a:pt x="1932556" y="0"/>
                </a:lnTo>
                <a:lnTo>
                  <a:pt x="1932556" y="307776"/>
                </a:lnTo>
                <a:close/>
              </a:path>
            </a:pathLst>
          </a:custGeom>
          <a:solidFill>
            <a:srgbClr val="F493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8509610" y="2012436"/>
            <a:ext cx="56197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latin typeface="Candara"/>
                <a:cs typeface="Candara"/>
              </a:rPr>
              <a:t>Ciri-</a:t>
            </a:r>
            <a:r>
              <a:rPr sz="1400" b="1" spc="-20" dirty="0">
                <a:latin typeface="Candara"/>
                <a:cs typeface="Candara"/>
              </a:rPr>
              <a:t>ciri</a:t>
            </a:r>
            <a:endParaRPr sz="1400">
              <a:latin typeface="Candara"/>
              <a:cs typeface="Candara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805166" rIns="0" bIns="0" rtlCol="0">
            <a:spAutoFit/>
          </a:bodyPr>
          <a:lstStyle/>
          <a:p>
            <a:pPr marL="487680" marR="5080" indent="-475615">
              <a:lnSpc>
                <a:spcPts val="5400"/>
              </a:lnSpc>
              <a:spcBef>
                <a:spcPts val="780"/>
              </a:spcBef>
            </a:pPr>
            <a:r>
              <a:rPr spc="-195" dirty="0"/>
              <a:t>Gangguan </a:t>
            </a:r>
            <a:r>
              <a:rPr spc="-45" dirty="0"/>
              <a:t>Belajar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61544" y="3300226"/>
            <a:ext cx="167767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i="1" spc="-10" dirty="0">
                <a:solidFill>
                  <a:srgbClr val="FFFFFF"/>
                </a:solidFill>
                <a:latin typeface="Candara"/>
                <a:cs typeface="Candara"/>
              </a:rPr>
              <a:t>Learning</a:t>
            </a:r>
            <a:r>
              <a:rPr sz="1600" i="1" spc="-2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600" i="1" spc="-10" dirty="0">
                <a:solidFill>
                  <a:srgbClr val="FFFFFF"/>
                </a:solidFill>
                <a:latin typeface="Candara"/>
                <a:cs typeface="Candara"/>
              </a:rPr>
              <a:t>Disabilities</a:t>
            </a:r>
            <a:endParaRPr sz="1600">
              <a:latin typeface="Candara"/>
              <a:cs typeface="Candar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7064" y="4844136"/>
            <a:ext cx="160655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i="1" spc="-10" dirty="0">
                <a:latin typeface="Candara"/>
                <a:cs typeface="Candara"/>
              </a:rPr>
              <a:t>(Santrock,</a:t>
            </a:r>
            <a:r>
              <a:rPr sz="1400" i="1" spc="-20" dirty="0">
                <a:latin typeface="Candara"/>
                <a:cs typeface="Candara"/>
              </a:rPr>
              <a:t> </a:t>
            </a:r>
            <a:r>
              <a:rPr sz="1400" i="1" dirty="0">
                <a:latin typeface="Candara"/>
                <a:cs typeface="Candara"/>
              </a:rPr>
              <a:t>2018,</a:t>
            </a:r>
            <a:r>
              <a:rPr sz="1400" i="1" spc="-15" dirty="0">
                <a:latin typeface="Candara"/>
                <a:cs typeface="Candara"/>
              </a:rPr>
              <a:t> </a:t>
            </a:r>
            <a:r>
              <a:rPr sz="1400" i="1" spc="-10" dirty="0">
                <a:latin typeface="Candara"/>
                <a:cs typeface="Candara"/>
              </a:rPr>
              <a:t>Ch.6)</a:t>
            </a:r>
            <a:endParaRPr sz="1400">
              <a:latin typeface="Candara"/>
              <a:cs typeface="Candara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091500" y="10"/>
            <a:ext cx="1642745" cy="821055"/>
          </a:xfrm>
          <a:custGeom>
            <a:avLst/>
            <a:gdLst/>
            <a:ahLst/>
            <a:cxnLst/>
            <a:rect l="l" t="t" r="r" b="b"/>
            <a:pathLst>
              <a:path w="1642745" h="821055">
                <a:moveTo>
                  <a:pt x="820747" y="820736"/>
                </a:moveTo>
                <a:lnTo>
                  <a:pt x="0" y="0"/>
                </a:lnTo>
                <a:lnTo>
                  <a:pt x="1642572" y="0"/>
                </a:lnTo>
                <a:lnTo>
                  <a:pt x="820747" y="820736"/>
                </a:lnTo>
                <a:close/>
              </a:path>
            </a:pathLst>
          </a:custGeom>
          <a:solidFill>
            <a:srgbClr val="F4939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44299" y="3907201"/>
            <a:ext cx="2399699" cy="1236298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8735400" y="411707"/>
            <a:ext cx="408940" cy="831850"/>
          </a:xfrm>
          <a:custGeom>
            <a:avLst/>
            <a:gdLst/>
            <a:ahLst/>
            <a:cxnLst/>
            <a:rect l="l" t="t" r="r" b="b"/>
            <a:pathLst>
              <a:path w="408940" h="831850">
                <a:moveTo>
                  <a:pt x="408600" y="831334"/>
                </a:moveTo>
                <a:lnTo>
                  <a:pt x="367573" y="828967"/>
                </a:lnTo>
                <a:lnTo>
                  <a:pt x="320692" y="820777"/>
                </a:lnTo>
                <a:lnTo>
                  <a:pt x="275766" y="807509"/>
                </a:lnTo>
                <a:lnTo>
                  <a:pt x="233109" y="789474"/>
                </a:lnTo>
                <a:lnTo>
                  <a:pt x="193033" y="766985"/>
                </a:lnTo>
                <a:lnTo>
                  <a:pt x="155850" y="740354"/>
                </a:lnTo>
                <a:lnTo>
                  <a:pt x="121872" y="709894"/>
                </a:lnTo>
                <a:lnTo>
                  <a:pt x="91412" y="675916"/>
                </a:lnTo>
                <a:lnTo>
                  <a:pt x="64781" y="638733"/>
                </a:lnTo>
                <a:lnTo>
                  <a:pt x="42292" y="598657"/>
                </a:lnTo>
                <a:lnTo>
                  <a:pt x="24258" y="556000"/>
                </a:lnTo>
                <a:lnTo>
                  <a:pt x="10989" y="511075"/>
                </a:lnTo>
                <a:lnTo>
                  <a:pt x="2799" y="464193"/>
                </a:lnTo>
                <a:lnTo>
                  <a:pt x="0" y="415667"/>
                </a:lnTo>
                <a:lnTo>
                  <a:pt x="2799" y="367141"/>
                </a:lnTo>
                <a:lnTo>
                  <a:pt x="10989" y="320259"/>
                </a:lnTo>
                <a:lnTo>
                  <a:pt x="24258" y="275333"/>
                </a:lnTo>
                <a:lnTo>
                  <a:pt x="42292" y="232677"/>
                </a:lnTo>
                <a:lnTo>
                  <a:pt x="64781" y="192601"/>
                </a:lnTo>
                <a:lnTo>
                  <a:pt x="91412" y="155418"/>
                </a:lnTo>
                <a:lnTo>
                  <a:pt x="121872" y="121440"/>
                </a:lnTo>
                <a:lnTo>
                  <a:pt x="155850" y="90979"/>
                </a:lnTo>
                <a:lnTo>
                  <a:pt x="193033" y="64349"/>
                </a:lnTo>
                <a:lnTo>
                  <a:pt x="233109" y="41860"/>
                </a:lnTo>
                <a:lnTo>
                  <a:pt x="275766" y="23825"/>
                </a:lnTo>
                <a:lnTo>
                  <a:pt x="320692" y="10556"/>
                </a:lnTo>
                <a:lnTo>
                  <a:pt x="367573" y="2366"/>
                </a:lnTo>
                <a:lnTo>
                  <a:pt x="408600" y="0"/>
                </a:lnTo>
                <a:lnTo>
                  <a:pt x="408600" y="831334"/>
                </a:lnTo>
                <a:close/>
              </a:path>
            </a:pathLst>
          </a:custGeom>
          <a:solidFill>
            <a:srgbClr val="9DD7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15435" y="177530"/>
            <a:ext cx="7134225" cy="821055"/>
          </a:xfrm>
          <a:custGeom>
            <a:avLst/>
            <a:gdLst/>
            <a:ahLst/>
            <a:cxnLst/>
            <a:rect l="l" t="t" r="r" b="b"/>
            <a:pathLst>
              <a:path w="7134225" h="821055">
                <a:moveTo>
                  <a:pt x="7133984" y="820799"/>
                </a:moveTo>
                <a:lnTo>
                  <a:pt x="0" y="820799"/>
                </a:lnTo>
                <a:lnTo>
                  <a:pt x="0" y="0"/>
                </a:lnTo>
                <a:lnTo>
                  <a:pt x="7133984" y="0"/>
                </a:lnTo>
                <a:lnTo>
                  <a:pt x="7133984" y="8207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953047" y="121079"/>
            <a:ext cx="4859655" cy="848360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12700" marR="5080" indent="981075">
              <a:lnSpc>
                <a:spcPts val="2880"/>
              </a:lnSpc>
              <a:spcBef>
                <a:spcPts val="795"/>
              </a:spcBef>
            </a:pPr>
            <a:r>
              <a:rPr sz="3000" spc="-105" dirty="0">
                <a:solidFill>
                  <a:srgbClr val="5A9E91"/>
                </a:solidFill>
              </a:rPr>
              <a:t>Gangguan</a:t>
            </a:r>
            <a:r>
              <a:rPr sz="3000" spc="-75" dirty="0">
                <a:solidFill>
                  <a:srgbClr val="5A9E91"/>
                </a:solidFill>
              </a:rPr>
              <a:t> </a:t>
            </a:r>
            <a:r>
              <a:rPr sz="3000" spc="-10" dirty="0">
                <a:solidFill>
                  <a:srgbClr val="5A9E91"/>
                </a:solidFill>
              </a:rPr>
              <a:t>Belajar </a:t>
            </a:r>
            <a:r>
              <a:rPr sz="3000" spc="-150" dirty="0">
                <a:solidFill>
                  <a:srgbClr val="5A9E91"/>
                </a:solidFill>
              </a:rPr>
              <a:t>(disleksia,</a:t>
            </a:r>
            <a:r>
              <a:rPr sz="3000" spc="-10" dirty="0">
                <a:solidFill>
                  <a:srgbClr val="5A9E91"/>
                </a:solidFill>
              </a:rPr>
              <a:t> </a:t>
            </a:r>
            <a:r>
              <a:rPr sz="3000" spc="-145" dirty="0">
                <a:solidFill>
                  <a:srgbClr val="5A9E91"/>
                </a:solidFill>
              </a:rPr>
              <a:t>diskalkulia,</a:t>
            </a:r>
            <a:r>
              <a:rPr sz="3000" spc="-10" dirty="0">
                <a:solidFill>
                  <a:srgbClr val="5A9E91"/>
                </a:solidFill>
              </a:rPr>
              <a:t> </a:t>
            </a:r>
            <a:r>
              <a:rPr sz="3000" spc="-65" dirty="0">
                <a:solidFill>
                  <a:srgbClr val="5A9E91"/>
                </a:solidFill>
              </a:rPr>
              <a:t>disgraﬁa)</a:t>
            </a:r>
            <a:endParaRPr sz="3000"/>
          </a:p>
        </p:txBody>
      </p:sp>
      <p:sp>
        <p:nvSpPr>
          <p:cNvPr id="7" name="object 7"/>
          <p:cNvSpPr txBox="1"/>
          <p:nvPr/>
        </p:nvSpPr>
        <p:spPr>
          <a:xfrm>
            <a:off x="571507" y="1438798"/>
            <a:ext cx="3811270" cy="3267075"/>
          </a:xfrm>
          <a:prstGeom prst="rect">
            <a:avLst/>
          </a:prstGeom>
          <a:solidFill>
            <a:srgbClr val="BEBEBE"/>
          </a:solidFill>
        </p:spPr>
        <p:txBody>
          <a:bodyPr vert="horz" wrap="square" lIns="0" tIns="78740" rIns="0" bIns="0" rtlCol="0">
            <a:spAutoFit/>
          </a:bodyPr>
          <a:lstStyle/>
          <a:p>
            <a:pPr marL="225425" marR="349250">
              <a:lnSpc>
                <a:spcPct val="100000"/>
              </a:lnSpc>
              <a:spcBef>
                <a:spcPts val="620"/>
              </a:spcBef>
            </a:pP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Kesulitan</a:t>
            </a:r>
            <a:r>
              <a:rPr sz="1400" spc="-45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dalam</a:t>
            </a:r>
            <a:r>
              <a:rPr sz="1400" spc="-40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belajar</a:t>
            </a:r>
            <a:r>
              <a:rPr sz="1400" spc="-40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yang</a:t>
            </a:r>
            <a:r>
              <a:rPr sz="1400" spc="-40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3E4F"/>
                </a:solidFill>
                <a:latin typeface="Candara"/>
                <a:cs typeface="Candara"/>
              </a:rPr>
              <a:t>melibatkan pemahaman</a:t>
            </a:r>
            <a:r>
              <a:rPr sz="1400" spc="-45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atau</a:t>
            </a:r>
            <a:r>
              <a:rPr sz="1400" spc="-45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penggunaan</a:t>
            </a:r>
            <a:r>
              <a:rPr sz="1400" spc="-40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bahasa</a:t>
            </a:r>
            <a:r>
              <a:rPr sz="1400" spc="-45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3E4F"/>
                </a:solidFill>
                <a:latin typeface="Candara"/>
                <a:cs typeface="Candara"/>
              </a:rPr>
              <a:t>lisan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atau</a:t>
            </a:r>
            <a:r>
              <a:rPr sz="1400" spc="-30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3E4F"/>
                </a:solidFill>
                <a:latin typeface="Candara"/>
                <a:cs typeface="Candara"/>
              </a:rPr>
              <a:t>tulisan.</a:t>
            </a:r>
            <a:endParaRPr sz="1400">
              <a:latin typeface="Candara"/>
              <a:cs typeface="Candara"/>
            </a:endParaRPr>
          </a:p>
          <a:p>
            <a:pPr marL="225425" marR="257175">
              <a:lnSpc>
                <a:spcPct val="100000"/>
              </a:lnSpc>
              <a:spcBef>
                <a:spcPts val="1675"/>
              </a:spcBef>
            </a:pP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Kesulitan</a:t>
            </a:r>
            <a:r>
              <a:rPr sz="1400" spc="-40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bisa</a:t>
            </a:r>
            <a:r>
              <a:rPr sz="1400" spc="-35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muncul</a:t>
            </a:r>
            <a:r>
              <a:rPr sz="1400" spc="235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dalam</a:t>
            </a:r>
            <a:r>
              <a:rPr sz="1400" spc="-35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spc="-25" dirty="0">
                <a:solidFill>
                  <a:srgbClr val="003E4F"/>
                </a:solidFill>
                <a:latin typeface="Candara"/>
                <a:cs typeface="Candara"/>
              </a:rPr>
              <a:t>hal </a:t>
            </a:r>
            <a:r>
              <a:rPr sz="1400" spc="-10" dirty="0">
                <a:solidFill>
                  <a:srgbClr val="003E4F"/>
                </a:solidFill>
                <a:latin typeface="Candara"/>
                <a:cs typeface="Candara"/>
              </a:rPr>
              <a:t>mendengarkan,</a:t>
            </a:r>
            <a:r>
              <a:rPr sz="1400" spc="-35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berpikir,</a:t>
            </a:r>
            <a:r>
              <a:rPr sz="1400" spc="-30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3E4F"/>
                </a:solidFill>
                <a:latin typeface="Candara"/>
                <a:cs typeface="Candara"/>
              </a:rPr>
              <a:t>membaca,</a:t>
            </a:r>
            <a:r>
              <a:rPr sz="1400" spc="-30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3E4F"/>
                </a:solidFill>
                <a:latin typeface="Candara"/>
                <a:cs typeface="Candara"/>
              </a:rPr>
              <a:t>menulis,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dan</a:t>
            </a:r>
            <a:r>
              <a:rPr sz="1400" spc="-45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mengeja,</a:t>
            </a:r>
            <a:r>
              <a:rPr sz="1400" spc="-40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serta</a:t>
            </a:r>
            <a:r>
              <a:rPr sz="1400" spc="-40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dalam</a:t>
            </a:r>
            <a:r>
              <a:rPr sz="1400" spc="-40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3E4F"/>
                </a:solidFill>
                <a:latin typeface="Candara"/>
                <a:cs typeface="Candara"/>
              </a:rPr>
              <a:t>mengerjakan matematika.</a:t>
            </a:r>
            <a:endParaRPr sz="1400">
              <a:latin typeface="Candara"/>
              <a:cs typeface="Candara"/>
            </a:endParaRPr>
          </a:p>
          <a:p>
            <a:pPr marL="225425" marR="260350" algn="just">
              <a:lnSpc>
                <a:spcPct val="100000"/>
              </a:lnSpc>
              <a:spcBef>
                <a:spcPts val="1680"/>
              </a:spcBef>
            </a:pPr>
            <a:r>
              <a:rPr sz="1400" spc="-10" dirty="0">
                <a:solidFill>
                  <a:srgbClr val="003E4F"/>
                </a:solidFill>
                <a:latin typeface="Candara"/>
                <a:cs typeface="Candara"/>
              </a:rPr>
              <a:t>Masalah</a:t>
            </a:r>
            <a:r>
              <a:rPr sz="1400" spc="-35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pada</a:t>
            </a:r>
            <a:r>
              <a:rPr sz="1400" spc="-35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siswa</a:t>
            </a:r>
            <a:r>
              <a:rPr sz="1400" spc="-30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gangguan</a:t>
            </a:r>
            <a:r>
              <a:rPr sz="1400" spc="-35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belajar</a:t>
            </a:r>
            <a:r>
              <a:rPr sz="1400" spc="-30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3E4F"/>
                </a:solidFill>
                <a:latin typeface="Candara"/>
                <a:cs typeface="Candara"/>
              </a:rPr>
              <a:t>bukan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berasal</a:t>
            </a:r>
            <a:r>
              <a:rPr sz="1400" spc="-55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gangguan</a:t>
            </a:r>
            <a:r>
              <a:rPr sz="1400" spc="-55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visual,</a:t>
            </a:r>
            <a:r>
              <a:rPr sz="1400" spc="-55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pendengaran,</a:t>
            </a:r>
            <a:r>
              <a:rPr sz="1400" spc="-55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spc="-20" dirty="0">
                <a:solidFill>
                  <a:srgbClr val="003E4F"/>
                </a:solidFill>
                <a:latin typeface="Candara"/>
                <a:cs typeface="Candara"/>
              </a:rPr>
              <a:t>atau </a:t>
            </a:r>
            <a:r>
              <a:rPr sz="1400" spc="-10" dirty="0">
                <a:solidFill>
                  <a:srgbClr val="003E4F"/>
                </a:solidFill>
                <a:latin typeface="Candara"/>
                <a:cs typeface="Candara"/>
              </a:rPr>
              <a:t>motorik;</a:t>
            </a:r>
            <a:r>
              <a:rPr sz="1400" spc="-45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cacat</a:t>
            </a:r>
            <a:r>
              <a:rPr sz="1400" spc="-40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intelektual;</a:t>
            </a:r>
            <a:r>
              <a:rPr sz="1400" spc="-45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gangguan</a:t>
            </a:r>
            <a:r>
              <a:rPr sz="1400" spc="-40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3E4F"/>
                </a:solidFill>
                <a:latin typeface="Candara"/>
                <a:cs typeface="Candara"/>
              </a:rPr>
              <a:t>emosi; lingkungan,</a:t>
            </a:r>
            <a:r>
              <a:rPr sz="1400" spc="-25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budaya,</a:t>
            </a:r>
            <a:r>
              <a:rPr sz="1400" spc="-25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3E4F"/>
                </a:solidFill>
                <a:latin typeface="Candara"/>
                <a:cs typeface="Candara"/>
              </a:rPr>
              <a:t>maupun</a:t>
            </a:r>
            <a:r>
              <a:rPr sz="1400" spc="-20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3E4F"/>
                </a:solidFill>
                <a:latin typeface="Candara"/>
                <a:cs typeface="Candara"/>
              </a:rPr>
              <a:t>ekonomi</a:t>
            </a:r>
            <a:endParaRPr sz="1400">
              <a:latin typeface="Candara"/>
              <a:cs typeface="Candar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71507" y="1131023"/>
            <a:ext cx="1932939" cy="307975"/>
          </a:xfrm>
          <a:prstGeom prst="rect">
            <a:avLst/>
          </a:prstGeom>
          <a:solidFill>
            <a:srgbClr val="F49394"/>
          </a:solidFill>
        </p:spPr>
        <p:txBody>
          <a:bodyPr vert="horz" wrap="square" lIns="0" tIns="30480" rIns="0" bIns="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240"/>
              </a:spcBef>
            </a:pPr>
            <a:r>
              <a:rPr sz="1400" b="1" spc="-10" dirty="0">
                <a:latin typeface="Candara"/>
                <a:cs typeface="Candara"/>
              </a:rPr>
              <a:t>Deskripsi</a:t>
            </a:r>
            <a:endParaRPr sz="1400">
              <a:latin typeface="Candara"/>
              <a:cs typeface="Candar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523742" y="1797273"/>
            <a:ext cx="67119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solidFill>
                  <a:srgbClr val="FFFFFF"/>
                </a:solidFill>
                <a:latin typeface="Candara"/>
                <a:cs typeface="Candara"/>
              </a:rPr>
              <a:t>Disleksia</a:t>
            </a:r>
            <a:endParaRPr sz="1400">
              <a:latin typeface="Candara"/>
              <a:cs typeface="Candar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011970" y="1963872"/>
            <a:ext cx="1695450" cy="1017269"/>
          </a:xfrm>
          <a:prstGeom prst="rect">
            <a:avLst/>
          </a:prstGeom>
          <a:solidFill>
            <a:srgbClr val="F19393"/>
          </a:solidFill>
        </p:spPr>
        <p:txBody>
          <a:bodyPr vert="horz" wrap="square" lIns="0" tIns="124460" rIns="0" bIns="0" rtlCol="0">
            <a:spAutoFit/>
          </a:bodyPr>
          <a:lstStyle/>
          <a:p>
            <a:pPr marL="230504" marR="224154" algn="ctr">
              <a:lnSpc>
                <a:spcPts val="1510"/>
              </a:lnSpc>
              <a:spcBef>
                <a:spcPts val="980"/>
              </a:spcBef>
            </a:pPr>
            <a:r>
              <a:rPr sz="1400" spc="-10" dirty="0">
                <a:solidFill>
                  <a:srgbClr val="FFFFFF"/>
                </a:solidFill>
                <a:latin typeface="Candara"/>
                <a:cs typeface="Candara"/>
              </a:rPr>
              <a:t>(kesulitan dalam berbahasa, membaca</a:t>
            </a:r>
            <a:r>
              <a:rPr sz="1400" spc="-25" dirty="0">
                <a:solidFill>
                  <a:srgbClr val="FFFFFF"/>
                </a:solidFill>
                <a:latin typeface="Candara"/>
                <a:cs typeface="Candara"/>
              </a:rPr>
              <a:t> dan </a:t>
            </a:r>
            <a:r>
              <a:rPr sz="1400" spc="-10" dirty="0">
                <a:solidFill>
                  <a:srgbClr val="FFFFFF"/>
                </a:solidFill>
                <a:latin typeface="Candara"/>
                <a:cs typeface="Candara"/>
              </a:rPr>
              <a:t>mengeja)</a:t>
            </a:r>
            <a:endParaRPr sz="1400">
              <a:latin typeface="Candara"/>
              <a:cs typeface="Candar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876777" y="1963872"/>
            <a:ext cx="1695450" cy="1017269"/>
          </a:xfrm>
          <a:prstGeom prst="rect">
            <a:avLst/>
          </a:prstGeom>
          <a:solidFill>
            <a:srgbClr val="F19393"/>
          </a:solidFill>
        </p:spPr>
        <p:txBody>
          <a:bodyPr vert="horz" wrap="square" lIns="0" tIns="1651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300"/>
              </a:spcBef>
            </a:pPr>
            <a:r>
              <a:rPr sz="1400" spc="-10" dirty="0">
                <a:solidFill>
                  <a:srgbClr val="FFFFFF"/>
                </a:solidFill>
                <a:latin typeface="Candara"/>
                <a:cs typeface="Candara"/>
              </a:rPr>
              <a:t>Disgrafia</a:t>
            </a:r>
            <a:endParaRPr sz="1400">
              <a:latin typeface="Candara"/>
              <a:cs typeface="Candara"/>
            </a:endParaRPr>
          </a:p>
          <a:p>
            <a:pPr marL="230504" marR="224154" algn="ctr">
              <a:lnSpc>
                <a:spcPts val="1510"/>
              </a:lnSpc>
              <a:spcBef>
                <a:spcPts val="515"/>
              </a:spcBef>
            </a:pPr>
            <a:r>
              <a:rPr sz="1400" spc="-10" dirty="0">
                <a:solidFill>
                  <a:srgbClr val="FFFFFF"/>
                </a:solidFill>
                <a:latin typeface="Candara"/>
                <a:cs typeface="Candara"/>
              </a:rPr>
              <a:t>(kesulitan dalam menulis)</a:t>
            </a:r>
            <a:endParaRPr sz="1400">
              <a:latin typeface="Candara"/>
              <a:cs typeface="Candar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944373" y="3150568"/>
            <a:ext cx="1695450" cy="1017269"/>
          </a:xfrm>
          <a:prstGeom prst="rect">
            <a:avLst/>
          </a:prstGeom>
          <a:solidFill>
            <a:srgbClr val="F19393"/>
          </a:solidFill>
        </p:spPr>
        <p:txBody>
          <a:bodyPr vert="horz" wrap="square" lIns="0" tIns="1651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300"/>
              </a:spcBef>
            </a:pPr>
            <a:r>
              <a:rPr sz="1400" spc="-10" dirty="0">
                <a:solidFill>
                  <a:srgbClr val="FFFFFF"/>
                </a:solidFill>
                <a:latin typeface="Candara"/>
                <a:cs typeface="Candara"/>
              </a:rPr>
              <a:t>Diskalkulia</a:t>
            </a:r>
            <a:endParaRPr sz="1400">
              <a:latin typeface="Candara"/>
              <a:cs typeface="Candara"/>
            </a:endParaRPr>
          </a:p>
          <a:p>
            <a:pPr marL="230504" marR="224154" algn="ctr">
              <a:lnSpc>
                <a:spcPts val="1510"/>
              </a:lnSpc>
              <a:spcBef>
                <a:spcPts val="515"/>
              </a:spcBef>
            </a:pPr>
            <a:r>
              <a:rPr sz="1400" spc="-10" dirty="0">
                <a:solidFill>
                  <a:srgbClr val="FFFFFF"/>
                </a:solidFill>
                <a:latin typeface="Candara"/>
                <a:cs typeface="Candara"/>
              </a:rPr>
              <a:t>(kesulitan dalam berhitung)</a:t>
            </a:r>
            <a:endParaRPr sz="1400">
              <a:latin typeface="Candara"/>
              <a:cs typeface="Candar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640261" y="1284911"/>
            <a:ext cx="2303780" cy="307975"/>
          </a:xfrm>
          <a:prstGeom prst="rect">
            <a:avLst/>
          </a:prstGeom>
          <a:solidFill>
            <a:srgbClr val="C1C5DB"/>
          </a:solidFill>
        </p:spPr>
        <p:txBody>
          <a:bodyPr vert="horz" wrap="square" lIns="0" tIns="31114" rIns="0" bIns="0" rtlCol="0">
            <a:spAutoFit/>
          </a:bodyPr>
          <a:lstStyle/>
          <a:p>
            <a:pPr marL="272415">
              <a:lnSpc>
                <a:spcPct val="100000"/>
              </a:lnSpc>
              <a:spcBef>
                <a:spcPts val="244"/>
              </a:spcBef>
            </a:pPr>
            <a:r>
              <a:rPr sz="1400" b="1" dirty="0">
                <a:latin typeface="Candara"/>
                <a:cs typeface="Candara"/>
              </a:rPr>
              <a:t>Jenis</a:t>
            </a:r>
            <a:r>
              <a:rPr sz="1400" b="1" spc="-40" dirty="0">
                <a:latin typeface="Candara"/>
                <a:cs typeface="Candara"/>
              </a:rPr>
              <a:t> </a:t>
            </a:r>
            <a:r>
              <a:rPr sz="1400" b="1" spc="-10" dirty="0">
                <a:latin typeface="Candara"/>
                <a:cs typeface="Candara"/>
              </a:rPr>
              <a:t>Gangguan</a:t>
            </a:r>
            <a:r>
              <a:rPr sz="1400" b="1" spc="-40" dirty="0">
                <a:latin typeface="Candara"/>
                <a:cs typeface="Candara"/>
              </a:rPr>
              <a:t> </a:t>
            </a:r>
            <a:r>
              <a:rPr sz="1400" b="1" spc="-10" dirty="0">
                <a:latin typeface="Candara"/>
                <a:cs typeface="Candara"/>
              </a:rPr>
              <a:t>Belajar</a:t>
            </a:r>
            <a:endParaRPr sz="1400">
              <a:latin typeface="Candara"/>
              <a:cs typeface="Candara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091500" y="10"/>
            <a:ext cx="1642745" cy="821055"/>
          </a:xfrm>
          <a:custGeom>
            <a:avLst/>
            <a:gdLst/>
            <a:ahLst/>
            <a:cxnLst/>
            <a:rect l="l" t="t" r="r" b="b"/>
            <a:pathLst>
              <a:path w="1642745" h="821055">
                <a:moveTo>
                  <a:pt x="820747" y="820736"/>
                </a:moveTo>
                <a:lnTo>
                  <a:pt x="0" y="0"/>
                </a:lnTo>
                <a:lnTo>
                  <a:pt x="1642572" y="0"/>
                </a:lnTo>
                <a:lnTo>
                  <a:pt x="820747" y="820736"/>
                </a:lnTo>
                <a:close/>
              </a:path>
            </a:pathLst>
          </a:custGeom>
          <a:solidFill>
            <a:srgbClr val="F4939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44299" y="3907201"/>
            <a:ext cx="2399699" cy="1236298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4440980" y="411707"/>
            <a:ext cx="4703445" cy="4004310"/>
            <a:chOff x="4440980" y="411707"/>
            <a:chExt cx="4703445" cy="4004310"/>
          </a:xfrm>
        </p:grpSpPr>
        <p:sp>
          <p:nvSpPr>
            <p:cNvPr id="5" name="object 5"/>
            <p:cNvSpPr/>
            <p:nvPr/>
          </p:nvSpPr>
          <p:spPr>
            <a:xfrm>
              <a:off x="8735399" y="411707"/>
              <a:ext cx="408940" cy="831850"/>
            </a:xfrm>
            <a:custGeom>
              <a:avLst/>
              <a:gdLst/>
              <a:ahLst/>
              <a:cxnLst/>
              <a:rect l="l" t="t" r="r" b="b"/>
              <a:pathLst>
                <a:path w="408940" h="831850">
                  <a:moveTo>
                    <a:pt x="408600" y="831334"/>
                  </a:moveTo>
                  <a:lnTo>
                    <a:pt x="367573" y="828967"/>
                  </a:lnTo>
                  <a:lnTo>
                    <a:pt x="320692" y="820777"/>
                  </a:lnTo>
                  <a:lnTo>
                    <a:pt x="275766" y="807509"/>
                  </a:lnTo>
                  <a:lnTo>
                    <a:pt x="233109" y="789474"/>
                  </a:lnTo>
                  <a:lnTo>
                    <a:pt x="193033" y="766985"/>
                  </a:lnTo>
                  <a:lnTo>
                    <a:pt x="155850" y="740354"/>
                  </a:lnTo>
                  <a:lnTo>
                    <a:pt x="121872" y="709894"/>
                  </a:lnTo>
                  <a:lnTo>
                    <a:pt x="91412" y="675916"/>
                  </a:lnTo>
                  <a:lnTo>
                    <a:pt x="64781" y="638733"/>
                  </a:lnTo>
                  <a:lnTo>
                    <a:pt x="42292" y="598657"/>
                  </a:lnTo>
                  <a:lnTo>
                    <a:pt x="24258" y="556000"/>
                  </a:lnTo>
                  <a:lnTo>
                    <a:pt x="10989" y="511075"/>
                  </a:lnTo>
                  <a:lnTo>
                    <a:pt x="2799" y="464193"/>
                  </a:lnTo>
                  <a:lnTo>
                    <a:pt x="0" y="415667"/>
                  </a:lnTo>
                  <a:lnTo>
                    <a:pt x="2799" y="367141"/>
                  </a:lnTo>
                  <a:lnTo>
                    <a:pt x="10989" y="320259"/>
                  </a:lnTo>
                  <a:lnTo>
                    <a:pt x="24258" y="275333"/>
                  </a:lnTo>
                  <a:lnTo>
                    <a:pt x="42292" y="232677"/>
                  </a:lnTo>
                  <a:lnTo>
                    <a:pt x="64781" y="192601"/>
                  </a:lnTo>
                  <a:lnTo>
                    <a:pt x="91412" y="155418"/>
                  </a:lnTo>
                  <a:lnTo>
                    <a:pt x="121872" y="121440"/>
                  </a:lnTo>
                  <a:lnTo>
                    <a:pt x="155850" y="90979"/>
                  </a:lnTo>
                  <a:lnTo>
                    <a:pt x="193033" y="64349"/>
                  </a:lnTo>
                  <a:lnTo>
                    <a:pt x="233109" y="41860"/>
                  </a:lnTo>
                  <a:lnTo>
                    <a:pt x="275766" y="23825"/>
                  </a:lnTo>
                  <a:lnTo>
                    <a:pt x="320692" y="10556"/>
                  </a:lnTo>
                  <a:lnTo>
                    <a:pt x="367573" y="2366"/>
                  </a:lnTo>
                  <a:lnTo>
                    <a:pt x="408600" y="0"/>
                  </a:lnTo>
                  <a:lnTo>
                    <a:pt x="408600" y="831334"/>
                  </a:lnTo>
                  <a:close/>
                </a:path>
              </a:pathLst>
            </a:custGeom>
            <a:solidFill>
              <a:srgbClr val="9DD7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40980" y="817353"/>
              <a:ext cx="4574497" cy="3598603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351278" y="1542255"/>
            <a:ext cx="3811270" cy="1602740"/>
          </a:xfrm>
          <a:prstGeom prst="rect">
            <a:avLst/>
          </a:prstGeom>
          <a:solidFill>
            <a:srgbClr val="BEBEBE"/>
          </a:solidFill>
        </p:spPr>
        <p:txBody>
          <a:bodyPr vert="horz" wrap="square" lIns="0" tIns="100965" rIns="0" bIns="0" rtlCol="0">
            <a:spAutoFit/>
          </a:bodyPr>
          <a:lstStyle/>
          <a:p>
            <a:pPr marL="542925" marR="227965" indent="-339090">
              <a:lnSpc>
                <a:spcPct val="101000"/>
              </a:lnSpc>
              <a:spcBef>
                <a:spcPts val="795"/>
              </a:spcBef>
              <a:buClr>
                <a:srgbClr val="F49394"/>
              </a:buClr>
              <a:buSzPct val="114285"/>
              <a:buFont typeface="Arial MT"/>
              <a:buChar char="●"/>
              <a:tabLst>
                <a:tab pos="542925" algn="l"/>
              </a:tabLst>
            </a:pPr>
            <a:r>
              <a:rPr sz="1400" spc="-10" dirty="0">
                <a:solidFill>
                  <a:srgbClr val="003E4F"/>
                </a:solidFill>
                <a:latin typeface="Candara"/>
                <a:cs typeface="Candara"/>
              </a:rPr>
              <a:t>Bermasalah</a:t>
            </a:r>
            <a:r>
              <a:rPr sz="1400" spc="-45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dalam</a:t>
            </a:r>
            <a:r>
              <a:rPr sz="1400" spc="-45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pencapaian</a:t>
            </a:r>
            <a:r>
              <a:rPr sz="1400" spc="-45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3E4F"/>
                </a:solidFill>
                <a:latin typeface="Candara"/>
                <a:cs typeface="Candara"/>
              </a:rPr>
              <a:t>akademik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(nilai</a:t>
            </a:r>
            <a:r>
              <a:rPr sz="1400" spc="-50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3E4F"/>
                </a:solidFill>
                <a:latin typeface="Candara"/>
                <a:cs typeface="Candara"/>
              </a:rPr>
              <a:t>akademik</a:t>
            </a:r>
            <a:r>
              <a:rPr sz="1400" spc="-50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rendah</a:t>
            </a:r>
            <a:r>
              <a:rPr sz="1400" spc="-50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pada</a:t>
            </a:r>
            <a:r>
              <a:rPr sz="1400" spc="-50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3E4F"/>
                </a:solidFill>
                <a:latin typeface="Candara"/>
                <a:cs typeface="Candara"/>
              </a:rPr>
              <a:t>pelajaran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yang</a:t>
            </a:r>
            <a:r>
              <a:rPr sz="1400" spc="-25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3E4F"/>
                </a:solidFill>
                <a:latin typeface="Candara"/>
                <a:cs typeface="Candara"/>
              </a:rPr>
              <a:t>memerlukan</a:t>
            </a:r>
            <a:r>
              <a:rPr sz="1400" spc="-20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3E4F"/>
                </a:solidFill>
                <a:latin typeface="Candara"/>
                <a:cs typeface="Candara"/>
              </a:rPr>
              <a:t>kemampuan membaca/menulis)</a:t>
            </a:r>
            <a:endParaRPr sz="1400">
              <a:latin typeface="Candara"/>
              <a:cs typeface="Candara"/>
            </a:endParaRPr>
          </a:p>
          <a:p>
            <a:pPr marL="542290" indent="-338455">
              <a:lnSpc>
                <a:spcPct val="100000"/>
              </a:lnSpc>
              <a:spcBef>
                <a:spcPts val="190"/>
              </a:spcBef>
              <a:buClr>
                <a:srgbClr val="F49394"/>
              </a:buClr>
              <a:buSzPct val="114285"/>
              <a:buFont typeface="Arial MT"/>
              <a:buChar char="●"/>
              <a:tabLst>
                <a:tab pos="542290" algn="l"/>
              </a:tabLst>
            </a:pP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Kesulitan</a:t>
            </a:r>
            <a:r>
              <a:rPr sz="1400" spc="-45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mengingat</a:t>
            </a:r>
            <a:r>
              <a:rPr sz="1400" spc="-45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3E4F"/>
                </a:solidFill>
                <a:latin typeface="Candara"/>
                <a:cs typeface="Candara"/>
              </a:rPr>
              <a:t>informasi</a:t>
            </a:r>
            <a:endParaRPr sz="1400">
              <a:latin typeface="Candara"/>
              <a:cs typeface="Candara"/>
            </a:endParaRPr>
          </a:p>
          <a:p>
            <a:pPr marL="542290" indent="-338455">
              <a:lnSpc>
                <a:spcPct val="100000"/>
              </a:lnSpc>
              <a:spcBef>
                <a:spcPts val="240"/>
              </a:spcBef>
              <a:buClr>
                <a:srgbClr val="F49394"/>
              </a:buClr>
              <a:buSzPct val="114285"/>
              <a:buFont typeface="Arial MT"/>
              <a:buChar char="●"/>
              <a:tabLst>
                <a:tab pos="542290" algn="l"/>
              </a:tabLst>
            </a:pPr>
            <a:r>
              <a:rPr sz="1400" spc="-10" dirty="0">
                <a:solidFill>
                  <a:srgbClr val="003E4F"/>
                </a:solidFill>
                <a:latin typeface="Candara"/>
                <a:cs typeface="Candara"/>
              </a:rPr>
              <a:t>Motivasi</a:t>
            </a:r>
            <a:r>
              <a:rPr sz="1400" spc="-25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belajar</a:t>
            </a:r>
            <a:r>
              <a:rPr sz="1400" spc="-25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3E4F"/>
                </a:solidFill>
                <a:latin typeface="Candara"/>
                <a:cs typeface="Candara"/>
              </a:rPr>
              <a:t>rendah</a:t>
            </a:r>
            <a:endParaRPr sz="1400">
              <a:latin typeface="Candara"/>
              <a:cs typeface="Candar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51278" y="1234479"/>
            <a:ext cx="1932939" cy="307975"/>
          </a:xfrm>
          <a:prstGeom prst="rect">
            <a:avLst/>
          </a:prstGeom>
          <a:solidFill>
            <a:srgbClr val="F49394"/>
          </a:solidFill>
        </p:spPr>
        <p:txBody>
          <a:bodyPr vert="horz" wrap="square" lIns="0" tIns="30480" rIns="0" bIns="0" rtlCol="0">
            <a:spAutoFit/>
          </a:bodyPr>
          <a:lstStyle/>
          <a:p>
            <a:pPr marL="85725">
              <a:lnSpc>
                <a:spcPct val="100000"/>
              </a:lnSpc>
              <a:spcBef>
                <a:spcPts val="240"/>
              </a:spcBef>
            </a:pPr>
            <a:r>
              <a:rPr sz="1400" b="1" spc="-10" dirty="0">
                <a:latin typeface="Candara"/>
                <a:cs typeface="Candara"/>
              </a:rPr>
              <a:t>Ciri-</a:t>
            </a:r>
            <a:r>
              <a:rPr sz="1400" b="1" spc="-20" dirty="0">
                <a:latin typeface="Candara"/>
                <a:cs typeface="Candara"/>
              </a:rPr>
              <a:t>ciri</a:t>
            </a:r>
            <a:endParaRPr sz="1400">
              <a:latin typeface="Candara"/>
              <a:cs typeface="Candar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440980" y="4473114"/>
            <a:ext cx="2618105" cy="307975"/>
          </a:xfrm>
          <a:prstGeom prst="rect">
            <a:avLst/>
          </a:prstGeom>
          <a:solidFill>
            <a:srgbClr val="F49394"/>
          </a:solidFill>
        </p:spPr>
        <p:txBody>
          <a:bodyPr vert="horz" wrap="square" lIns="0" tIns="31114" rIns="0" bIns="0" rtlCol="0">
            <a:spAutoFit/>
          </a:bodyPr>
          <a:lstStyle/>
          <a:p>
            <a:pPr marL="85725">
              <a:lnSpc>
                <a:spcPct val="100000"/>
              </a:lnSpc>
              <a:spcBef>
                <a:spcPts val="244"/>
              </a:spcBef>
            </a:pPr>
            <a:r>
              <a:rPr sz="1400" b="1" dirty="0">
                <a:latin typeface="Candara"/>
                <a:cs typeface="Candara"/>
              </a:rPr>
              <a:t>Contoh</a:t>
            </a:r>
            <a:r>
              <a:rPr sz="1400" b="1" spc="-45" dirty="0">
                <a:latin typeface="Candara"/>
                <a:cs typeface="Candara"/>
              </a:rPr>
              <a:t> </a:t>
            </a:r>
            <a:r>
              <a:rPr sz="1400" b="1" spc="-10" dirty="0">
                <a:latin typeface="Candara"/>
                <a:cs typeface="Candara"/>
              </a:rPr>
              <a:t>tulisan</a:t>
            </a:r>
            <a:r>
              <a:rPr sz="1400" b="1" spc="-45" dirty="0">
                <a:latin typeface="Candara"/>
                <a:cs typeface="Candara"/>
              </a:rPr>
              <a:t> </a:t>
            </a:r>
            <a:r>
              <a:rPr sz="1400" b="1" dirty="0">
                <a:latin typeface="Candara"/>
                <a:cs typeface="Candara"/>
              </a:rPr>
              <a:t>anak</a:t>
            </a:r>
            <a:r>
              <a:rPr sz="1400" b="1" spc="-40" dirty="0">
                <a:latin typeface="Candara"/>
                <a:cs typeface="Candara"/>
              </a:rPr>
              <a:t> </a:t>
            </a:r>
            <a:r>
              <a:rPr sz="1400" b="1" spc="-10" dirty="0">
                <a:latin typeface="Candara"/>
                <a:cs typeface="Candara"/>
              </a:rPr>
              <a:t>disleksia</a:t>
            </a:r>
            <a:endParaRPr sz="1400">
              <a:latin typeface="Candara"/>
              <a:cs typeface="Candara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0" marR="5080" algn="ctr">
              <a:lnSpc>
                <a:spcPts val="5400"/>
              </a:lnSpc>
              <a:spcBef>
                <a:spcPts val="780"/>
              </a:spcBef>
            </a:pPr>
            <a:r>
              <a:rPr spc="-200" dirty="0"/>
              <a:t>Gangguan </a:t>
            </a:r>
            <a:r>
              <a:rPr spc="-335" dirty="0"/>
              <a:t>Emosi</a:t>
            </a:r>
            <a:r>
              <a:rPr spc="120" dirty="0"/>
              <a:t> </a:t>
            </a:r>
            <a:r>
              <a:rPr spc="-95" dirty="0"/>
              <a:t>dan </a:t>
            </a:r>
            <a:r>
              <a:rPr spc="-285" dirty="0"/>
              <a:t>Perilaku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96681" y="3300226"/>
            <a:ext cx="280797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solidFill>
                  <a:srgbClr val="FFFFFF"/>
                </a:solidFill>
                <a:latin typeface="Candara"/>
                <a:cs typeface="Candara"/>
              </a:rPr>
              <a:t>Emotional</a:t>
            </a:r>
            <a:r>
              <a:rPr sz="1600" spc="-5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600" dirty="0">
                <a:solidFill>
                  <a:srgbClr val="FFFFFF"/>
                </a:solidFill>
                <a:latin typeface="Candara"/>
                <a:cs typeface="Candara"/>
              </a:rPr>
              <a:t>&amp;</a:t>
            </a:r>
            <a:r>
              <a:rPr sz="1600" spc="-5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600" dirty="0">
                <a:solidFill>
                  <a:srgbClr val="FFFFFF"/>
                </a:solidFill>
                <a:latin typeface="Candara"/>
                <a:cs typeface="Candara"/>
              </a:rPr>
              <a:t>Behavioral</a:t>
            </a:r>
            <a:r>
              <a:rPr sz="1600" spc="-5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ndara"/>
                <a:cs typeface="Candara"/>
              </a:rPr>
              <a:t>Disorder</a:t>
            </a:r>
            <a:endParaRPr sz="1600">
              <a:latin typeface="Candara"/>
              <a:cs typeface="Candar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7064" y="4844136"/>
            <a:ext cx="160655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i="1" spc="-10" dirty="0">
                <a:latin typeface="Candara"/>
                <a:cs typeface="Candara"/>
              </a:rPr>
              <a:t>(Santrock,</a:t>
            </a:r>
            <a:r>
              <a:rPr sz="1400" i="1" spc="-20" dirty="0">
                <a:latin typeface="Candara"/>
                <a:cs typeface="Candara"/>
              </a:rPr>
              <a:t> </a:t>
            </a:r>
            <a:r>
              <a:rPr sz="1400" i="1" dirty="0">
                <a:latin typeface="Candara"/>
                <a:cs typeface="Candara"/>
              </a:rPr>
              <a:t>2018,</a:t>
            </a:r>
            <a:r>
              <a:rPr sz="1400" i="1" spc="-15" dirty="0">
                <a:latin typeface="Candara"/>
                <a:cs typeface="Candara"/>
              </a:rPr>
              <a:t> </a:t>
            </a:r>
            <a:r>
              <a:rPr sz="1400" i="1" spc="-10" dirty="0">
                <a:latin typeface="Candara"/>
                <a:cs typeface="Candara"/>
              </a:rPr>
              <a:t>Ch.6)</a:t>
            </a:r>
            <a:endParaRPr sz="1400">
              <a:latin typeface="Candara"/>
              <a:cs typeface="Candara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5506" y="365677"/>
            <a:ext cx="8040370" cy="769620"/>
          </a:xfrm>
          <a:custGeom>
            <a:avLst/>
            <a:gdLst/>
            <a:ahLst/>
            <a:cxnLst/>
            <a:rect l="l" t="t" r="r" b="b"/>
            <a:pathLst>
              <a:path w="8040370" h="769619">
                <a:moveTo>
                  <a:pt x="8040027" y="769433"/>
                </a:moveTo>
                <a:lnTo>
                  <a:pt x="0" y="769433"/>
                </a:lnTo>
                <a:lnTo>
                  <a:pt x="0" y="0"/>
                </a:lnTo>
                <a:lnTo>
                  <a:pt x="8040027" y="0"/>
                </a:lnTo>
                <a:lnTo>
                  <a:pt x="8040027" y="76943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43563" y="132158"/>
            <a:ext cx="6545580" cy="1122680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12700" marR="5080" indent="310515">
              <a:lnSpc>
                <a:spcPct val="80000"/>
              </a:lnSpc>
              <a:spcBef>
                <a:spcPts val="1060"/>
              </a:spcBef>
            </a:pPr>
            <a:r>
              <a:rPr sz="4000" spc="-140" dirty="0">
                <a:solidFill>
                  <a:srgbClr val="5A9E91"/>
                </a:solidFill>
              </a:rPr>
              <a:t>Gangguan</a:t>
            </a:r>
            <a:r>
              <a:rPr sz="4000" spc="30" dirty="0">
                <a:solidFill>
                  <a:srgbClr val="5A9E91"/>
                </a:solidFill>
              </a:rPr>
              <a:t> </a:t>
            </a:r>
            <a:r>
              <a:rPr sz="4000" spc="-270" dirty="0">
                <a:solidFill>
                  <a:srgbClr val="5A9E91"/>
                </a:solidFill>
              </a:rPr>
              <a:t>Emosi</a:t>
            </a:r>
            <a:r>
              <a:rPr sz="4000" spc="35" dirty="0">
                <a:solidFill>
                  <a:srgbClr val="5A9E91"/>
                </a:solidFill>
              </a:rPr>
              <a:t> </a:t>
            </a:r>
            <a:r>
              <a:rPr sz="4000" spc="130" dirty="0">
                <a:solidFill>
                  <a:srgbClr val="5A9E91"/>
                </a:solidFill>
              </a:rPr>
              <a:t>&amp;</a:t>
            </a:r>
            <a:r>
              <a:rPr sz="4000" spc="35" dirty="0">
                <a:solidFill>
                  <a:srgbClr val="5A9E91"/>
                </a:solidFill>
              </a:rPr>
              <a:t> </a:t>
            </a:r>
            <a:r>
              <a:rPr sz="4000" spc="-85" dirty="0">
                <a:solidFill>
                  <a:srgbClr val="5A9E91"/>
                </a:solidFill>
              </a:rPr>
              <a:t>Perilaku </a:t>
            </a:r>
            <a:r>
              <a:rPr sz="4000" spc="-75" dirty="0">
                <a:solidFill>
                  <a:srgbClr val="5A9E91"/>
                </a:solidFill>
              </a:rPr>
              <a:t>(Emotional </a:t>
            </a:r>
            <a:r>
              <a:rPr sz="4000" spc="-180" dirty="0">
                <a:solidFill>
                  <a:srgbClr val="5A9E91"/>
                </a:solidFill>
              </a:rPr>
              <a:t>Behavioral</a:t>
            </a:r>
            <a:r>
              <a:rPr sz="4000" spc="-75" dirty="0">
                <a:solidFill>
                  <a:srgbClr val="5A9E91"/>
                </a:solidFill>
              </a:rPr>
              <a:t> </a:t>
            </a:r>
            <a:r>
              <a:rPr sz="4000" spc="-180" dirty="0">
                <a:solidFill>
                  <a:srgbClr val="5A9E91"/>
                </a:solidFill>
              </a:rPr>
              <a:t>Disorder</a:t>
            </a:r>
            <a:endParaRPr sz="4000"/>
          </a:p>
        </p:txBody>
      </p:sp>
      <p:sp>
        <p:nvSpPr>
          <p:cNvPr id="4" name="object 4"/>
          <p:cNvSpPr txBox="1"/>
          <p:nvPr/>
        </p:nvSpPr>
        <p:spPr>
          <a:xfrm>
            <a:off x="504600" y="1677431"/>
            <a:ext cx="1932939" cy="307975"/>
          </a:xfrm>
          <a:prstGeom prst="rect">
            <a:avLst/>
          </a:prstGeom>
          <a:solidFill>
            <a:srgbClr val="F49394"/>
          </a:solidFill>
        </p:spPr>
        <p:txBody>
          <a:bodyPr vert="horz" wrap="square" lIns="0" tIns="31114" rIns="0" bIns="0" rtlCol="0">
            <a:spAutoFit/>
          </a:bodyPr>
          <a:lstStyle/>
          <a:p>
            <a:pPr marL="85725">
              <a:lnSpc>
                <a:spcPct val="100000"/>
              </a:lnSpc>
              <a:spcBef>
                <a:spcPts val="244"/>
              </a:spcBef>
            </a:pPr>
            <a:r>
              <a:rPr sz="1400" b="1" spc="-10" dirty="0">
                <a:latin typeface="Candara"/>
                <a:cs typeface="Candara"/>
              </a:rPr>
              <a:t>Deskripsi</a:t>
            </a:r>
            <a:endParaRPr sz="1400">
              <a:latin typeface="Candara"/>
              <a:cs typeface="Candar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04600" y="1985209"/>
            <a:ext cx="3811270" cy="1706245"/>
          </a:xfrm>
          <a:prstGeom prst="rect">
            <a:avLst/>
          </a:prstGeom>
          <a:solidFill>
            <a:srgbClr val="BEBEBE"/>
          </a:solidFill>
        </p:spPr>
        <p:txBody>
          <a:bodyPr vert="horz" wrap="square" lIns="0" tIns="78740" rIns="0" bIns="0" rtlCol="0">
            <a:spAutoFit/>
          </a:bodyPr>
          <a:lstStyle/>
          <a:p>
            <a:pPr marL="225425" marR="88265">
              <a:lnSpc>
                <a:spcPct val="100000"/>
              </a:lnSpc>
              <a:spcBef>
                <a:spcPts val="620"/>
              </a:spcBef>
            </a:pPr>
            <a:r>
              <a:rPr sz="1400" spc="-10" dirty="0">
                <a:solidFill>
                  <a:srgbClr val="003E4F"/>
                </a:solidFill>
                <a:latin typeface="Candara"/>
                <a:cs typeface="Candara"/>
              </a:rPr>
              <a:t>Gangguan</a:t>
            </a:r>
            <a:r>
              <a:rPr sz="1400" spc="-35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emosi</a:t>
            </a:r>
            <a:r>
              <a:rPr sz="1400" spc="-30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dan</a:t>
            </a:r>
            <a:r>
              <a:rPr sz="1400" spc="-30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perilaku</a:t>
            </a:r>
            <a:r>
              <a:rPr sz="1400" spc="-35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terdiri</a:t>
            </a:r>
            <a:r>
              <a:rPr sz="1400" spc="-30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spc="-20" dirty="0">
                <a:solidFill>
                  <a:srgbClr val="003E4F"/>
                </a:solidFill>
                <a:latin typeface="Candara"/>
                <a:cs typeface="Candara"/>
              </a:rPr>
              <a:t>dari </a:t>
            </a:r>
            <a:r>
              <a:rPr sz="1400" spc="-10" dirty="0">
                <a:solidFill>
                  <a:srgbClr val="003E4F"/>
                </a:solidFill>
                <a:latin typeface="Candara"/>
                <a:cs typeface="Candara"/>
              </a:rPr>
              <a:t>masalah</a:t>
            </a:r>
            <a:r>
              <a:rPr sz="1400" spc="-25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serius</a:t>
            </a:r>
            <a:r>
              <a:rPr sz="1400" spc="-20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dan</a:t>
            </a:r>
            <a:r>
              <a:rPr sz="1400" spc="-25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3E4F"/>
                </a:solidFill>
                <a:latin typeface="Candara"/>
                <a:cs typeface="Candara"/>
              </a:rPr>
              <a:t>konsisten,</a:t>
            </a:r>
            <a:r>
              <a:rPr sz="1400" spc="-20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yang</a:t>
            </a:r>
            <a:r>
              <a:rPr sz="1400" spc="-25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3E4F"/>
                </a:solidFill>
                <a:latin typeface="Candara"/>
                <a:cs typeface="Candara"/>
              </a:rPr>
              <a:t>melibatkan hubungan</a:t>
            </a:r>
            <a:r>
              <a:rPr sz="1400" spc="-50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dengan</a:t>
            </a:r>
            <a:r>
              <a:rPr sz="1400" spc="-50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orang</a:t>
            </a:r>
            <a:r>
              <a:rPr sz="1400" spc="-45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lain,</a:t>
            </a:r>
            <a:r>
              <a:rPr sz="1400" spc="-50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agresi,</a:t>
            </a:r>
            <a:r>
              <a:rPr sz="1400" spc="-45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3E4F"/>
                </a:solidFill>
                <a:latin typeface="Candara"/>
                <a:cs typeface="Candara"/>
              </a:rPr>
              <a:t>depresi, maupun</a:t>
            </a:r>
            <a:r>
              <a:rPr sz="1400" spc="-35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ketakutan,</a:t>
            </a:r>
            <a:r>
              <a:rPr sz="1400" spc="-30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yang</a:t>
            </a:r>
            <a:r>
              <a:rPr sz="1400" spc="-30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terkait</a:t>
            </a:r>
            <a:r>
              <a:rPr sz="1400" spc="-30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3E4F"/>
                </a:solidFill>
                <a:latin typeface="Candara"/>
                <a:cs typeface="Candara"/>
              </a:rPr>
              <a:t>dengan masalah</a:t>
            </a:r>
            <a:r>
              <a:rPr sz="1400" spc="-20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pribadi</a:t>
            </a:r>
            <a:r>
              <a:rPr sz="1400" spc="-20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3E4F"/>
                </a:solidFill>
                <a:latin typeface="Candara"/>
                <a:cs typeface="Candara"/>
              </a:rPr>
              <a:t>maupun</a:t>
            </a:r>
            <a:r>
              <a:rPr sz="1400" spc="-15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3E4F"/>
                </a:solidFill>
                <a:latin typeface="Candara"/>
                <a:cs typeface="Candara"/>
              </a:rPr>
              <a:t>persoalan</a:t>
            </a:r>
            <a:r>
              <a:rPr sz="1400" spc="-20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di</a:t>
            </a:r>
            <a:r>
              <a:rPr sz="1400" spc="-20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3E4F"/>
                </a:solidFill>
                <a:latin typeface="Candara"/>
                <a:cs typeface="Candara"/>
              </a:rPr>
              <a:t>sekolah.</a:t>
            </a:r>
            <a:endParaRPr sz="1400">
              <a:latin typeface="Candara"/>
              <a:cs typeface="Candar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916766" y="1985209"/>
            <a:ext cx="3811270" cy="1706245"/>
          </a:xfrm>
          <a:prstGeom prst="rect">
            <a:avLst/>
          </a:prstGeom>
          <a:solidFill>
            <a:srgbClr val="BEBEBE"/>
          </a:solidFill>
        </p:spPr>
        <p:txBody>
          <a:bodyPr vert="horz" wrap="square" lIns="0" tIns="92710" rIns="0" bIns="0" rtlCol="0">
            <a:spAutoFit/>
          </a:bodyPr>
          <a:lstStyle/>
          <a:p>
            <a:pPr marL="542925" marR="355600" indent="-339090" algn="just">
              <a:lnSpc>
                <a:spcPct val="102899"/>
              </a:lnSpc>
              <a:spcBef>
                <a:spcPts val="730"/>
              </a:spcBef>
              <a:buSzPct val="114285"/>
              <a:buFont typeface="Arial MT"/>
              <a:buChar char="●"/>
              <a:tabLst>
                <a:tab pos="542925" algn="l"/>
                <a:tab pos="544830" algn="l"/>
              </a:tabLst>
            </a:pPr>
            <a:r>
              <a:rPr sz="1400" dirty="0">
                <a:solidFill>
                  <a:srgbClr val="F49394"/>
                </a:solidFill>
                <a:latin typeface="Candara"/>
                <a:cs typeface="Candara"/>
              </a:rPr>
              <a:t>	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Pada</a:t>
            </a:r>
            <a:r>
              <a:rPr sz="1400" spc="-35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3E4F"/>
                </a:solidFill>
                <a:latin typeface="Candara"/>
                <a:cs typeface="Candara"/>
              </a:rPr>
              <a:t>umumnya</a:t>
            </a:r>
            <a:r>
              <a:rPr sz="1400" spc="-35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memiliki</a:t>
            </a:r>
            <a:r>
              <a:rPr sz="1400" spc="-35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nilai</a:t>
            </a:r>
            <a:r>
              <a:rPr sz="1400" spc="-35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3E4F"/>
                </a:solidFill>
                <a:latin typeface="Candara"/>
                <a:cs typeface="Candara"/>
              </a:rPr>
              <a:t>akademis rendah</a:t>
            </a:r>
            <a:endParaRPr sz="1400">
              <a:latin typeface="Candara"/>
              <a:cs typeface="Candara"/>
            </a:endParaRPr>
          </a:p>
          <a:p>
            <a:pPr marL="542925" marR="298450" indent="-339090" algn="just">
              <a:lnSpc>
                <a:spcPct val="102899"/>
              </a:lnSpc>
              <a:spcBef>
                <a:spcPts val="145"/>
              </a:spcBef>
              <a:buSzPct val="114285"/>
              <a:buFont typeface="Arial MT"/>
              <a:buChar char="●"/>
              <a:tabLst>
                <a:tab pos="542925" algn="l"/>
                <a:tab pos="544830" algn="l"/>
              </a:tabLst>
            </a:pPr>
            <a:r>
              <a:rPr sz="1400" dirty="0">
                <a:solidFill>
                  <a:srgbClr val="F49394"/>
                </a:solidFill>
                <a:latin typeface="Candara"/>
                <a:cs typeface="Candara"/>
              </a:rPr>
              <a:t>	</a:t>
            </a:r>
            <a:r>
              <a:rPr sz="1400" spc="-10" dirty="0">
                <a:solidFill>
                  <a:srgbClr val="003E4F"/>
                </a:solidFill>
                <a:latin typeface="Candara"/>
                <a:cs typeface="Candara"/>
              </a:rPr>
              <a:t>Melakukan</a:t>
            </a:r>
            <a:r>
              <a:rPr sz="1400" spc="-25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3E4F"/>
                </a:solidFill>
                <a:latin typeface="Candara"/>
                <a:cs typeface="Candara"/>
              </a:rPr>
              <a:t>tindakan</a:t>
            </a:r>
            <a:r>
              <a:rPr sz="1400" spc="-25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agresif,</a:t>
            </a:r>
            <a:r>
              <a:rPr sz="1400" spc="-20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baik</a:t>
            </a:r>
            <a:r>
              <a:rPr sz="1400" spc="-25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3E4F"/>
                </a:solidFill>
                <a:latin typeface="Candara"/>
                <a:cs typeface="Candara"/>
              </a:rPr>
              <a:t>verbal maupun</a:t>
            </a:r>
            <a:r>
              <a:rPr sz="1400" spc="-35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non</a:t>
            </a:r>
            <a:r>
              <a:rPr sz="1400" spc="-30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verbal</a:t>
            </a:r>
            <a:r>
              <a:rPr sz="1400" spc="-30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(tipe</a:t>
            </a:r>
            <a:r>
              <a:rPr sz="1400" spc="-30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3E4F"/>
                </a:solidFill>
                <a:latin typeface="Candara"/>
                <a:cs typeface="Candara"/>
              </a:rPr>
              <a:t>externalizing)</a:t>
            </a:r>
            <a:endParaRPr sz="1400">
              <a:latin typeface="Candara"/>
              <a:cs typeface="Candara"/>
            </a:endParaRPr>
          </a:p>
          <a:p>
            <a:pPr marL="542925" marR="292735" indent="-339090" algn="just">
              <a:lnSpc>
                <a:spcPct val="101400"/>
              </a:lnSpc>
              <a:spcBef>
                <a:spcPts val="170"/>
              </a:spcBef>
              <a:buSzPct val="114285"/>
              <a:buFont typeface="Arial MT"/>
              <a:buChar char="●"/>
              <a:tabLst>
                <a:tab pos="542925" algn="l"/>
                <a:tab pos="544830" algn="l"/>
              </a:tabLst>
            </a:pPr>
            <a:r>
              <a:rPr sz="1400" dirty="0">
                <a:solidFill>
                  <a:srgbClr val="F49394"/>
                </a:solidFill>
                <a:latin typeface="Candara"/>
                <a:cs typeface="Candara"/>
              </a:rPr>
              <a:t>	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Merasa</a:t>
            </a:r>
            <a:r>
              <a:rPr sz="1400" spc="-55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cemas,</a:t>
            </a:r>
            <a:r>
              <a:rPr sz="1400" spc="-50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3E4F"/>
                </a:solidFill>
                <a:latin typeface="Candara"/>
                <a:cs typeface="Candara"/>
              </a:rPr>
              <a:t>mengalami</a:t>
            </a:r>
            <a:r>
              <a:rPr sz="1400" spc="-50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depresi</a:t>
            </a:r>
            <a:r>
              <a:rPr sz="1400" spc="-50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3E4F"/>
                </a:solidFill>
                <a:latin typeface="Candara"/>
                <a:cs typeface="Candara"/>
              </a:rPr>
              <a:t>(tipe internalizing/menyalurkan</a:t>
            </a:r>
            <a:r>
              <a:rPr sz="1400" spc="-25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3E4F"/>
                </a:solidFill>
                <a:latin typeface="Candara"/>
                <a:cs typeface="Candara"/>
              </a:rPr>
              <a:t>emosinya</a:t>
            </a:r>
            <a:r>
              <a:rPr sz="1400" spc="-20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spc="-25" dirty="0">
                <a:solidFill>
                  <a:srgbClr val="003E4F"/>
                </a:solidFill>
                <a:latin typeface="Candara"/>
                <a:cs typeface="Candara"/>
              </a:rPr>
              <a:t>ke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dalam</a:t>
            </a:r>
            <a:r>
              <a:rPr sz="1400" spc="-65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3E4F"/>
                </a:solidFill>
                <a:latin typeface="Candara"/>
                <a:cs typeface="Candara"/>
              </a:rPr>
              <a:t>diri)</a:t>
            </a:r>
            <a:endParaRPr sz="1400">
              <a:latin typeface="Candara"/>
              <a:cs typeface="Candar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916766" y="1677431"/>
            <a:ext cx="1932939" cy="307975"/>
          </a:xfrm>
          <a:prstGeom prst="rect">
            <a:avLst/>
          </a:prstGeom>
          <a:solidFill>
            <a:srgbClr val="F49394"/>
          </a:solidFill>
        </p:spPr>
        <p:txBody>
          <a:bodyPr vert="horz" wrap="square" lIns="0" tIns="31114" rIns="0" bIns="0" rtlCol="0">
            <a:spAutoFit/>
          </a:bodyPr>
          <a:lstStyle/>
          <a:p>
            <a:pPr marL="85725">
              <a:lnSpc>
                <a:spcPct val="100000"/>
              </a:lnSpc>
              <a:spcBef>
                <a:spcPts val="244"/>
              </a:spcBef>
            </a:pPr>
            <a:r>
              <a:rPr sz="1400" b="1" spc="-10" dirty="0">
                <a:latin typeface="Candara"/>
                <a:cs typeface="Candara"/>
              </a:rPr>
              <a:t>Ciri-</a:t>
            </a:r>
            <a:r>
              <a:rPr sz="1400" b="1" spc="-20" dirty="0">
                <a:latin typeface="Candara"/>
                <a:cs typeface="Candara"/>
              </a:rPr>
              <a:t>ciri</a:t>
            </a:r>
            <a:endParaRPr sz="1400">
              <a:latin typeface="Candara"/>
              <a:cs typeface="Candar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7200" y="1665913"/>
            <a:ext cx="7091045" cy="2341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6845" marR="67310" indent="-144780">
              <a:lnSpc>
                <a:spcPct val="100000"/>
              </a:lnSpc>
              <a:spcBef>
                <a:spcPts val="100"/>
              </a:spcBef>
              <a:buClr>
                <a:srgbClr val="F45B6A"/>
              </a:buClr>
              <a:buFont typeface="Arial MT"/>
              <a:buChar char="•"/>
              <a:tabLst>
                <a:tab pos="156845" algn="l"/>
              </a:tabLst>
            </a:pPr>
            <a:r>
              <a:rPr sz="1400" spc="-10" dirty="0">
                <a:solidFill>
                  <a:srgbClr val="003E4F"/>
                </a:solidFill>
                <a:latin typeface="Candara"/>
                <a:cs typeface="Candara"/>
              </a:rPr>
              <a:t>Terdapat</a:t>
            </a:r>
            <a:r>
              <a:rPr sz="1400" spc="-30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3E4F"/>
                </a:solidFill>
                <a:latin typeface="Candara"/>
                <a:cs typeface="Candara"/>
              </a:rPr>
              <a:t>keragaman</a:t>
            </a:r>
            <a:r>
              <a:rPr sz="1400" spc="-30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siswa,</a:t>
            </a:r>
            <a:r>
              <a:rPr sz="1400" spc="-25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3E4F"/>
                </a:solidFill>
                <a:latin typeface="Candara"/>
                <a:cs typeface="Candara"/>
              </a:rPr>
              <a:t>termasuk</a:t>
            </a:r>
            <a:r>
              <a:rPr sz="1400" spc="-30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siswa</a:t>
            </a:r>
            <a:r>
              <a:rPr sz="1400" spc="-25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yang</a:t>
            </a:r>
            <a:r>
              <a:rPr sz="1400" spc="-30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memiliki</a:t>
            </a:r>
            <a:r>
              <a:rPr sz="1400" spc="-25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3E4F"/>
                </a:solidFill>
                <a:latin typeface="Candara"/>
                <a:cs typeface="Candara"/>
              </a:rPr>
              <a:t>permasalahan/kesulitan</a:t>
            </a:r>
            <a:r>
              <a:rPr sz="1400" spc="-30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3E4F"/>
                </a:solidFill>
                <a:latin typeface="Candara"/>
                <a:cs typeface="Candara"/>
              </a:rPr>
              <a:t>akademis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dan</a:t>
            </a:r>
            <a:r>
              <a:rPr sz="1400" spc="-45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siswa</a:t>
            </a:r>
            <a:r>
              <a:rPr sz="1400" spc="-40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berkebutuhan</a:t>
            </a:r>
            <a:r>
              <a:rPr sz="1400" spc="-40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3E4F"/>
                </a:solidFill>
                <a:latin typeface="Candara"/>
                <a:cs typeface="Candara"/>
              </a:rPr>
              <a:t>khusus.</a:t>
            </a:r>
            <a:endParaRPr sz="1400">
              <a:latin typeface="Candara"/>
              <a:cs typeface="Candara"/>
            </a:endParaRPr>
          </a:p>
          <a:p>
            <a:pPr marL="156845" marR="185420" indent="-144780">
              <a:lnSpc>
                <a:spcPct val="100000"/>
              </a:lnSpc>
              <a:spcBef>
                <a:spcPts val="1600"/>
              </a:spcBef>
              <a:buClr>
                <a:srgbClr val="F45B6A"/>
              </a:buClr>
              <a:buFont typeface="Arial MT"/>
              <a:buChar char="•"/>
              <a:tabLst>
                <a:tab pos="156845" algn="l"/>
              </a:tabLst>
            </a:pP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Ketidaktahuan</a:t>
            </a:r>
            <a:r>
              <a:rPr sz="1400" spc="-45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pendidik</a:t>
            </a:r>
            <a:r>
              <a:rPr sz="1400" spc="-40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dalam</a:t>
            </a:r>
            <a:r>
              <a:rPr sz="1400" spc="-40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mengenali</a:t>
            </a:r>
            <a:r>
              <a:rPr sz="1400" spc="-40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spc="-20" dirty="0">
                <a:solidFill>
                  <a:srgbClr val="003E4F"/>
                </a:solidFill>
                <a:latin typeface="Candara"/>
                <a:cs typeface="Candara"/>
              </a:rPr>
              <a:t>anak-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anak</a:t>
            </a:r>
            <a:r>
              <a:rPr sz="1400" spc="-40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berkebutuhan</a:t>
            </a:r>
            <a:r>
              <a:rPr sz="1400" spc="-45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khusus</a:t>
            </a:r>
            <a:r>
              <a:rPr sz="1400" spc="-40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di</a:t>
            </a:r>
            <a:r>
              <a:rPr sz="1400" spc="-40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3E4F"/>
                </a:solidFill>
                <a:latin typeface="Candara"/>
                <a:cs typeface="Candara"/>
              </a:rPr>
              <a:t>sekolah</a:t>
            </a:r>
            <a:r>
              <a:rPr sz="1400" spc="-40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spc="-20" dirty="0">
                <a:solidFill>
                  <a:srgbClr val="003E4F"/>
                </a:solidFill>
                <a:latin typeface="Candara"/>
                <a:cs typeface="Candara"/>
              </a:rPr>
              <a:t>akan </a:t>
            </a:r>
            <a:r>
              <a:rPr sz="1400" spc="-10" dirty="0">
                <a:solidFill>
                  <a:srgbClr val="003E4F"/>
                </a:solidFill>
                <a:latin typeface="Candara"/>
                <a:cs typeface="Candara"/>
              </a:rPr>
              <a:t>berdampak</a:t>
            </a:r>
            <a:r>
              <a:rPr sz="1400" spc="-20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bagi</a:t>
            </a:r>
            <a:r>
              <a:rPr sz="1400" spc="-20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3E4F"/>
                </a:solidFill>
                <a:latin typeface="Candara"/>
                <a:cs typeface="Candara"/>
              </a:rPr>
              <a:t>layanan</a:t>
            </a:r>
            <a:r>
              <a:rPr sz="1400" spc="-15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3E4F"/>
                </a:solidFill>
                <a:latin typeface="Candara"/>
                <a:cs typeface="Candara"/>
              </a:rPr>
              <a:t>pembelajaran.</a:t>
            </a:r>
            <a:endParaRPr sz="1400">
              <a:latin typeface="Candara"/>
              <a:cs typeface="Candara"/>
            </a:endParaRPr>
          </a:p>
          <a:p>
            <a:pPr marL="156845" marR="299085" indent="-144780">
              <a:lnSpc>
                <a:spcPct val="100000"/>
              </a:lnSpc>
              <a:spcBef>
                <a:spcPts val="1600"/>
              </a:spcBef>
              <a:buClr>
                <a:srgbClr val="F45B6A"/>
              </a:buClr>
              <a:buFont typeface="Arial MT"/>
              <a:buChar char="•"/>
              <a:tabLst>
                <a:tab pos="156845" algn="l"/>
              </a:tabLst>
            </a:pPr>
            <a:r>
              <a:rPr sz="1400" spc="-10" dirty="0">
                <a:solidFill>
                  <a:srgbClr val="003E4F"/>
                </a:solidFill>
                <a:latin typeface="Candara"/>
                <a:cs typeface="Candara"/>
              </a:rPr>
              <a:t>Pendidik</a:t>
            </a:r>
            <a:r>
              <a:rPr sz="1400" spc="-30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perlu</a:t>
            </a:r>
            <a:r>
              <a:rPr sz="1400" spc="-25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mengenali</a:t>
            </a:r>
            <a:r>
              <a:rPr sz="1400" spc="-30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ciri</a:t>
            </a:r>
            <a:r>
              <a:rPr sz="1400" spc="-25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siswa</a:t>
            </a:r>
            <a:r>
              <a:rPr sz="1400" spc="-30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yang</a:t>
            </a:r>
            <a:r>
              <a:rPr sz="1400" spc="-25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memiliki</a:t>
            </a:r>
            <a:r>
              <a:rPr sz="1400" spc="-25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3E4F"/>
                </a:solidFill>
                <a:latin typeface="Candara"/>
                <a:cs typeface="Candara"/>
              </a:rPr>
              <a:t>permasalahan</a:t>
            </a:r>
            <a:r>
              <a:rPr sz="1400" spc="-30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dan</a:t>
            </a:r>
            <a:r>
              <a:rPr sz="1400" spc="-25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siswa</a:t>
            </a:r>
            <a:r>
              <a:rPr sz="1400" spc="-30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3E4F"/>
                </a:solidFill>
                <a:latin typeface="Candara"/>
                <a:cs typeface="Candara"/>
              </a:rPr>
              <a:t>berkebutuhan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khusus</a:t>
            </a:r>
            <a:r>
              <a:rPr sz="1400" spc="-40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agar</a:t>
            </a:r>
            <a:r>
              <a:rPr sz="1400" spc="-35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tidak</a:t>
            </a:r>
            <a:r>
              <a:rPr sz="1400" spc="-40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3E4F"/>
                </a:solidFill>
                <a:latin typeface="Candara"/>
                <a:cs typeface="Candara"/>
              </a:rPr>
              <a:t>menimbulkan</a:t>
            </a:r>
            <a:r>
              <a:rPr sz="1400" spc="-25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i="1" spc="-10" dirty="0">
                <a:solidFill>
                  <a:srgbClr val="003E4F"/>
                </a:solidFill>
                <a:latin typeface="Candara"/>
                <a:cs typeface="Candara"/>
              </a:rPr>
              <a:t>judgement</a:t>
            </a:r>
            <a:r>
              <a:rPr sz="1400" i="1" spc="-30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dan</a:t>
            </a:r>
            <a:r>
              <a:rPr sz="1400" spc="-40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3E4F"/>
                </a:solidFill>
                <a:latin typeface="Candara"/>
                <a:cs typeface="Candara"/>
              </a:rPr>
              <a:t>pelabelan</a:t>
            </a:r>
            <a:endParaRPr sz="1400">
              <a:latin typeface="Candara"/>
              <a:cs typeface="Candara"/>
            </a:endParaRPr>
          </a:p>
          <a:p>
            <a:pPr marL="156845" marR="5080" indent="-144780">
              <a:lnSpc>
                <a:spcPct val="100000"/>
              </a:lnSpc>
              <a:spcBef>
                <a:spcPts val="1600"/>
              </a:spcBef>
              <a:buClr>
                <a:srgbClr val="F45B6A"/>
              </a:buClr>
              <a:buFont typeface="Arial MT"/>
              <a:buChar char="•"/>
              <a:tabLst>
                <a:tab pos="156845" algn="l"/>
              </a:tabLst>
            </a:pP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Mengenali</a:t>
            </a:r>
            <a:r>
              <a:rPr sz="1400" spc="-50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karakteristik</a:t>
            </a:r>
            <a:r>
              <a:rPr sz="1400" spc="-45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siswa</a:t>
            </a:r>
            <a:r>
              <a:rPr sz="1400" spc="-45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akan</a:t>
            </a:r>
            <a:r>
              <a:rPr sz="1400" spc="-45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3E4F"/>
                </a:solidFill>
                <a:latin typeface="Candara"/>
                <a:cs typeface="Candara"/>
              </a:rPr>
              <a:t>membantu</a:t>
            </a:r>
            <a:r>
              <a:rPr sz="1400" spc="-45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pendidik</a:t>
            </a:r>
            <a:r>
              <a:rPr sz="1400" spc="-45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dalam</a:t>
            </a:r>
            <a:r>
              <a:rPr sz="1400" spc="-45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mengembangkan</a:t>
            </a:r>
            <a:r>
              <a:rPr sz="1400" spc="-45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potensi</a:t>
            </a:r>
            <a:r>
              <a:rPr sz="1400" spc="-45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spc="-20" dirty="0">
                <a:solidFill>
                  <a:srgbClr val="003E4F"/>
                </a:solidFill>
                <a:latin typeface="Candara"/>
                <a:cs typeface="Candara"/>
              </a:rPr>
              <a:t>dari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siswa</a:t>
            </a:r>
            <a:r>
              <a:rPr sz="1400" spc="-25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3E4F"/>
                </a:solidFill>
                <a:latin typeface="Candara"/>
                <a:cs typeface="Candara"/>
              </a:rPr>
              <a:t>tersebut.</a:t>
            </a:r>
            <a:endParaRPr sz="1400">
              <a:latin typeface="Candara"/>
              <a:cs typeface="Candar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43487" y="229670"/>
            <a:ext cx="3084195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00" spc="-600" dirty="0">
                <a:solidFill>
                  <a:srgbClr val="5A9E91"/>
                </a:solidFill>
              </a:rPr>
              <a:t>1.</a:t>
            </a:r>
            <a:r>
              <a:rPr sz="3500" spc="80" dirty="0">
                <a:solidFill>
                  <a:srgbClr val="5A9E91"/>
                </a:solidFill>
              </a:rPr>
              <a:t> </a:t>
            </a:r>
            <a:r>
              <a:rPr sz="3500" spc="-190" dirty="0">
                <a:solidFill>
                  <a:srgbClr val="5A9E91"/>
                </a:solidFill>
              </a:rPr>
              <a:t>Urgensi</a:t>
            </a:r>
            <a:r>
              <a:rPr sz="3500" spc="-45" dirty="0">
                <a:solidFill>
                  <a:srgbClr val="5A9E91"/>
                </a:solidFill>
              </a:rPr>
              <a:t> </a:t>
            </a:r>
            <a:r>
              <a:rPr sz="3500" spc="-10" dirty="0">
                <a:solidFill>
                  <a:srgbClr val="5A9E91"/>
                </a:solidFill>
              </a:rPr>
              <a:t>Materi</a:t>
            </a:r>
            <a:endParaRPr sz="3500"/>
          </a:p>
        </p:txBody>
      </p:sp>
      <p:sp>
        <p:nvSpPr>
          <p:cNvPr id="4" name="object 4"/>
          <p:cNvSpPr txBox="1"/>
          <p:nvPr/>
        </p:nvSpPr>
        <p:spPr>
          <a:xfrm>
            <a:off x="2345930" y="1155441"/>
            <a:ext cx="4452620" cy="523240"/>
          </a:xfrm>
          <a:prstGeom prst="rect">
            <a:avLst/>
          </a:prstGeom>
          <a:solidFill>
            <a:srgbClr val="F49394"/>
          </a:solidFill>
        </p:spPr>
        <p:txBody>
          <a:bodyPr vert="horz" wrap="square" lIns="0" tIns="30480" rIns="0" bIns="0" rtlCol="0">
            <a:spAutoFit/>
          </a:bodyPr>
          <a:lstStyle/>
          <a:p>
            <a:pPr marL="1668780" marR="154940" indent="-1503680">
              <a:lnSpc>
                <a:spcPct val="100000"/>
              </a:lnSpc>
              <a:spcBef>
                <a:spcPts val="240"/>
              </a:spcBef>
            </a:pPr>
            <a:r>
              <a:rPr sz="1400" b="1" i="1" spc="50" dirty="0">
                <a:latin typeface="Arial"/>
                <a:cs typeface="Arial"/>
              </a:rPr>
              <a:t>Mengapa</a:t>
            </a:r>
            <a:r>
              <a:rPr sz="1400" b="1" i="1" spc="114" dirty="0">
                <a:latin typeface="Arial"/>
                <a:cs typeface="Arial"/>
              </a:rPr>
              <a:t> </a:t>
            </a:r>
            <a:r>
              <a:rPr sz="1400" b="1" i="1" dirty="0">
                <a:latin typeface="Arial"/>
                <a:cs typeface="Arial"/>
              </a:rPr>
              <a:t>tema</a:t>
            </a:r>
            <a:r>
              <a:rPr sz="1400" b="1" i="1" spc="120" dirty="0">
                <a:latin typeface="Arial"/>
                <a:cs typeface="Arial"/>
              </a:rPr>
              <a:t> </a:t>
            </a:r>
            <a:r>
              <a:rPr sz="1400" b="1" i="1" dirty="0">
                <a:latin typeface="Arial"/>
                <a:cs typeface="Arial"/>
              </a:rPr>
              <a:t>kesukaran</a:t>
            </a:r>
            <a:r>
              <a:rPr sz="1400" b="1" i="1" spc="114" dirty="0">
                <a:latin typeface="Arial"/>
                <a:cs typeface="Arial"/>
              </a:rPr>
              <a:t> </a:t>
            </a:r>
            <a:r>
              <a:rPr sz="1400" b="1" i="1" dirty="0">
                <a:latin typeface="Arial"/>
                <a:cs typeface="Arial"/>
              </a:rPr>
              <a:t>belajar</a:t>
            </a:r>
            <a:r>
              <a:rPr sz="1400" b="1" i="1" spc="120" dirty="0">
                <a:latin typeface="Arial"/>
                <a:cs typeface="Arial"/>
              </a:rPr>
              <a:t> </a:t>
            </a:r>
            <a:r>
              <a:rPr sz="1400" b="1" i="1" dirty="0">
                <a:latin typeface="Arial"/>
                <a:cs typeface="Arial"/>
              </a:rPr>
              <a:t>penting</a:t>
            </a:r>
            <a:r>
              <a:rPr sz="1400" b="1" i="1" spc="120" dirty="0">
                <a:latin typeface="Arial"/>
                <a:cs typeface="Arial"/>
              </a:rPr>
              <a:t> </a:t>
            </a:r>
            <a:r>
              <a:rPr sz="1400" b="1" i="1" spc="-10" dirty="0">
                <a:latin typeface="Arial"/>
                <a:cs typeface="Arial"/>
              </a:rPr>
              <a:t>untuk </a:t>
            </a:r>
            <a:r>
              <a:rPr sz="1400" b="1" i="1" dirty="0">
                <a:latin typeface="Arial"/>
                <a:cs typeface="Arial"/>
              </a:rPr>
              <a:t>kita</a:t>
            </a:r>
            <a:r>
              <a:rPr sz="1400" b="1" i="1" spc="195" dirty="0">
                <a:latin typeface="Arial"/>
                <a:cs typeface="Arial"/>
              </a:rPr>
              <a:t> </a:t>
            </a:r>
            <a:r>
              <a:rPr sz="1400" b="1" i="1" spc="-10" dirty="0">
                <a:latin typeface="Arial"/>
                <a:cs typeface="Arial"/>
              </a:rPr>
              <a:t>pelajari?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-4762"/>
            <a:ext cx="9149080" cy="5153025"/>
            <a:chOff x="0" y="-4762"/>
            <a:chExt cx="9149080" cy="5153025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5391150" cy="5143500"/>
            </a:xfrm>
            <a:custGeom>
              <a:avLst/>
              <a:gdLst/>
              <a:ahLst/>
              <a:cxnLst/>
              <a:rect l="l" t="t" r="r" b="b"/>
              <a:pathLst>
                <a:path w="5391150" h="5143500">
                  <a:moveTo>
                    <a:pt x="0" y="5143499"/>
                  </a:moveTo>
                  <a:lnTo>
                    <a:pt x="5391099" y="5143499"/>
                  </a:lnTo>
                  <a:lnTo>
                    <a:pt x="5391099" y="0"/>
                  </a:lnTo>
                  <a:lnTo>
                    <a:pt x="0" y="0"/>
                  </a:lnTo>
                  <a:lnTo>
                    <a:pt x="0" y="5143499"/>
                  </a:lnTo>
                  <a:close/>
                </a:path>
              </a:pathLst>
            </a:custGeom>
            <a:solidFill>
              <a:srgbClr val="9DD7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391100" y="0"/>
              <a:ext cx="3753485" cy="5143500"/>
            </a:xfrm>
            <a:custGeom>
              <a:avLst/>
              <a:gdLst/>
              <a:ahLst/>
              <a:cxnLst/>
              <a:rect l="l" t="t" r="r" b="b"/>
              <a:pathLst>
                <a:path w="3753484" h="5143500">
                  <a:moveTo>
                    <a:pt x="3752999" y="5143499"/>
                  </a:moveTo>
                  <a:lnTo>
                    <a:pt x="0" y="5143499"/>
                  </a:lnTo>
                  <a:lnTo>
                    <a:pt x="0" y="0"/>
                  </a:lnTo>
                  <a:lnTo>
                    <a:pt x="3752999" y="0"/>
                  </a:lnTo>
                  <a:lnTo>
                    <a:pt x="3752999" y="51434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391100" y="0"/>
              <a:ext cx="3753485" cy="5143500"/>
            </a:xfrm>
            <a:custGeom>
              <a:avLst/>
              <a:gdLst/>
              <a:ahLst/>
              <a:cxnLst/>
              <a:rect l="l" t="t" r="r" b="b"/>
              <a:pathLst>
                <a:path w="3753484" h="5143500">
                  <a:moveTo>
                    <a:pt x="0" y="0"/>
                  </a:moveTo>
                  <a:lnTo>
                    <a:pt x="3752999" y="0"/>
                  </a:lnTo>
                  <a:lnTo>
                    <a:pt x="3752999" y="5143499"/>
                  </a:lnTo>
                  <a:lnTo>
                    <a:pt x="0" y="51434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324716" y="2056082"/>
              <a:ext cx="821690" cy="3074670"/>
            </a:xfrm>
            <a:custGeom>
              <a:avLst/>
              <a:gdLst/>
              <a:ahLst/>
              <a:cxnLst/>
              <a:rect l="l" t="t" r="r" b="b"/>
              <a:pathLst>
                <a:path w="821690" h="3074670">
                  <a:moveTo>
                    <a:pt x="821408" y="3074491"/>
                  </a:moveTo>
                  <a:lnTo>
                    <a:pt x="0" y="3074491"/>
                  </a:lnTo>
                  <a:lnTo>
                    <a:pt x="0" y="0"/>
                  </a:lnTo>
                  <a:lnTo>
                    <a:pt x="821408" y="0"/>
                  </a:lnTo>
                  <a:lnTo>
                    <a:pt x="821408" y="3074491"/>
                  </a:lnTo>
                  <a:close/>
                </a:path>
              </a:pathLst>
            </a:custGeom>
            <a:solidFill>
              <a:srgbClr val="9DD7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204065" y="3381087"/>
              <a:ext cx="2131695" cy="642620"/>
            </a:xfrm>
            <a:custGeom>
              <a:avLst/>
              <a:gdLst/>
              <a:ahLst/>
              <a:cxnLst/>
              <a:rect l="l" t="t" r="r" b="b"/>
              <a:pathLst>
                <a:path w="2131695" h="642620">
                  <a:moveTo>
                    <a:pt x="2131510" y="0"/>
                  </a:moveTo>
                  <a:lnTo>
                    <a:pt x="2131510" y="72606"/>
                  </a:lnTo>
                  <a:lnTo>
                    <a:pt x="0" y="72606"/>
                  </a:lnTo>
                  <a:lnTo>
                    <a:pt x="0" y="0"/>
                  </a:lnTo>
                  <a:lnTo>
                    <a:pt x="2131510" y="0"/>
                  </a:lnTo>
                  <a:close/>
                </a:path>
                <a:path w="2131695" h="642620">
                  <a:moveTo>
                    <a:pt x="2131510" y="189813"/>
                  </a:moveTo>
                  <a:lnTo>
                    <a:pt x="2131510" y="262420"/>
                  </a:lnTo>
                  <a:lnTo>
                    <a:pt x="0" y="262420"/>
                  </a:lnTo>
                  <a:lnTo>
                    <a:pt x="0" y="189813"/>
                  </a:lnTo>
                  <a:lnTo>
                    <a:pt x="2131510" y="189813"/>
                  </a:lnTo>
                  <a:close/>
                </a:path>
                <a:path w="2131695" h="642620">
                  <a:moveTo>
                    <a:pt x="2131510" y="379627"/>
                  </a:moveTo>
                  <a:lnTo>
                    <a:pt x="2131510" y="452233"/>
                  </a:lnTo>
                  <a:lnTo>
                    <a:pt x="0" y="452233"/>
                  </a:lnTo>
                  <a:lnTo>
                    <a:pt x="0" y="379627"/>
                  </a:lnTo>
                  <a:lnTo>
                    <a:pt x="2131510" y="379627"/>
                  </a:lnTo>
                  <a:close/>
                </a:path>
                <a:path w="2131695" h="642620">
                  <a:moveTo>
                    <a:pt x="2131510" y="569441"/>
                  </a:moveTo>
                  <a:lnTo>
                    <a:pt x="2131510" y="642047"/>
                  </a:lnTo>
                  <a:lnTo>
                    <a:pt x="0" y="642047"/>
                  </a:lnTo>
                  <a:lnTo>
                    <a:pt x="0" y="569441"/>
                  </a:lnTo>
                  <a:lnTo>
                    <a:pt x="2131510" y="569441"/>
                  </a:lnTo>
                  <a:close/>
                </a:path>
              </a:pathLst>
            </a:custGeom>
            <a:ln w="9524">
              <a:solidFill>
                <a:srgbClr val="003E4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211675" y="4736905"/>
              <a:ext cx="1703070" cy="405765"/>
            </a:xfrm>
            <a:custGeom>
              <a:avLst/>
              <a:gdLst/>
              <a:ahLst/>
              <a:cxnLst/>
              <a:rect l="l" t="t" r="r" b="b"/>
              <a:pathLst>
                <a:path w="1703070" h="405764">
                  <a:moveTo>
                    <a:pt x="1702799" y="405599"/>
                  </a:moveTo>
                  <a:lnTo>
                    <a:pt x="0" y="405599"/>
                  </a:lnTo>
                  <a:lnTo>
                    <a:pt x="0" y="0"/>
                  </a:lnTo>
                  <a:lnTo>
                    <a:pt x="1702799" y="0"/>
                  </a:lnTo>
                  <a:lnTo>
                    <a:pt x="1702799" y="405599"/>
                  </a:lnTo>
                  <a:close/>
                </a:path>
              </a:pathLst>
            </a:custGeom>
            <a:solidFill>
              <a:srgbClr val="9BA0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212662" y="0"/>
              <a:ext cx="2933065" cy="5143500"/>
            </a:xfrm>
            <a:custGeom>
              <a:avLst/>
              <a:gdLst/>
              <a:ahLst/>
              <a:cxnLst/>
              <a:rect l="l" t="t" r="r" b="b"/>
              <a:pathLst>
                <a:path w="2933065" h="5143500">
                  <a:moveTo>
                    <a:pt x="2523947" y="0"/>
                  </a:moveTo>
                  <a:lnTo>
                    <a:pt x="0" y="0"/>
                  </a:lnTo>
                  <a:lnTo>
                    <a:pt x="800" y="41313"/>
                  </a:lnTo>
                  <a:lnTo>
                    <a:pt x="3517" y="88239"/>
                  </a:lnTo>
                  <a:lnTo>
                    <a:pt x="8001" y="134670"/>
                  </a:lnTo>
                  <a:lnTo>
                    <a:pt x="14211" y="180581"/>
                  </a:lnTo>
                  <a:lnTo>
                    <a:pt x="22136" y="225933"/>
                  </a:lnTo>
                  <a:lnTo>
                    <a:pt x="31724" y="270713"/>
                  </a:lnTo>
                  <a:lnTo>
                    <a:pt x="42964" y="314883"/>
                  </a:lnTo>
                  <a:lnTo>
                    <a:pt x="55803" y="358394"/>
                  </a:lnTo>
                  <a:lnTo>
                    <a:pt x="70205" y="401231"/>
                  </a:lnTo>
                  <a:lnTo>
                    <a:pt x="86156" y="443357"/>
                  </a:lnTo>
                  <a:lnTo>
                    <a:pt x="103619" y="484746"/>
                  </a:lnTo>
                  <a:lnTo>
                    <a:pt x="122555" y="525348"/>
                  </a:lnTo>
                  <a:lnTo>
                    <a:pt x="142925" y="565162"/>
                  </a:lnTo>
                  <a:lnTo>
                    <a:pt x="164719" y="604126"/>
                  </a:lnTo>
                  <a:lnTo>
                    <a:pt x="187871" y="642226"/>
                  </a:lnTo>
                  <a:lnTo>
                    <a:pt x="212382" y="679424"/>
                  </a:lnTo>
                  <a:lnTo>
                    <a:pt x="238201" y="715683"/>
                  </a:lnTo>
                  <a:lnTo>
                    <a:pt x="265290" y="750989"/>
                  </a:lnTo>
                  <a:lnTo>
                    <a:pt x="293636" y="785291"/>
                  </a:lnTo>
                  <a:lnTo>
                    <a:pt x="323189" y="818578"/>
                  </a:lnTo>
                  <a:lnTo>
                    <a:pt x="353936" y="850798"/>
                  </a:lnTo>
                  <a:lnTo>
                    <a:pt x="385813" y="881926"/>
                  </a:lnTo>
                  <a:lnTo>
                    <a:pt x="418820" y="911923"/>
                  </a:lnTo>
                  <a:lnTo>
                    <a:pt x="452894" y="940777"/>
                  </a:lnTo>
                  <a:lnTo>
                    <a:pt x="488035" y="968451"/>
                  </a:lnTo>
                  <a:lnTo>
                    <a:pt x="524179" y="994892"/>
                  </a:lnTo>
                  <a:lnTo>
                    <a:pt x="561327" y="1020089"/>
                  </a:lnTo>
                  <a:lnTo>
                    <a:pt x="599414" y="1044003"/>
                  </a:lnTo>
                  <a:lnTo>
                    <a:pt x="638416" y="1066609"/>
                  </a:lnTo>
                  <a:lnTo>
                    <a:pt x="678307" y="1087869"/>
                  </a:lnTo>
                  <a:lnTo>
                    <a:pt x="719061" y="1107744"/>
                  </a:lnTo>
                  <a:lnTo>
                    <a:pt x="760628" y="1126223"/>
                  </a:lnTo>
                  <a:lnTo>
                    <a:pt x="802982" y="1143254"/>
                  </a:lnTo>
                  <a:lnTo>
                    <a:pt x="846099" y="1158824"/>
                  </a:lnTo>
                  <a:lnTo>
                    <a:pt x="889939" y="1172883"/>
                  </a:lnTo>
                  <a:lnTo>
                    <a:pt x="934466" y="1185405"/>
                  </a:lnTo>
                  <a:lnTo>
                    <a:pt x="979652" y="1196352"/>
                  </a:lnTo>
                  <a:lnTo>
                    <a:pt x="1025461" y="1205712"/>
                  </a:lnTo>
                  <a:lnTo>
                    <a:pt x="1071867" y="1213446"/>
                  </a:lnTo>
                  <a:lnTo>
                    <a:pt x="1118831" y="1219504"/>
                  </a:lnTo>
                  <a:lnTo>
                    <a:pt x="1166329" y="1223886"/>
                  </a:lnTo>
                  <a:lnTo>
                    <a:pt x="1214310" y="1226527"/>
                  </a:lnTo>
                  <a:lnTo>
                    <a:pt x="1262761" y="1227416"/>
                  </a:lnTo>
                  <a:lnTo>
                    <a:pt x="1311097" y="1226527"/>
                  </a:lnTo>
                  <a:lnTo>
                    <a:pt x="1358988" y="1223886"/>
                  </a:lnTo>
                  <a:lnTo>
                    <a:pt x="1406372" y="1219504"/>
                  </a:lnTo>
                  <a:lnTo>
                    <a:pt x="1453248" y="1213446"/>
                  </a:lnTo>
                  <a:lnTo>
                    <a:pt x="1499565" y="1205712"/>
                  </a:lnTo>
                  <a:lnTo>
                    <a:pt x="1545297" y="1196352"/>
                  </a:lnTo>
                  <a:lnTo>
                    <a:pt x="1590395" y="1185405"/>
                  </a:lnTo>
                  <a:lnTo>
                    <a:pt x="1634858" y="1172883"/>
                  </a:lnTo>
                  <a:lnTo>
                    <a:pt x="1678622" y="1158824"/>
                  </a:lnTo>
                  <a:lnTo>
                    <a:pt x="1721662" y="1143254"/>
                  </a:lnTo>
                  <a:lnTo>
                    <a:pt x="1763966" y="1126223"/>
                  </a:lnTo>
                  <a:lnTo>
                    <a:pt x="1805470" y="1107744"/>
                  </a:lnTo>
                  <a:lnTo>
                    <a:pt x="1846173" y="1087869"/>
                  </a:lnTo>
                  <a:lnTo>
                    <a:pt x="1886013" y="1066609"/>
                  </a:lnTo>
                  <a:lnTo>
                    <a:pt x="1924964" y="1044003"/>
                  </a:lnTo>
                  <a:lnTo>
                    <a:pt x="1963013" y="1020089"/>
                  </a:lnTo>
                  <a:lnTo>
                    <a:pt x="2000110" y="994892"/>
                  </a:lnTo>
                  <a:lnTo>
                    <a:pt x="2036216" y="968451"/>
                  </a:lnTo>
                  <a:lnTo>
                    <a:pt x="2071319" y="940777"/>
                  </a:lnTo>
                  <a:lnTo>
                    <a:pt x="2105367" y="911923"/>
                  </a:lnTo>
                  <a:lnTo>
                    <a:pt x="2138337" y="881926"/>
                  </a:lnTo>
                  <a:lnTo>
                    <a:pt x="2170201" y="850798"/>
                  </a:lnTo>
                  <a:lnTo>
                    <a:pt x="2200910" y="818578"/>
                  </a:lnTo>
                  <a:lnTo>
                    <a:pt x="2230450" y="785291"/>
                  </a:lnTo>
                  <a:lnTo>
                    <a:pt x="2258771" y="750989"/>
                  </a:lnTo>
                  <a:lnTo>
                    <a:pt x="2285847" y="715683"/>
                  </a:lnTo>
                  <a:lnTo>
                    <a:pt x="2311654" y="679424"/>
                  </a:lnTo>
                  <a:lnTo>
                    <a:pt x="2336139" y="642226"/>
                  </a:lnTo>
                  <a:lnTo>
                    <a:pt x="2359291" y="604126"/>
                  </a:lnTo>
                  <a:lnTo>
                    <a:pt x="2381072" y="565162"/>
                  </a:lnTo>
                  <a:lnTo>
                    <a:pt x="2401430" y="525348"/>
                  </a:lnTo>
                  <a:lnTo>
                    <a:pt x="2420353" y="484746"/>
                  </a:lnTo>
                  <a:lnTo>
                    <a:pt x="2437815" y="443357"/>
                  </a:lnTo>
                  <a:lnTo>
                    <a:pt x="2453754" y="401231"/>
                  </a:lnTo>
                  <a:lnTo>
                    <a:pt x="2468168" y="358394"/>
                  </a:lnTo>
                  <a:lnTo>
                    <a:pt x="2480995" y="314883"/>
                  </a:lnTo>
                  <a:lnTo>
                    <a:pt x="2492222" y="270713"/>
                  </a:lnTo>
                  <a:lnTo>
                    <a:pt x="2501823" y="225933"/>
                  </a:lnTo>
                  <a:lnTo>
                    <a:pt x="2509736" y="180581"/>
                  </a:lnTo>
                  <a:lnTo>
                    <a:pt x="2515959" y="134670"/>
                  </a:lnTo>
                  <a:lnTo>
                    <a:pt x="2520442" y="88239"/>
                  </a:lnTo>
                  <a:lnTo>
                    <a:pt x="2523159" y="41313"/>
                  </a:lnTo>
                  <a:lnTo>
                    <a:pt x="2523947" y="0"/>
                  </a:lnTo>
                  <a:close/>
                </a:path>
                <a:path w="2933065" h="5143500">
                  <a:moveTo>
                    <a:pt x="2932925" y="4321416"/>
                  </a:moveTo>
                  <a:lnTo>
                    <a:pt x="2112530" y="5142890"/>
                  </a:lnTo>
                  <a:lnTo>
                    <a:pt x="2932925" y="5142890"/>
                  </a:lnTo>
                  <a:lnTo>
                    <a:pt x="2932925" y="4321416"/>
                  </a:lnTo>
                  <a:close/>
                </a:path>
              </a:pathLst>
            </a:custGeom>
            <a:solidFill>
              <a:srgbClr val="003E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504149" y="0"/>
              <a:ext cx="1640205" cy="1227455"/>
            </a:xfrm>
            <a:custGeom>
              <a:avLst/>
              <a:gdLst/>
              <a:ahLst/>
              <a:cxnLst/>
              <a:rect l="l" t="t" r="r" b="b"/>
              <a:pathLst>
                <a:path w="1640204" h="1227455">
                  <a:moveTo>
                    <a:pt x="0" y="0"/>
                  </a:moveTo>
                  <a:lnTo>
                    <a:pt x="0" y="1226844"/>
                  </a:lnTo>
                  <a:lnTo>
                    <a:pt x="1639850" y="1226844"/>
                  </a:lnTo>
                  <a:lnTo>
                    <a:pt x="163985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5B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326311" y="0"/>
              <a:ext cx="642620" cy="812800"/>
            </a:xfrm>
            <a:custGeom>
              <a:avLst/>
              <a:gdLst/>
              <a:ahLst/>
              <a:cxnLst/>
              <a:rect l="l" t="t" r="r" b="b"/>
              <a:pathLst>
                <a:path w="642620" h="812800">
                  <a:moveTo>
                    <a:pt x="72606" y="0"/>
                  </a:moveTo>
                  <a:lnTo>
                    <a:pt x="72606" y="812399"/>
                  </a:lnTo>
                  <a:lnTo>
                    <a:pt x="0" y="812399"/>
                  </a:lnTo>
                  <a:lnTo>
                    <a:pt x="0" y="0"/>
                  </a:lnTo>
                </a:path>
                <a:path w="642620" h="812800">
                  <a:moveTo>
                    <a:pt x="262420" y="0"/>
                  </a:moveTo>
                  <a:lnTo>
                    <a:pt x="262420" y="812399"/>
                  </a:lnTo>
                  <a:lnTo>
                    <a:pt x="189814" y="812399"/>
                  </a:lnTo>
                  <a:lnTo>
                    <a:pt x="189814" y="0"/>
                  </a:lnTo>
                </a:path>
                <a:path w="642620" h="812800">
                  <a:moveTo>
                    <a:pt x="452234" y="0"/>
                  </a:moveTo>
                  <a:lnTo>
                    <a:pt x="452234" y="812399"/>
                  </a:lnTo>
                  <a:lnTo>
                    <a:pt x="379627" y="812399"/>
                  </a:lnTo>
                  <a:lnTo>
                    <a:pt x="379627" y="0"/>
                  </a:lnTo>
                </a:path>
                <a:path w="642620" h="812800">
                  <a:moveTo>
                    <a:pt x="642048" y="0"/>
                  </a:moveTo>
                  <a:lnTo>
                    <a:pt x="642048" y="812399"/>
                  </a:lnTo>
                  <a:lnTo>
                    <a:pt x="569441" y="812399"/>
                  </a:lnTo>
                  <a:lnTo>
                    <a:pt x="569441" y="0"/>
                  </a:lnTo>
                </a:path>
              </a:pathLst>
            </a:custGeom>
            <a:ln w="9524">
              <a:solidFill>
                <a:srgbClr val="003E4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212540" y="1233623"/>
              <a:ext cx="825500" cy="825500"/>
            </a:xfrm>
            <a:custGeom>
              <a:avLst/>
              <a:gdLst/>
              <a:ahLst/>
              <a:cxnLst/>
              <a:rect l="l" t="t" r="r" b="b"/>
              <a:pathLst>
                <a:path w="825500" h="825500">
                  <a:moveTo>
                    <a:pt x="412499" y="824999"/>
                  </a:moveTo>
                  <a:lnTo>
                    <a:pt x="364393" y="822224"/>
                  </a:lnTo>
                  <a:lnTo>
                    <a:pt x="317917" y="814105"/>
                  </a:lnTo>
                  <a:lnTo>
                    <a:pt x="273380" y="800951"/>
                  </a:lnTo>
                  <a:lnTo>
                    <a:pt x="231092" y="783073"/>
                  </a:lnTo>
                  <a:lnTo>
                    <a:pt x="191363" y="760778"/>
                  </a:lnTo>
                  <a:lnTo>
                    <a:pt x="154502" y="734378"/>
                  </a:lnTo>
                  <a:lnTo>
                    <a:pt x="120818" y="704181"/>
                  </a:lnTo>
                  <a:lnTo>
                    <a:pt x="90621" y="670497"/>
                  </a:lnTo>
                  <a:lnTo>
                    <a:pt x="64221" y="633636"/>
                  </a:lnTo>
                  <a:lnTo>
                    <a:pt x="41926" y="593907"/>
                  </a:lnTo>
                  <a:lnTo>
                    <a:pt x="24048" y="551619"/>
                  </a:lnTo>
                  <a:lnTo>
                    <a:pt x="10894" y="507082"/>
                  </a:lnTo>
                  <a:lnTo>
                    <a:pt x="2775" y="460606"/>
                  </a:lnTo>
                  <a:lnTo>
                    <a:pt x="0" y="412499"/>
                  </a:lnTo>
                  <a:lnTo>
                    <a:pt x="2685" y="365955"/>
                  </a:lnTo>
                  <a:lnTo>
                    <a:pt x="10894" y="317917"/>
                  </a:lnTo>
                  <a:lnTo>
                    <a:pt x="24048" y="273380"/>
                  </a:lnTo>
                  <a:lnTo>
                    <a:pt x="41926" y="231092"/>
                  </a:lnTo>
                  <a:lnTo>
                    <a:pt x="64221" y="191363"/>
                  </a:lnTo>
                  <a:lnTo>
                    <a:pt x="90621" y="154502"/>
                  </a:lnTo>
                  <a:lnTo>
                    <a:pt x="120818" y="120818"/>
                  </a:lnTo>
                  <a:lnTo>
                    <a:pt x="154502" y="90621"/>
                  </a:lnTo>
                  <a:lnTo>
                    <a:pt x="191363" y="64221"/>
                  </a:lnTo>
                  <a:lnTo>
                    <a:pt x="231092" y="41926"/>
                  </a:lnTo>
                  <a:lnTo>
                    <a:pt x="273380" y="24048"/>
                  </a:lnTo>
                  <a:lnTo>
                    <a:pt x="317917" y="10894"/>
                  </a:lnTo>
                  <a:lnTo>
                    <a:pt x="364393" y="2775"/>
                  </a:lnTo>
                  <a:lnTo>
                    <a:pt x="412499" y="0"/>
                  </a:lnTo>
                  <a:lnTo>
                    <a:pt x="459044" y="2632"/>
                  </a:lnTo>
                  <a:lnTo>
                    <a:pt x="504637" y="10420"/>
                  </a:lnTo>
                  <a:lnTo>
                    <a:pt x="548873" y="23194"/>
                  </a:lnTo>
                  <a:lnTo>
                    <a:pt x="591349" y="40788"/>
                  </a:lnTo>
                  <a:lnTo>
                    <a:pt x="631662" y="63035"/>
                  </a:lnTo>
                  <a:lnTo>
                    <a:pt x="669407" y="89768"/>
                  </a:lnTo>
                  <a:lnTo>
                    <a:pt x="704181" y="120818"/>
                  </a:lnTo>
                  <a:lnTo>
                    <a:pt x="735231" y="155592"/>
                  </a:lnTo>
                  <a:lnTo>
                    <a:pt x="761964" y="193337"/>
                  </a:lnTo>
                  <a:lnTo>
                    <a:pt x="784210" y="233650"/>
                  </a:lnTo>
                  <a:lnTo>
                    <a:pt x="801805" y="276126"/>
                  </a:lnTo>
                  <a:lnTo>
                    <a:pt x="814579" y="320362"/>
                  </a:lnTo>
                  <a:lnTo>
                    <a:pt x="822366" y="365955"/>
                  </a:lnTo>
                  <a:lnTo>
                    <a:pt x="824999" y="412499"/>
                  </a:lnTo>
                  <a:lnTo>
                    <a:pt x="822224" y="460606"/>
                  </a:lnTo>
                  <a:lnTo>
                    <a:pt x="814105" y="507082"/>
                  </a:lnTo>
                  <a:lnTo>
                    <a:pt x="800951" y="551619"/>
                  </a:lnTo>
                  <a:lnTo>
                    <a:pt x="783072" y="593907"/>
                  </a:lnTo>
                  <a:lnTo>
                    <a:pt x="760778" y="633636"/>
                  </a:lnTo>
                  <a:lnTo>
                    <a:pt x="734378" y="670497"/>
                  </a:lnTo>
                  <a:lnTo>
                    <a:pt x="704181" y="704181"/>
                  </a:lnTo>
                  <a:lnTo>
                    <a:pt x="670497" y="734378"/>
                  </a:lnTo>
                  <a:lnTo>
                    <a:pt x="633636" y="760778"/>
                  </a:lnTo>
                  <a:lnTo>
                    <a:pt x="593906" y="783073"/>
                  </a:lnTo>
                  <a:lnTo>
                    <a:pt x="551618" y="800951"/>
                  </a:lnTo>
                  <a:lnTo>
                    <a:pt x="507082" y="814105"/>
                  </a:lnTo>
                  <a:lnTo>
                    <a:pt x="460605" y="822224"/>
                  </a:lnTo>
                  <a:lnTo>
                    <a:pt x="412499" y="824999"/>
                  </a:lnTo>
                  <a:close/>
                </a:path>
              </a:pathLst>
            </a:custGeom>
            <a:solidFill>
              <a:srgbClr val="F493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410413" y="1629564"/>
              <a:ext cx="1252220" cy="1249045"/>
            </a:xfrm>
            <a:custGeom>
              <a:avLst/>
              <a:gdLst/>
              <a:ahLst/>
              <a:cxnLst/>
              <a:rect l="l" t="t" r="r" b="b"/>
              <a:pathLst>
                <a:path w="1252220" h="1249045">
                  <a:moveTo>
                    <a:pt x="612072" y="19403"/>
                  </a:moveTo>
                  <a:lnTo>
                    <a:pt x="600830" y="19403"/>
                  </a:lnTo>
                  <a:lnTo>
                    <a:pt x="596744" y="15317"/>
                  </a:lnTo>
                  <a:lnTo>
                    <a:pt x="596744" y="4086"/>
                  </a:lnTo>
                  <a:lnTo>
                    <a:pt x="600830" y="0"/>
                  </a:lnTo>
                  <a:lnTo>
                    <a:pt x="614116" y="0"/>
                  </a:lnTo>
                  <a:lnTo>
                    <a:pt x="617175" y="4086"/>
                  </a:lnTo>
                  <a:lnTo>
                    <a:pt x="617175" y="15317"/>
                  </a:lnTo>
                  <a:lnTo>
                    <a:pt x="612072" y="19403"/>
                  </a:lnTo>
                  <a:close/>
                </a:path>
                <a:path w="1252220" h="1249045">
                  <a:moveTo>
                    <a:pt x="666632" y="21457"/>
                  </a:moveTo>
                  <a:lnTo>
                    <a:pt x="659075" y="21457"/>
                  </a:lnTo>
                  <a:lnTo>
                    <a:pt x="653961" y="20430"/>
                  </a:lnTo>
                  <a:lnTo>
                    <a:pt x="649875" y="16344"/>
                  </a:lnTo>
                  <a:lnTo>
                    <a:pt x="649875" y="5102"/>
                  </a:lnTo>
                  <a:lnTo>
                    <a:pt x="652945" y="0"/>
                  </a:lnTo>
                  <a:lnTo>
                    <a:pt x="667247" y="0"/>
                  </a:lnTo>
                  <a:lnTo>
                    <a:pt x="670317" y="5102"/>
                  </a:lnTo>
                  <a:lnTo>
                    <a:pt x="671333" y="11231"/>
                  </a:lnTo>
                  <a:lnTo>
                    <a:pt x="670436" y="18398"/>
                  </a:lnTo>
                  <a:lnTo>
                    <a:pt x="666632" y="21457"/>
                  </a:lnTo>
                  <a:close/>
                </a:path>
                <a:path w="1252220" h="1249045">
                  <a:moveTo>
                    <a:pt x="558930" y="24516"/>
                  </a:moveTo>
                  <a:lnTo>
                    <a:pt x="546672" y="24516"/>
                  </a:lnTo>
                  <a:lnTo>
                    <a:pt x="542586" y="20430"/>
                  </a:lnTo>
                  <a:lnTo>
                    <a:pt x="542586" y="7145"/>
                  </a:lnTo>
                  <a:lnTo>
                    <a:pt x="547699" y="4086"/>
                  </a:lnTo>
                  <a:lnTo>
                    <a:pt x="559958" y="4086"/>
                  </a:lnTo>
                  <a:lnTo>
                    <a:pt x="563017" y="7145"/>
                  </a:lnTo>
                  <a:lnTo>
                    <a:pt x="563017" y="20430"/>
                  </a:lnTo>
                  <a:lnTo>
                    <a:pt x="558930" y="24516"/>
                  </a:lnTo>
                  <a:close/>
                </a:path>
                <a:path w="1252220" h="1249045">
                  <a:moveTo>
                    <a:pt x="715276" y="25543"/>
                  </a:moveTo>
                  <a:lnTo>
                    <a:pt x="707965" y="25543"/>
                  </a:lnTo>
                  <a:lnTo>
                    <a:pt x="703925" y="21847"/>
                  </a:lnTo>
                  <a:lnTo>
                    <a:pt x="703006" y="16344"/>
                  </a:lnTo>
                  <a:lnTo>
                    <a:pt x="700963" y="11231"/>
                  </a:lnTo>
                  <a:lnTo>
                    <a:pt x="705049" y="7145"/>
                  </a:lnTo>
                  <a:lnTo>
                    <a:pt x="710162" y="6129"/>
                  </a:lnTo>
                  <a:lnTo>
                    <a:pt x="712153" y="5880"/>
                  </a:lnTo>
                  <a:lnTo>
                    <a:pt x="719286" y="5880"/>
                  </a:lnTo>
                  <a:lnTo>
                    <a:pt x="721729" y="8280"/>
                  </a:lnTo>
                  <a:lnTo>
                    <a:pt x="723448" y="14301"/>
                  </a:lnTo>
                  <a:lnTo>
                    <a:pt x="724464" y="20430"/>
                  </a:lnTo>
                  <a:lnTo>
                    <a:pt x="720378" y="24516"/>
                  </a:lnTo>
                  <a:lnTo>
                    <a:pt x="715276" y="25543"/>
                  </a:lnTo>
                  <a:close/>
                </a:path>
                <a:path w="1252220" h="1249045">
                  <a:moveTo>
                    <a:pt x="499670" y="32689"/>
                  </a:moveTo>
                  <a:lnTo>
                    <a:pt x="494557" y="31673"/>
                  </a:lnTo>
                  <a:lnTo>
                    <a:pt x="490471" y="29630"/>
                  </a:lnTo>
                  <a:lnTo>
                    <a:pt x="490471" y="16344"/>
                  </a:lnTo>
                  <a:lnTo>
                    <a:pt x="493541" y="12258"/>
                  </a:lnTo>
                  <a:lnTo>
                    <a:pt x="505800" y="12258"/>
                  </a:lnTo>
                  <a:lnTo>
                    <a:pt x="509886" y="16344"/>
                  </a:lnTo>
                  <a:lnTo>
                    <a:pt x="509886" y="29630"/>
                  </a:lnTo>
                  <a:lnTo>
                    <a:pt x="504772" y="31673"/>
                  </a:lnTo>
                  <a:lnTo>
                    <a:pt x="499670" y="32689"/>
                  </a:lnTo>
                  <a:close/>
                </a:path>
                <a:path w="1252220" h="1249045">
                  <a:moveTo>
                    <a:pt x="772421" y="35759"/>
                  </a:moveTo>
                  <a:lnTo>
                    <a:pt x="765336" y="35759"/>
                  </a:lnTo>
                  <a:lnTo>
                    <a:pt x="759208" y="34732"/>
                  </a:lnTo>
                  <a:lnTo>
                    <a:pt x="755122" y="29630"/>
                  </a:lnTo>
                  <a:lnTo>
                    <a:pt x="756148" y="22474"/>
                  </a:lnTo>
                  <a:lnTo>
                    <a:pt x="756148" y="17360"/>
                  </a:lnTo>
                  <a:lnTo>
                    <a:pt x="761251" y="15317"/>
                  </a:lnTo>
                  <a:lnTo>
                    <a:pt x="772493" y="15317"/>
                  </a:lnTo>
                  <a:lnTo>
                    <a:pt x="776579" y="19403"/>
                  </a:lnTo>
                  <a:lnTo>
                    <a:pt x="777606" y="25543"/>
                  </a:lnTo>
                  <a:lnTo>
                    <a:pt x="775768" y="31965"/>
                  </a:lnTo>
                  <a:lnTo>
                    <a:pt x="772421" y="35759"/>
                  </a:lnTo>
                  <a:close/>
                </a:path>
                <a:path w="1252220" h="1249045">
                  <a:moveTo>
                    <a:pt x="453684" y="47001"/>
                  </a:moveTo>
                  <a:lnTo>
                    <a:pt x="440399" y="47001"/>
                  </a:lnTo>
                  <a:lnTo>
                    <a:pt x="437340" y="41888"/>
                  </a:lnTo>
                  <a:lnTo>
                    <a:pt x="437340" y="29630"/>
                  </a:lnTo>
                  <a:lnTo>
                    <a:pt x="440399" y="26560"/>
                  </a:lnTo>
                  <a:lnTo>
                    <a:pt x="445512" y="25543"/>
                  </a:lnTo>
                  <a:lnTo>
                    <a:pt x="447021" y="25349"/>
                  </a:lnTo>
                  <a:lnTo>
                    <a:pt x="454636" y="25349"/>
                  </a:lnTo>
                  <a:lnTo>
                    <a:pt x="457771" y="28592"/>
                  </a:lnTo>
                  <a:lnTo>
                    <a:pt x="457771" y="41888"/>
                  </a:lnTo>
                  <a:lnTo>
                    <a:pt x="453684" y="47001"/>
                  </a:lnTo>
                  <a:close/>
                </a:path>
                <a:path w="1252220" h="1249045">
                  <a:moveTo>
                    <a:pt x="823581" y="50061"/>
                  </a:moveTo>
                  <a:lnTo>
                    <a:pt x="810398" y="50061"/>
                  </a:lnTo>
                  <a:lnTo>
                    <a:pt x="807236" y="46266"/>
                  </a:lnTo>
                  <a:lnTo>
                    <a:pt x="807236" y="32689"/>
                  </a:lnTo>
                  <a:lnTo>
                    <a:pt x="811322" y="30646"/>
                  </a:lnTo>
                  <a:lnTo>
                    <a:pt x="816436" y="29630"/>
                  </a:lnTo>
                  <a:lnTo>
                    <a:pt x="823581" y="29630"/>
                  </a:lnTo>
                  <a:lnTo>
                    <a:pt x="827667" y="31673"/>
                  </a:lnTo>
                  <a:lnTo>
                    <a:pt x="827667" y="45974"/>
                  </a:lnTo>
                  <a:lnTo>
                    <a:pt x="823581" y="50061"/>
                  </a:lnTo>
                  <a:close/>
                </a:path>
                <a:path w="1252220" h="1249045">
                  <a:moveTo>
                    <a:pt x="399526" y="65389"/>
                  </a:moveTo>
                  <a:lnTo>
                    <a:pt x="392215" y="65389"/>
                  </a:lnTo>
                  <a:lnTo>
                    <a:pt x="388186" y="61692"/>
                  </a:lnTo>
                  <a:lnTo>
                    <a:pt x="387268" y="56190"/>
                  </a:lnTo>
                  <a:lnTo>
                    <a:pt x="384197" y="48017"/>
                  </a:lnTo>
                  <a:lnTo>
                    <a:pt x="389311" y="45974"/>
                  </a:lnTo>
                  <a:lnTo>
                    <a:pt x="394424" y="42915"/>
                  </a:lnTo>
                  <a:lnTo>
                    <a:pt x="402597" y="42915"/>
                  </a:lnTo>
                  <a:lnTo>
                    <a:pt x="406683" y="47001"/>
                  </a:lnTo>
                  <a:lnTo>
                    <a:pt x="407709" y="53131"/>
                  </a:lnTo>
                  <a:lnTo>
                    <a:pt x="407709" y="60276"/>
                  </a:lnTo>
                  <a:lnTo>
                    <a:pt x="404640" y="63346"/>
                  </a:lnTo>
                  <a:lnTo>
                    <a:pt x="399526" y="65389"/>
                  </a:lnTo>
                  <a:close/>
                </a:path>
                <a:path w="1252220" h="1249045">
                  <a:moveTo>
                    <a:pt x="874680" y="68459"/>
                  </a:moveTo>
                  <a:lnTo>
                    <a:pt x="861394" y="68459"/>
                  </a:lnTo>
                  <a:lnTo>
                    <a:pt x="857308" y="63346"/>
                  </a:lnTo>
                  <a:lnTo>
                    <a:pt x="857308" y="57217"/>
                  </a:lnTo>
                  <a:lnTo>
                    <a:pt x="858268" y="53358"/>
                  </a:lnTo>
                  <a:lnTo>
                    <a:pt x="858324" y="53131"/>
                  </a:lnTo>
                  <a:lnTo>
                    <a:pt x="862411" y="50061"/>
                  </a:lnTo>
                  <a:lnTo>
                    <a:pt x="867794" y="47909"/>
                  </a:lnTo>
                  <a:lnTo>
                    <a:pt x="874107" y="47909"/>
                  </a:lnTo>
                  <a:lnTo>
                    <a:pt x="876759" y="53131"/>
                  </a:lnTo>
                  <a:lnTo>
                    <a:pt x="876874" y="53358"/>
                  </a:lnTo>
                  <a:lnTo>
                    <a:pt x="878766" y="56190"/>
                  </a:lnTo>
                  <a:lnTo>
                    <a:pt x="877739" y="65389"/>
                  </a:lnTo>
                  <a:lnTo>
                    <a:pt x="874680" y="68459"/>
                  </a:lnTo>
                  <a:close/>
                </a:path>
                <a:path w="1252220" h="1249045">
                  <a:moveTo>
                    <a:pt x="638633" y="75605"/>
                  </a:moveTo>
                  <a:lnTo>
                    <a:pt x="627391" y="75605"/>
                  </a:lnTo>
                  <a:lnTo>
                    <a:pt x="623304" y="71518"/>
                  </a:lnTo>
                  <a:lnTo>
                    <a:pt x="623304" y="57217"/>
                  </a:lnTo>
                  <a:lnTo>
                    <a:pt x="626374" y="55174"/>
                  </a:lnTo>
                  <a:lnTo>
                    <a:pt x="638633" y="55174"/>
                  </a:lnTo>
                  <a:lnTo>
                    <a:pt x="642718" y="58233"/>
                  </a:lnTo>
                  <a:lnTo>
                    <a:pt x="642718" y="71518"/>
                  </a:lnTo>
                  <a:lnTo>
                    <a:pt x="638633" y="75605"/>
                  </a:lnTo>
                  <a:close/>
                </a:path>
                <a:path w="1252220" h="1249045">
                  <a:moveTo>
                    <a:pt x="587544" y="76632"/>
                  </a:moveTo>
                  <a:lnTo>
                    <a:pt x="573243" y="76632"/>
                  </a:lnTo>
                  <a:lnTo>
                    <a:pt x="568130" y="71518"/>
                  </a:lnTo>
                  <a:lnTo>
                    <a:pt x="568130" y="60276"/>
                  </a:lnTo>
                  <a:lnTo>
                    <a:pt x="572216" y="56190"/>
                  </a:lnTo>
                  <a:lnTo>
                    <a:pt x="577329" y="55174"/>
                  </a:lnTo>
                  <a:lnTo>
                    <a:pt x="578561" y="54860"/>
                  </a:lnTo>
                  <a:lnTo>
                    <a:pt x="579675" y="54720"/>
                  </a:lnTo>
                  <a:lnTo>
                    <a:pt x="586399" y="54720"/>
                  </a:lnTo>
                  <a:lnTo>
                    <a:pt x="588874" y="59314"/>
                  </a:lnTo>
                  <a:lnTo>
                    <a:pt x="590615" y="65389"/>
                  </a:lnTo>
                  <a:lnTo>
                    <a:pt x="590615" y="71518"/>
                  </a:lnTo>
                  <a:lnTo>
                    <a:pt x="587544" y="76632"/>
                  </a:lnTo>
                  <a:close/>
                </a:path>
                <a:path w="1252220" h="1249045">
                  <a:moveTo>
                    <a:pt x="692791" y="77648"/>
                  </a:moveTo>
                  <a:lnTo>
                    <a:pt x="680533" y="77648"/>
                  </a:lnTo>
                  <a:lnTo>
                    <a:pt x="675419" y="75605"/>
                  </a:lnTo>
                  <a:lnTo>
                    <a:pt x="675419" y="62330"/>
                  </a:lnTo>
                  <a:lnTo>
                    <a:pt x="679505" y="58233"/>
                  </a:lnTo>
                  <a:lnTo>
                    <a:pt x="684618" y="57217"/>
                  </a:lnTo>
                  <a:lnTo>
                    <a:pt x="690747" y="57217"/>
                  </a:lnTo>
                  <a:lnTo>
                    <a:pt x="695861" y="60276"/>
                  </a:lnTo>
                  <a:lnTo>
                    <a:pt x="695861" y="73561"/>
                  </a:lnTo>
                  <a:lnTo>
                    <a:pt x="692791" y="77648"/>
                  </a:lnTo>
                  <a:close/>
                </a:path>
                <a:path w="1252220" h="1249045">
                  <a:moveTo>
                    <a:pt x="533527" y="84242"/>
                  </a:moveTo>
                  <a:lnTo>
                    <a:pt x="528036" y="84242"/>
                  </a:lnTo>
                  <a:lnTo>
                    <a:pt x="527160" y="84090"/>
                  </a:lnTo>
                  <a:lnTo>
                    <a:pt x="526230" y="83788"/>
                  </a:lnTo>
                  <a:lnTo>
                    <a:pt x="520101" y="82761"/>
                  </a:lnTo>
                  <a:lnTo>
                    <a:pt x="516015" y="77648"/>
                  </a:lnTo>
                  <a:lnTo>
                    <a:pt x="516015" y="72545"/>
                  </a:lnTo>
                  <a:lnTo>
                    <a:pt x="516868" y="67432"/>
                  </a:lnTo>
                  <a:lnTo>
                    <a:pt x="516933" y="67043"/>
                  </a:lnTo>
                  <a:lnTo>
                    <a:pt x="521139" y="63195"/>
                  </a:lnTo>
                  <a:lnTo>
                    <a:pt x="528923" y="63195"/>
                  </a:lnTo>
                  <a:lnTo>
                    <a:pt x="534414" y="65389"/>
                  </a:lnTo>
                  <a:lnTo>
                    <a:pt x="537472" y="67432"/>
                  </a:lnTo>
                  <a:lnTo>
                    <a:pt x="537472" y="73561"/>
                  </a:lnTo>
                  <a:lnTo>
                    <a:pt x="536608" y="79637"/>
                  </a:lnTo>
                  <a:lnTo>
                    <a:pt x="533629" y="84090"/>
                  </a:lnTo>
                  <a:lnTo>
                    <a:pt x="533527" y="84242"/>
                  </a:lnTo>
                  <a:close/>
                </a:path>
                <a:path w="1252220" h="1249045">
                  <a:moveTo>
                    <a:pt x="744906" y="85831"/>
                  </a:moveTo>
                  <a:lnTo>
                    <a:pt x="733663" y="85831"/>
                  </a:lnTo>
                  <a:lnTo>
                    <a:pt x="729577" y="82761"/>
                  </a:lnTo>
                  <a:lnTo>
                    <a:pt x="729577" y="70502"/>
                  </a:lnTo>
                  <a:lnTo>
                    <a:pt x="731620" y="66416"/>
                  </a:lnTo>
                  <a:lnTo>
                    <a:pt x="741836" y="66416"/>
                  </a:lnTo>
                  <a:lnTo>
                    <a:pt x="745922" y="67432"/>
                  </a:lnTo>
                  <a:lnTo>
                    <a:pt x="746949" y="73561"/>
                  </a:lnTo>
                  <a:lnTo>
                    <a:pt x="748992" y="81745"/>
                  </a:lnTo>
                  <a:lnTo>
                    <a:pt x="744906" y="85831"/>
                  </a:lnTo>
                  <a:close/>
                </a:path>
                <a:path w="1252220" h="1249045">
                  <a:moveTo>
                    <a:pt x="354174" y="87009"/>
                  </a:moveTo>
                  <a:lnTo>
                    <a:pt x="347368" y="87009"/>
                  </a:lnTo>
                  <a:lnTo>
                    <a:pt x="346395" y="86847"/>
                  </a:lnTo>
                  <a:lnTo>
                    <a:pt x="341282" y="85831"/>
                  </a:lnTo>
                  <a:lnTo>
                    <a:pt x="337196" y="81745"/>
                  </a:lnTo>
                  <a:lnTo>
                    <a:pt x="337196" y="70502"/>
                  </a:lnTo>
                  <a:lnTo>
                    <a:pt x="342309" y="66416"/>
                  </a:lnTo>
                  <a:lnTo>
                    <a:pt x="356611" y="66416"/>
                  </a:lnTo>
                  <a:lnTo>
                    <a:pt x="358654" y="70502"/>
                  </a:lnTo>
                  <a:lnTo>
                    <a:pt x="358654" y="78675"/>
                  </a:lnTo>
                  <a:lnTo>
                    <a:pt x="357800" y="84696"/>
                  </a:lnTo>
                  <a:lnTo>
                    <a:pt x="354174" y="87009"/>
                  </a:lnTo>
                  <a:close/>
                </a:path>
                <a:path w="1252220" h="1249045">
                  <a:moveTo>
                    <a:pt x="915552" y="94003"/>
                  </a:moveTo>
                  <a:lnTo>
                    <a:pt x="909412" y="92976"/>
                  </a:lnTo>
                  <a:lnTo>
                    <a:pt x="904310" y="88890"/>
                  </a:lnTo>
                  <a:lnTo>
                    <a:pt x="904310" y="82761"/>
                  </a:lnTo>
                  <a:lnTo>
                    <a:pt x="905326" y="76632"/>
                  </a:lnTo>
                  <a:lnTo>
                    <a:pt x="910440" y="72545"/>
                  </a:lnTo>
                  <a:lnTo>
                    <a:pt x="923725" y="72545"/>
                  </a:lnTo>
                  <a:lnTo>
                    <a:pt x="927811" y="76632"/>
                  </a:lnTo>
                  <a:lnTo>
                    <a:pt x="927811" y="88890"/>
                  </a:lnTo>
                  <a:lnTo>
                    <a:pt x="923725" y="91960"/>
                  </a:lnTo>
                  <a:lnTo>
                    <a:pt x="915552" y="94003"/>
                  </a:lnTo>
                  <a:close/>
                </a:path>
                <a:path w="1252220" h="1249045">
                  <a:moveTo>
                    <a:pt x="480255" y="96046"/>
                  </a:moveTo>
                  <a:lnTo>
                    <a:pt x="469013" y="96046"/>
                  </a:lnTo>
                  <a:lnTo>
                    <a:pt x="463900" y="91960"/>
                  </a:lnTo>
                  <a:lnTo>
                    <a:pt x="463900" y="77648"/>
                  </a:lnTo>
                  <a:lnTo>
                    <a:pt x="474126" y="73561"/>
                  </a:lnTo>
                  <a:lnTo>
                    <a:pt x="484342" y="78675"/>
                  </a:lnTo>
                  <a:lnTo>
                    <a:pt x="484342" y="91960"/>
                  </a:lnTo>
                  <a:lnTo>
                    <a:pt x="480255" y="96046"/>
                  </a:lnTo>
                  <a:close/>
                </a:path>
                <a:path w="1252220" h="1249045">
                  <a:moveTo>
                    <a:pt x="791908" y="101149"/>
                  </a:moveTo>
                  <a:lnTo>
                    <a:pt x="779649" y="97062"/>
                  </a:lnTo>
                  <a:lnTo>
                    <a:pt x="780666" y="88890"/>
                  </a:lnTo>
                  <a:lnTo>
                    <a:pt x="780666" y="82761"/>
                  </a:lnTo>
                  <a:lnTo>
                    <a:pt x="785779" y="78675"/>
                  </a:lnTo>
                  <a:lnTo>
                    <a:pt x="797021" y="78675"/>
                  </a:lnTo>
                  <a:lnTo>
                    <a:pt x="800080" y="82761"/>
                  </a:lnTo>
                  <a:lnTo>
                    <a:pt x="801107" y="87874"/>
                  </a:lnTo>
                  <a:lnTo>
                    <a:pt x="802123" y="96046"/>
                  </a:lnTo>
                  <a:lnTo>
                    <a:pt x="797021" y="98089"/>
                  </a:lnTo>
                  <a:lnTo>
                    <a:pt x="791908" y="101149"/>
                  </a:lnTo>
                  <a:close/>
                </a:path>
                <a:path w="1252220" h="1249045">
                  <a:moveTo>
                    <a:pt x="302453" y="112391"/>
                  </a:moveTo>
                  <a:lnTo>
                    <a:pt x="295307" y="112391"/>
                  </a:lnTo>
                  <a:lnTo>
                    <a:pt x="291221" y="107289"/>
                  </a:lnTo>
                  <a:lnTo>
                    <a:pt x="291221" y="95019"/>
                  </a:lnTo>
                  <a:lnTo>
                    <a:pt x="295307" y="90933"/>
                  </a:lnTo>
                  <a:lnTo>
                    <a:pt x="306550" y="90933"/>
                  </a:lnTo>
                  <a:lnTo>
                    <a:pt x="310636" y="94003"/>
                  </a:lnTo>
                  <a:lnTo>
                    <a:pt x="312679" y="108305"/>
                  </a:lnTo>
                  <a:lnTo>
                    <a:pt x="307566" y="111375"/>
                  </a:lnTo>
                  <a:lnTo>
                    <a:pt x="302453" y="112391"/>
                  </a:lnTo>
                  <a:close/>
                </a:path>
                <a:path w="1252220" h="1249045">
                  <a:moveTo>
                    <a:pt x="429957" y="112391"/>
                  </a:moveTo>
                  <a:lnTo>
                    <a:pt x="423027" y="112391"/>
                  </a:lnTo>
                  <a:lnTo>
                    <a:pt x="415882" y="111375"/>
                  </a:lnTo>
                  <a:lnTo>
                    <a:pt x="412811" y="106262"/>
                  </a:lnTo>
                  <a:lnTo>
                    <a:pt x="413839" y="99106"/>
                  </a:lnTo>
                  <a:lnTo>
                    <a:pt x="413839" y="92976"/>
                  </a:lnTo>
                  <a:lnTo>
                    <a:pt x="418941" y="90933"/>
                  </a:lnTo>
                  <a:lnTo>
                    <a:pt x="424054" y="90933"/>
                  </a:lnTo>
                  <a:lnTo>
                    <a:pt x="432226" y="91960"/>
                  </a:lnTo>
                  <a:lnTo>
                    <a:pt x="434269" y="96046"/>
                  </a:lnTo>
                  <a:lnTo>
                    <a:pt x="435297" y="102176"/>
                  </a:lnTo>
                  <a:lnTo>
                    <a:pt x="433426" y="107775"/>
                  </a:lnTo>
                  <a:lnTo>
                    <a:pt x="429957" y="112391"/>
                  </a:lnTo>
                  <a:close/>
                </a:path>
                <a:path w="1252220" h="1249045">
                  <a:moveTo>
                    <a:pt x="845303" y="116607"/>
                  </a:moveTo>
                  <a:lnTo>
                    <a:pt x="838661" y="116607"/>
                  </a:lnTo>
                  <a:lnTo>
                    <a:pt x="837893" y="116477"/>
                  </a:lnTo>
                  <a:lnTo>
                    <a:pt x="831764" y="114434"/>
                  </a:lnTo>
                  <a:lnTo>
                    <a:pt x="828694" y="111375"/>
                  </a:lnTo>
                  <a:lnTo>
                    <a:pt x="830737" y="106262"/>
                  </a:lnTo>
                  <a:lnTo>
                    <a:pt x="831634" y="100003"/>
                  </a:lnTo>
                  <a:lnTo>
                    <a:pt x="835656" y="96879"/>
                  </a:lnTo>
                  <a:lnTo>
                    <a:pt x="841899" y="96879"/>
                  </a:lnTo>
                  <a:lnTo>
                    <a:pt x="849125" y="98089"/>
                  </a:lnTo>
                  <a:lnTo>
                    <a:pt x="851179" y="102176"/>
                  </a:lnTo>
                  <a:lnTo>
                    <a:pt x="849125" y="107289"/>
                  </a:lnTo>
                  <a:lnTo>
                    <a:pt x="849125" y="113548"/>
                  </a:lnTo>
                  <a:lnTo>
                    <a:pt x="845303" y="116607"/>
                  </a:lnTo>
                  <a:close/>
                </a:path>
                <a:path w="1252220" h="1249045">
                  <a:moveTo>
                    <a:pt x="968683" y="119547"/>
                  </a:moveTo>
                  <a:lnTo>
                    <a:pt x="955398" y="119547"/>
                  </a:lnTo>
                  <a:lnTo>
                    <a:pt x="951312" y="116477"/>
                  </a:lnTo>
                  <a:lnTo>
                    <a:pt x="951312" y="104121"/>
                  </a:lnTo>
                  <a:lnTo>
                    <a:pt x="951442" y="104121"/>
                  </a:lnTo>
                  <a:lnTo>
                    <a:pt x="955398" y="101149"/>
                  </a:lnTo>
                  <a:lnTo>
                    <a:pt x="960511" y="101149"/>
                  </a:lnTo>
                  <a:lnTo>
                    <a:pt x="961614" y="100781"/>
                  </a:lnTo>
                  <a:lnTo>
                    <a:pt x="962684" y="100619"/>
                  </a:lnTo>
                  <a:lnTo>
                    <a:pt x="968381" y="100619"/>
                  </a:lnTo>
                  <a:lnTo>
                    <a:pt x="972121" y="104121"/>
                  </a:lnTo>
                  <a:lnTo>
                    <a:pt x="973797" y="108305"/>
                  </a:lnTo>
                  <a:lnTo>
                    <a:pt x="971754" y="116477"/>
                  </a:lnTo>
                  <a:lnTo>
                    <a:pt x="968683" y="119547"/>
                  </a:lnTo>
                  <a:close/>
                </a:path>
                <a:path w="1252220" h="1249045">
                  <a:moveTo>
                    <a:pt x="614116" y="129763"/>
                  </a:moveTo>
                  <a:lnTo>
                    <a:pt x="600830" y="129763"/>
                  </a:lnTo>
                  <a:lnTo>
                    <a:pt x="595717" y="124660"/>
                  </a:lnTo>
                  <a:lnTo>
                    <a:pt x="596744" y="118520"/>
                  </a:lnTo>
                  <a:lnTo>
                    <a:pt x="596744" y="113418"/>
                  </a:lnTo>
                  <a:lnTo>
                    <a:pt x="600934" y="108175"/>
                  </a:lnTo>
                  <a:lnTo>
                    <a:pt x="613618" y="108175"/>
                  </a:lnTo>
                  <a:lnTo>
                    <a:pt x="616332" y="112834"/>
                  </a:lnTo>
                  <a:lnTo>
                    <a:pt x="618202" y="117504"/>
                  </a:lnTo>
                  <a:lnTo>
                    <a:pt x="617175" y="124660"/>
                  </a:lnTo>
                  <a:lnTo>
                    <a:pt x="614116" y="129763"/>
                  </a:lnTo>
                  <a:close/>
                </a:path>
                <a:path w="1252220" h="1249045">
                  <a:moveTo>
                    <a:pt x="665204" y="131806"/>
                  </a:moveTo>
                  <a:lnTo>
                    <a:pt x="652945" y="131806"/>
                  </a:lnTo>
                  <a:lnTo>
                    <a:pt x="649875" y="127720"/>
                  </a:lnTo>
                  <a:lnTo>
                    <a:pt x="648859" y="122617"/>
                  </a:lnTo>
                  <a:lnTo>
                    <a:pt x="647832" y="114434"/>
                  </a:lnTo>
                  <a:lnTo>
                    <a:pt x="651918" y="111375"/>
                  </a:lnTo>
                  <a:lnTo>
                    <a:pt x="658047" y="109332"/>
                  </a:lnTo>
                  <a:lnTo>
                    <a:pt x="664177" y="109332"/>
                  </a:lnTo>
                  <a:lnTo>
                    <a:pt x="669290" y="113418"/>
                  </a:lnTo>
                  <a:lnTo>
                    <a:pt x="669290" y="119547"/>
                  </a:lnTo>
                  <a:lnTo>
                    <a:pt x="670317" y="126703"/>
                  </a:lnTo>
                  <a:lnTo>
                    <a:pt x="665204" y="131806"/>
                  </a:lnTo>
                  <a:close/>
                </a:path>
                <a:path w="1252220" h="1249045">
                  <a:moveTo>
                    <a:pt x="381139" y="132833"/>
                  </a:moveTo>
                  <a:lnTo>
                    <a:pt x="370923" y="132833"/>
                  </a:lnTo>
                  <a:lnTo>
                    <a:pt x="365810" y="131806"/>
                  </a:lnTo>
                  <a:lnTo>
                    <a:pt x="365810" y="118228"/>
                  </a:lnTo>
                  <a:lnTo>
                    <a:pt x="367453" y="114283"/>
                  </a:lnTo>
                  <a:lnTo>
                    <a:pt x="382003" y="114283"/>
                  </a:lnTo>
                  <a:lnTo>
                    <a:pt x="386251" y="118520"/>
                  </a:lnTo>
                  <a:lnTo>
                    <a:pt x="386251" y="124660"/>
                  </a:lnTo>
                  <a:lnTo>
                    <a:pt x="384197" y="129763"/>
                  </a:lnTo>
                  <a:lnTo>
                    <a:pt x="381139" y="132833"/>
                  </a:lnTo>
                  <a:close/>
                </a:path>
                <a:path w="1252220" h="1249045">
                  <a:moveTo>
                    <a:pt x="552801" y="134876"/>
                  </a:moveTo>
                  <a:lnTo>
                    <a:pt x="545645" y="133849"/>
                  </a:lnTo>
                  <a:lnTo>
                    <a:pt x="542586" y="128747"/>
                  </a:lnTo>
                  <a:lnTo>
                    <a:pt x="544629" y="122617"/>
                  </a:lnTo>
                  <a:lnTo>
                    <a:pt x="545645" y="117504"/>
                  </a:lnTo>
                  <a:lnTo>
                    <a:pt x="549742" y="114434"/>
                  </a:lnTo>
                  <a:lnTo>
                    <a:pt x="560974" y="114434"/>
                  </a:lnTo>
                  <a:lnTo>
                    <a:pt x="563017" y="118520"/>
                  </a:lnTo>
                  <a:lnTo>
                    <a:pt x="563017" y="129763"/>
                  </a:lnTo>
                  <a:lnTo>
                    <a:pt x="559958" y="133849"/>
                  </a:lnTo>
                  <a:lnTo>
                    <a:pt x="552801" y="134876"/>
                  </a:lnTo>
                  <a:close/>
                </a:path>
                <a:path w="1252220" h="1249045">
                  <a:moveTo>
                    <a:pt x="717899" y="136919"/>
                  </a:moveTo>
                  <a:lnTo>
                    <a:pt x="710162" y="136919"/>
                  </a:lnTo>
                  <a:lnTo>
                    <a:pt x="704033" y="134876"/>
                  </a:lnTo>
                  <a:lnTo>
                    <a:pt x="699947" y="129763"/>
                  </a:lnTo>
                  <a:lnTo>
                    <a:pt x="700963" y="123633"/>
                  </a:lnTo>
                  <a:lnTo>
                    <a:pt x="703006" y="118520"/>
                  </a:lnTo>
                  <a:lnTo>
                    <a:pt x="706076" y="114434"/>
                  </a:lnTo>
                  <a:lnTo>
                    <a:pt x="719361" y="114434"/>
                  </a:lnTo>
                  <a:lnTo>
                    <a:pt x="721405" y="119547"/>
                  </a:lnTo>
                  <a:lnTo>
                    <a:pt x="721405" y="126703"/>
                  </a:lnTo>
                  <a:lnTo>
                    <a:pt x="720465" y="132303"/>
                  </a:lnTo>
                  <a:lnTo>
                    <a:pt x="717899" y="136919"/>
                  </a:lnTo>
                  <a:close/>
                </a:path>
                <a:path w="1252220" h="1249045">
                  <a:moveTo>
                    <a:pt x="895111" y="139978"/>
                  </a:moveTo>
                  <a:lnTo>
                    <a:pt x="883868" y="139978"/>
                  </a:lnTo>
                  <a:lnTo>
                    <a:pt x="878766" y="137935"/>
                  </a:lnTo>
                  <a:lnTo>
                    <a:pt x="878766" y="123633"/>
                  </a:lnTo>
                  <a:lnTo>
                    <a:pt x="882852" y="119547"/>
                  </a:lnTo>
                  <a:lnTo>
                    <a:pt x="895111" y="119547"/>
                  </a:lnTo>
                  <a:lnTo>
                    <a:pt x="899197" y="123633"/>
                  </a:lnTo>
                  <a:lnTo>
                    <a:pt x="899197" y="134876"/>
                  </a:lnTo>
                  <a:lnTo>
                    <a:pt x="895111" y="139978"/>
                  </a:lnTo>
                  <a:close/>
                </a:path>
                <a:path w="1252220" h="1249045">
                  <a:moveTo>
                    <a:pt x="256478" y="144075"/>
                  </a:moveTo>
                  <a:lnTo>
                    <a:pt x="249322" y="143048"/>
                  </a:lnTo>
                  <a:lnTo>
                    <a:pt x="245235" y="137935"/>
                  </a:lnTo>
                  <a:lnTo>
                    <a:pt x="246262" y="130790"/>
                  </a:lnTo>
                  <a:lnTo>
                    <a:pt x="247938" y="125741"/>
                  </a:lnTo>
                  <a:lnTo>
                    <a:pt x="251700" y="122077"/>
                  </a:lnTo>
                  <a:lnTo>
                    <a:pt x="257397" y="122077"/>
                  </a:lnTo>
                  <a:lnTo>
                    <a:pt x="258456" y="122250"/>
                  </a:lnTo>
                  <a:lnTo>
                    <a:pt x="259536" y="122617"/>
                  </a:lnTo>
                  <a:lnTo>
                    <a:pt x="264650" y="122617"/>
                  </a:lnTo>
                  <a:lnTo>
                    <a:pt x="268736" y="127720"/>
                  </a:lnTo>
                  <a:lnTo>
                    <a:pt x="268736" y="138962"/>
                  </a:lnTo>
                  <a:lnTo>
                    <a:pt x="263623" y="143048"/>
                  </a:lnTo>
                  <a:lnTo>
                    <a:pt x="256478" y="144075"/>
                  </a:lnTo>
                  <a:close/>
                </a:path>
                <a:path w="1252220" h="1249045">
                  <a:moveTo>
                    <a:pt x="509886" y="144075"/>
                  </a:moveTo>
                  <a:lnTo>
                    <a:pt x="496600" y="144075"/>
                  </a:lnTo>
                  <a:lnTo>
                    <a:pt x="491497" y="139978"/>
                  </a:lnTo>
                  <a:lnTo>
                    <a:pt x="491497" y="133849"/>
                  </a:lnTo>
                  <a:lnTo>
                    <a:pt x="490471" y="128747"/>
                  </a:lnTo>
                  <a:lnTo>
                    <a:pt x="494557" y="124660"/>
                  </a:lnTo>
                  <a:lnTo>
                    <a:pt x="500686" y="123633"/>
                  </a:lnTo>
                  <a:lnTo>
                    <a:pt x="506816" y="123633"/>
                  </a:lnTo>
                  <a:lnTo>
                    <a:pt x="511929" y="127720"/>
                  </a:lnTo>
                  <a:lnTo>
                    <a:pt x="511929" y="138962"/>
                  </a:lnTo>
                  <a:lnTo>
                    <a:pt x="509886" y="144075"/>
                  </a:lnTo>
                  <a:close/>
                </a:path>
                <a:path w="1252220" h="1249045">
                  <a:moveTo>
                    <a:pt x="764321" y="148161"/>
                  </a:moveTo>
                  <a:lnTo>
                    <a:pt x="758250" y="148161"/>
                  </a:lnTo>
                  <a:lnTo>
                    <a:pt x="755013" y="144562"/>
                  </a:lnTo>
                  <a:lnTo>
                    <a:pt x="754105" y="139978"/>
                  </a:lnTo>
                  <a:lnTo>
                    <a:pt x="752062" y="133849"/>
                  </a:lnTo>
                  <a:lnTo>
                    <a:pt x="756148" y="128747"/>
                  </a:lnTo>
                  <a:lnTo>
                    <a:pt x="762278" y="127720"/>
                  </a:lnTo>
                  <a:lnTo>
                    <a:pt x="763655" y="127525"/>
                  </a:lnTo>
                  <a:lnTo>
                    <a:pt x="769942" y="127525"/>
                  </a:lnTo>
                  <a:lnTo>
                    <a:pt x="771607" y="130422"/>
                  </a:lnTo>
                  <a:lnTo>
                    <a:pt x="772493" y="134876"/>
                  </a:lnTo>
                  <a:lnTo>
                    <a:pt x="774536" y="142021"/>
                  </a:lnTo>
                  <a:lnTo>
                    <a:pt x="770450" y="147134"/>
                  </a:lnTo>
                  <a:lnTo>
                    <a:pt x="764321" y="148161"/>
                  </a:lnTo>
                  <a:close/>
                </a:path>
                <a:path w="1252220" h="1249045">
                  <a:moveTo>
                    <a:pt x="1012497" y="150821"/>
                  </a:moveTo>
                  <a:lnTo>
                    <a:pt x="1006259" y="150821"/>
                  </a:lnTo>
                  <a:lnTo>
                    <a:pt x="1004886" y="150615"/>
                  </a:lnTo>
                  <a:lnTo>
                    <a:pt x="1003427" y="150204"/>
                  </a:lnTo>
                  <a:lnTo>
                    <a:pt x="999341" y="150204"/>
                  </a:lnTo>
                  <a:lnTo>
                    <a:pt x="995254" y="147134"/>
                  </a:lnTo>
                  <a:lnTo>
                    <a:pt x="995254" y="134876"/>
                  </a:lnTo>
                  <a:lnTo>
                    <a:pt x="1000357" y="131806"/>
                  </a:lnTo>
                  <a:lnTo>
                    <a:pt x="1012626" y="131806"/>
                  </a:lnTo>
                  <a:lnTo>
                    <a:pt x="1016712" y="134876"/>
                  </a:lnTo>
                  <a:lnTo>
                    <a:pt x="1016712" y="142021"/>
                  </a:lnTo>
                  <a:lnTo>
                    <a:pt x="1015975" y="147134"/>
                  </a:lnTo>
                  <a:lnTo>
                    <a:pt x="1015891" y="147718"/>
                  </a:lnTo>
                  <a:lnTo>
                    <a:pt x="1012497" y="150821"/>
                  </a:lnTo>
                  <a:close/>
                </a:path>
                <a:path w="1252220" h="1249045">
                  <a:moveTo>
                    <a:pt x="336179" y="160420"/>
                  </a:moveTo>
                  <a:lnTo>
                    <a:pt x="322894" y="160420"/>
                  </a:lnTo>
                  <a:lnTo>
                    <a:pt x="317781" y="155307"/>
                  </a:lnTo>
                  <a:lnTo>
                    <a:pt x="317781" y="143048"/>
                  </a:lnTo>
                  <a:lnTo>
                    <a:pt x="321867" y="139978"/>
                  </a:lnTo>
                  <a:lnTo>
                    <a:pt x="327741" y="138811"/>
                  </a:lnTo>
                  <a:lnTo>
                    <a:pt x="333931" y="138811"/>
                  </a:lnTo>
                  <a:lnTo>
                    <a:pt x="337509" y="142756"/>
                  </a:lnTo>
                  <a:lnTo>
                    <a:pt x="340266" y="149177"/>
                  </a:lnTo>
                  <a:lnTo>
                    <a:pt x="340266" y="155307"/>
                  </a:lnTo>
                  <a:lnTo>
                    <a:pt x="336179" y="160420"/>
                  </a:lnTo>
                  <a:close/>
                </a:path>
                <a:path w="1252220" h="1249045">
                  <a:moveTo>
                    <a:pt x="450626" y="160420"/>
                  </a:moveTo>
                  <a:lnTo>
                    <a:pt x="444485" y="159393"/>
                  </a:lnTo>
                  <a:lnTo>
                    <a:pt x="440399" y="155307"/>
                  </a:lnTo>
                  <a:lnTo>
                    <a:pt x="440399" y="144075"/>
                  </a:lnTo>
                  <a:lnTo>
                    <a:pt x="444485" y="139978"/>
                  </a:lnTo>
                  <a:lnTo>
                    <a:pt x="449598" y="138962"/>
                  </a:lnTo>
                  <a:lnTo>
                    <a:pt x="455728" y="138962"/>
                  </a:lnTo>
                  <a:lnTo>
                    <a:pt x="459814" y="143048"/>
                  </a:lnTo>
                  <a:lnTo>
                    <a:pt x="460841" y="149177"/>
                  </a:lnTo>
                  <a:lnTo>
                    <a:pt x="462883" y="155307"/>
                  </a:lnTo>
                  <a:lnTo>
                    <a:pt x="458797" y="159393"/>
                  </a:lnTo>
                  <a:lnTo>
                    <a:pt x="450626" y="160420"/>
                  </a:lnTo>
                  <a:close/>
                </a:path>
                <a:path w="1252220" h="1249045">
                  <a:moveTo>
                    <a:pt x="820522" y="164506"/>
                  </a:moveTo>
                  <a:lnTo>
                    <a:pt x="807236" y="164506"/>
                  </a:lnTo>
                  <a:lnTo>
                    <a:pt x="802123" y="159393"/>
                  </a:lnTo>
                  <a:lnTo>
                    <a:pt x="803150" y="153264"/>
                  </a:lnTo>
                  <a:lnTo>
                    <a:pt x="805193" y="148161"/>
                  </a:lnTo>
                  <a:lnTo>
                    <a:pt x="808252" y="144075"/>
                  </a:lnTo>
                  <a:lnTo>
                    <a:pt x="820522" y="144075"/>
                  </a:lnTo>
                  <a:lnTo>
                    <a:pt x="823581" y="148161"/>
                  </a:lnTo>
                  <a:lnTo>
                    <a:pt x="825624" y="154290"/>
                  </a:lnTo>
                  <a:lnTo>
                    <a:pt x="823581" y="160420"/>
                  </a:lnTo>
                  <a:lnTo>
                    <a:pt x="820522" y="164506"/>
                  </a:lnTo>
                  <a:close/>
                </a:path>
                <a:path w="1252220" h="1249045">
                  <a:moveTo>
                    <a:pt x="940069" y="167576"/>
                  </a:moveTo>
                  <a:lnTo>
                    <a:pt x="928827" y="167576"/>
                  </a:lnTo>
                  <a:lnTo>
                    <a:pt x="924741" y="163490"/>
                  </a:lnTo>
                  <a:lnTo>
                    <a:pt x="924741" y="152248"/>
                  </a:lnTo>
                  <a:lnTo>
                    <a:pt x="928827" y="147134"/>
                  </a:lnTo>
                  <a:lnTo>
                    <a:pt x="941097" y="147134"/>
                  </a:lnTo>
                  <a:lnTo>
                    <a:pt x="945183" y="150204"/>
                  </a:lnTo>
                  <a:lnTo>
                    <a:pt x="945183" y="154290"/>
                  </a:lnTo>
                  <a:lnTo>
                    <a:pt x="944258" y="163490"/>
                  </a:lnTo>
                  <a:lnTo>
                    <a:pt x="944156" y="164506"/>
                  </a:lnTo>
                  <a:lnTo>
                    <a:pt x="940069" y="167576"/>
                  </a:lnTo>
                  <a:close/>
                </a:path>
                <a:path w="1252220" h="1249045">
                  <a:moveTo>
                    <a:pt x="222751" y="175749"/>
                  </a:moveTo>
                  <a:lnTo>
                    <a:pt x="210492" y="175749"/>
                  </a:lnTo>
                  <a:lnTo>
                    <a:pt x="205390" y="171662"/>
                  </a:lnTo>
                  <a:lnTo>
                    <a:pt x="205390" y="160420"/>
                  </a:lnTo>
                  <a:lnTo>
                    <a:pt x="209476" y="155307"/>
                  </a:lnTo>
                  <a:lnTo>
                    <a:pt x="222751" y="155307"/>
                  </a:lnTo>
                  <a:lnTo>
                    <a:pt x="225820" y="159393"/>
                  </a:lnTo>
                  <a:lnTo>
                    <a:pt x="227864" y="165533"/>
                  </a:lnTo>
                  <a:lnTo>
                    <a:pt x="227864" y="173705"/>
                  </a:lnTo>
                  <a:lnTo>
                    <a:pt x="222751" y="175749"/>
                  </a:lnTo>
                  <a:close/>
                </a:path>
                <a:path w="1252220" h="1249045">
                  <a:moveTo>
                    <a:pt x="408726" y="179835"/>
                  </a:moveTo>
                  <a:lnTo>
                    <a:pt x="396467" y="179835"/>
                  </a:lnTo>
                  <a:lnTo>
                    <a:pt x="392381" y="175749"/>
                  </a:lnTo>
                  <a:lnTo>
                    <a:pt x="392381" y="164506"/>
                  </a:lnTo>
                  <a:lnTo>
                    <a:pt x="396467" y="160420"/>
                  </a:lnTo>
                  <a:lnTo>
                    <a:pt x="407709" y="160420"/>
                  </a:lnTo>
                  <a:lnTo>
                    <a:pt x="412811" y="164506"/>
                  </a:lnTo>
                  <a:lnTo>
                    <a:pt x="412811" y="175749"/>
                  </a:lnTo>
                  <a:lnTo>
                    <a:pt x="408726" y="179835"/>
                  </a:lnTo>
                  <a:close/>
                </a:path>
                <a:path w="1252220" h="1249045">
                  <a:moveTo>
                    <a:pt x="626374" y="183921"/>
                  </a:moveTo>
                  <a:lnTo>
                    <a:pt x="619218" y="183921"/>
                  </a:lnTo>
                  <a:lnTo>
                    <a:pt x="612072" y="182894"/>
                  </a:lnTo>
                  <a:lnTo>
                    <a:pt x="609003" y="178808"/>
                  </a:lnTo>
                  <a:lnTo>
                    <a:pt x="609003" y="165533"/>
                  </a:lnTo>
                  <a:lnTo>
                    <a:pt x="613089" y="162463"/>
                  </a:lnTo>
                  <a:lnTo>
                    <a:pt x="626374" y="162463"/>
                  </a:lnTo>
                  <a:lnTo>
                    <a:pt x="629444" y="165533"/>
                  </a:lnTo>
                  <a:lnTo>
                    <a:pt x="629444" y="179835"/>
                  </a:lnTo>
                  <a:lnTo>
                    <a:pt x="626374" y="183921"/>
                  </a:lnTo>
                  <a:close/>
                </a:path>
                <a:path w="1252220" h="1249045">
                  <a:moveTo>
                    <a:pt x="678489" y="184948"/>
                  </a:moveTo>
                  <a:lnTo>
                    <a:pt x="667247" y="184948"/>
                  </a:lnTo>
                  <a:lnTo>
                    <a:pt x="664177" y="179835"/>
                  </a:lnTo>
                  <a:lnTo>
                    <a:pt x="664177" y="168592"/>
                  </a:lnTo>
                  <a:lnTo>
                    <a:pt x="668263" y="165533"/>
                  </a:lnTo>
                  <a:lnTo>
                    <a:pt x="671333" y="164506"/>
                  </a:lnTo>
                  <a:lnTo>
                    <a:pt x="678489" y="165533"/>
                  </a:lnTo>
                  <a:lnTo>
                    <a:pt x="683591" y="168592"/>
                  </a:lnTo>
                  <a:lnTo>
                    <a:pt x="682576" y="175749"/>
                  </a:lnTo>
                  <a:lnTo>
                    <a:pt x="682576" y="182894"/>
                  </a:lnTo>
                  <a:lnTo>
                    <a:pt x="678489" y="184948"/>
                  </a:lnTo>
                  <a:close/>
                </a:path>
                <a:path w="1252220" h="1249045">
                  <a:moveTo>
                    <a:pt x="1051445" y="185964"/>
                  </a:moveTo>
                  <a:lnTo>
                    <a:pt x="1040213" y="185964"/>
                  </a:lnTo>
                  <a:lnTo>
                    <a:pt x="1036127" y="181878"/>
                  </a:lnTo>
                  <a:lnTo>
                    <a:pt x="1036127" y="170635"/>
                  </a:lnTo>
                  <a:lnTo>
                    <a:pt x="1040213" y="167576"/>
                  </a:lnTo>
                  <a:lnTo>
                    <a:pt x="1053499" y="167576"/>
                  </a:lnTo>
                  <a:lnTo>
                    <a:pt x="1057585" y="170635"/>
                  </a:lnTo>
                  <a:lnTo>
                    <a:pt x="1057585" y="177791"/>
                  </a:lnTo>
                  <a:lnTo>
                    <a:pt x="1056558" y="183921"/>
                  </a:lnTo>
                  <a:lnTo>
                    <a:pt x="1051445" y="185964"/>
                  </a:lnTo>
                  <a:close/>
                </a:path>
                <a:path w="1252220" h="1249045">
                  <a:moveTo>
                    <a:pt x="863437" y="188007"/>
                  </a:moveTo>
                  <a:lnTo>
                    <a:pt x="858324" y="188007"/>
                  </a:lnTo>
                  <a:lnTo>
                    <a:pt x="853222" y="184948"/>
                  </a:lnTo>
                  <a:lnTo>
                    <a:pt x="852195" y="179835"/>
                  </a:lnTo>
                  <a:lnTo>
                    <a:pt x="850152" y="171662"/>
                  </a:lnTo>
                  <a:lnTo>
                    <a:pt x="854238" y="168592"/>
                  </a:lnTo>
                  <a:lnTo>
                    <a:pt x="861394" y="167576"/>
                  </a:lnTo>
                  <a:lnTo>
                    <a:pt x="867524" y="167576"/>
                  </a:lnTo>
                  <a:lnTo>
                    <a:pt x="871610" y="169619"/>
                  </a:lnTo>
                  <a:lnTo>
                    <a:pt x="872636" y="174722"/>
                  </a:lnTo>
                  <a:lnTo>
                    <a:pt x="873653" y="180851"/>
                  </a:lnTo>
                  <a:lnTo>
                    <a:pt x="869567" y="184948"/>
                  </a:lnTo>
                  <a:lnTo>
                    <a:pt x="863437" y="188007"/>
                  </a:lnTo>
                  <a:close/>
                </a:path>
                <a:path w="1252220" h="1249045">
                  <a:moveTo>
                    <a:pt x="567103" y="188007"/>
                  </a:moveTo>
                  <a:lnTo>
                    <a:pt x="561034" y="188007"/>
                  </a:lnTo>
                  <a:lnTo>
                    <a:pt x="557806" y="184407"/>
                  </a:lnTo>
                  <a:lnTo>
                    <a:pt x="556887" y="179835"/>
                  </a:lnTo>
                  <a:lnTo>
                    <a:pt x="555872" y="173705"/>
                  </a:lnTo>
                  <a:lnTo>
                    <a:pt x="557915" y="168592"/>
                  </a:lnTo>
                  <a:lnTo>
                    <a:pt x="565060" y="167576"/>
                  </a:lnTo>
                  <a:lnTo>
                    <a:pt x="570173" y="167576"/>
                  </a:lnTo>
                  <a:lnTo>
                    <a:pt x="573243" y="168592"/>
                  </a:lnTo>
                  <a:lnTo>
                    <a:pt x="575286" y="174722"/>
                  </a:lnTo>
                  <a:lnTo>
                    <a:pt x="576302" y="180851"/>
                  </a:lnTo>
                  <a:lnTo>
                    <a:pt x="573243" y="185964"/>
                  </a:lnTo>
                  <a:lnTo>
                    <a:pt x="567103" y="188007"/>
                  </a:lnTo>
                  <a:close/>
                </a:path>
                <a:path w="1252220" h="1249045">
                  <a:moveTo>
                    <a:pt x="290194" y="190050"/>
                  </a:moveTo>
                  <a:lnTo>
                    <a:pt x="278951" y="190050"/>
                  </a:lnTo>
                  <a:lnTo>
                    <a:pt x="274866" y="185964"/>
                  </a:lnTo>
                  <a:lnTo>
                    <a:pt x="274866" y="180851"/>
                  </a:lnTo>
                  <a:lnTo>
                    <a:pt x="273849" y="174722"/>
                  </a:lnTo>
                  <a:lnTo>
                    <a:pt x="276908" y="169619"/>
                  </a:lnTo>
                  <a:lnTo>
                    <a:pt x="284065" y="168592"/>
                  </a:lnTo>
                  <a:lnTo>
                    <a:pt x="291221" y="168592"/>
                  </a:lnTo>
                  <a:lnTo>
                    <a:pt x="294280" y="172678"/>
                  </a:lnTo>
                  <a:lnTo>
                    <a:pt x="294280" y="185964"/>
                  </a:lnTo>
                  <a:lnTo>
                    <a:pt x="290194" y="190050"/>
                  </a:lnTo>
                  <a:close/>
                </a:path>
                <a:path w="1252220" h="1249045">
                  <a:moveTo>
                    <a:pt x="731620" y="195163"/>
                  </a:moveTo>
                  <a:lnTo>
                    <a:pt x="719361" y="195163"/>
                  </a:lnTo>
                  <a:lnTo>
                    <a:pt x="715276" y="190050"/>
                  </a:lnTo>
                  <a:lnTo>
                    <a:pt x="715276" y="178808"/>
                  </a:lnTo>
                  <a:lnTo>
                    <a:pt x="719361" y="173705"/>
                  </a:lnTo>
                  <a:lnTo>
                    <a:pt x="730604" y="173705"/>
                  </a:lnTo>
                  <a:lnTo>
                    <a:pt x="735707" y="175749"/>
                  </a:lnTo>
                  <a:lnTo>
                    <a:pt x="735707" y="190050"/>
                  </a:lnTo>
                  <a:lnTo>
                    <a:pt x="731620" y="195163"/>
                  </a:lnTo>
                  <a:close/>
                </a:path>
                <a:path w="1252220" h="1249045">
                  <a:moveTo>
                    <a:pt x="981969" y="198222"/>
                  </a:moveTo>
                  <a:lnTo>
                    <a:pt x="976856" y="198222"/>
                  </a:lnTo>
                  <a:lnTo>
                    <a:pt x="971754" y="196179"/>
                  </a:lnTo>
                  <a:lnTo>
                    <a:pt x="969700" y="193120"/>
                  </a:lnTo>
                  <a:lnTo>
                    <a:pt x="969700" y="180851"/>
                  </a:lnTo>
                  <a:lnTo>
                    <a:pt x="973797" y="178808"/>
                  </a:lnTo>
                  <a:lnTo>
                    <a:pt x="985029" y="178808"/>
                  </a:lnTo>
                  <a:lnTo>
                    <a:pt x="989115" y="183921"/>
                  </a:lnTo>
                  <a:lnTo>
                    <a:pt x="987072" y="190050"/>
                  </a:lnTo>
                  <a:lnTo>
                    <a:pt x="986055" y="196179"/>
                  </a:lnTo>
                  <a:lnTo>
                    <a:pt x="981969" y="198222"/>
                  </a:lnTo>
                  <a:close/>
                </a:path>
                <a:path w="1252220" h="1249045">
                  <a:moveTo>
                    <a:pt x="519480" y="198222"/>
                  </a:moveTo>
                  <a:lnTo>
                    <a:pt x="511929" y="198222"/>
                  </a:lnTo>
                  <a:lnTo>
                    <a:pt x="506816" y="196179"/>
                  </a:lnTo>
                  <a:lnTo>
                    <a:pt x="503756" y="193120"/>
                  </a:lnTo>
                  <a:lnTo>
                    <a:pt x="503756" y="179835"/>
                  </a:lnTo>
                  <a:lnTo>
                    <a:pt x="506816" y="177791"/>
                  </a:lnTo>
                  <a:lnTo>
                    <a:pt x="514999" y="177791"/>
                  </a:lnTo>
                  <a:lnTo>
                    <a:pt x="521128" y="178808"/>
                  </a:lnTo>
                  <a:lnTo>
                    <a:pt x="526230" y="182894"/>
                  </a:lnTo>
                  <a:lnTo>
                    <a:pt x="524295" y="194525"/>
                  </a:lnTo>
                  <a:lnTo>
                    <a:pt x="519480" y="198222"/>
                  </a:lnTo>
                  <a:close/>
                </a:path>
                <a:path w="1252220" h="1249045">
                  <a:moveTo>
                    <a:pt x="361724" y="205379"/>
                  </a:moveTo>
                  <a:lnTo>
                    <a:pt x="356611" y="205379"/>
                  </a:lnTo>
                  <a:lnTo>
                    <a:pt x="350481" y="204363"/>
                  </a:lnTo>
                  <a:lnTo>
                    <a:pt x="346395" y="199249"/>
                  </a:lnTo>
                  <a:lnTo>
                    <a:pt x="347422" y="193120"/>
                  </a:lnTo>
                  <a:lnTo>
                    <a:pt x="348330" y="188537"/>
                  </a:lnTo>
                  <a:lnTo>
                    <a:pt x="351703" y="184786"/>
                  </a:lnTo>
                  <a:lnTo>
                    <a:pt x="356660" y="184786"/>
                  </a:lnTo>
                  <a:lnTo>
                    <a:pt x="363767" y="185964"/>
                  </a:lnTo>
                  <a:lnTo>
                    <a:pt x="367853" y="191077"/>
                  </a:lnTo>
                  <a:lnTo>
                    <a:pt x="366837" y="198222"/>
                  </a:lnTo>
                  <a:lnTo>
                    <a:pt x="365810" y="204363"/>
                  </a:lnTo>
                  <a:lnTo>
                    <a:pt x="361724" y="205379"/>
                  </a:lnTo>
                  <a:close/>
                </a:path>
                <a:path w="1252220" h="1249045">
                  <a:moveTo>
                    <a:pt x="783679" y="209465"/>
                  </a:moveTo>
                  <a:lnTo>
                    <a:pt x="776579" y="209465"/>
                  </a:lnTo>
                  <a:lnTo>
                    <a:pt x="768407" y="208449"/>
                  </a:lnTo>
                  <a:lnTo>
                    <a:pt x="765336" y="204363"/>
                  </a:lnTo>
                  <a:lnTo>
                    <a:pt x="766364" y="198222"/>
                  </a:lnTo>
                  <a:lnTo>
                    <a:pt x="767379" y="191077"/>
                  </a:lnTo>
                  <a:lnTo>
                    <a:pt x="771477" y="189034"/>
                  </a:lnTo>
                  <a:lnTo>
                    <a:pt x="782708" y="189034"/>
                  </a:lnTo>
                  <a:lnTo>
                    <a:pt x="787822" y="193120"/>
                  </a:lnTo>
                  <a:lnTo>
                    <a:pt x="787822" y="204849"/>
                  </a:lnTo>
                  <a:lnTo>
                    <a:pt x="783679" y="209465"/>
                  </a:lnTo>
                  <a:close/>
                </a:path>
                <a:path w="1252220" h="1249045">
                  <a:moveTo>
                    <a:pt x="914526" y="214578"/>
                  </a:moveTo>
                  <a:lnTo>
                    <a:pt x="900224" y="214578"/>
                  </a:lnTo>
                  <a:lnTo>
                    <a:pt x="897154" y="210492"/>
                  </a:lnTo>
                  <a:lnTo>
                    <a:pt x="897154" y="199249"/>
                  </a:lnTo>
                  <a:lnTo>
                    <a:pt x="900224" y="194136"/>
                  </a:lnTo>
                  <a:lnTo>
                    <a:pt x="912483" y="194136"/>
                  </a:lnTo>
                  <a:lnTo>
                    <a:pt x="915552" y="198222"/>
                  </a:lnTo>
                  <a:lnTo>
                    <a:pt x="917596" y="203336"/>
                  </a:lnTo>
                  <a:lnTo>
                    <a:pt x="917596" y="209465"/>
                  </a:lnTo>
                  <a:lnTo>
                    <a:pt x="914526" y="214578"/>
                  </a:lnTo>
                  <a:close/>
                </a:path>
                <a:path w="1252220" h="1249045">
                  <a:moveTo>
                    <a:pt x="183921" y="214578"/>
                  </a:moveTo>
                  <a:lnTo>
                    <a:pt x="170899" y="214578"/>
                  </a:lnTo>
                  <a:lnTo>
                    <a:pt x="167576" y="209962"/>
                  </a:lnTo>
                  <a:lnTo>
                    <a:pt x="167576" y="196179"/>
                  </a:lnTo>
                  <a:lnTo>
                    <a:pt x="170646" y="194136"/>
                  </a:lnTo>
                  <a:lnTo>
                    <a:pt x="178818" y="193120"/>
                  </a:lnTo>
                  <a:lnTo>
                    <a:pt x="184947" y="194136"/>
                  </a:lnTo>
                  <a:lnTo>
                    <a:pt x="188018" y="199249"/>
                  </a:lnTo>
                  <a:lnTo>
                    <a:pt x="188018" y="210492"/>
                  </a:lnTo>
                  <a:lnTo>
                    <a:pt x="183921" y="214578"/>
                  </a:lnTo>
                  <a:close/>
                </a:path>
                <a:path w="1252220" h="1249045">
                  <a:moveTo>
                    <a:pt x="464927" y="214578"/>
                  </a:moveTo>
                  <a:lnTo>
                    <a:pt x="456980" y="214578"/>
                  </a:lnTo>
                  <a:lnTo>
                    <a:pt x="453511" y="210038"/>
                  </a:lnTo>
                  <a:lnTo>
                    <a:pt x="451641" y="205379"/>
                  </a:lnTo>
                  <a:lnTo>
                    <a:pt x="451641" y="199249"/>
                  </a:lnTo>
                  <a:lnTo>
                    <a:pt x="455728" y="194136"/>
                  </a:lnTo>
                  <a:lnTo>
                    <a:pt x="461857" y="194136"/>
                  </a:lnTo>
                  <a:lnTo>
                    <a:pt x="462846" y="193942"/>
                  </a:lnTo>
                  <a:lnTo>
                    <a:pt x="467997" y="193942"/>
                  </a:lnTo>
                  <a:lnTo>
                    <a:pt x="471326" y="196839"/>
                  </a:lnTo>
                  <a:lnTo>
                    <a:pt x="473099" y="201292"/>
                  </a:lnTo>
                  <a:lnTo>
                    <a:pt x="475142" y="208449"/>
                  </a:lnTo>
                  <a:lnTo>
                    <a:pt x="471056" y="213551"/>
                  </a:lnTo>
                  <a:lnTo>
                    <a:pt x="464927" y="214578"/>
                  </a:lnTo>
                  <a:close/>
                </a:path>
                <a:path w="1252220" h="1249045">
                  <a:moveTo>
                    <a:pt x="249322" y="222750"/>
                  </a:moveTo>
                  <a:lnTo>
                    <a:pt x="236036" y="222750"/>
                  </a:lnTo>
                  <a:lnTo>
                    <a:pt x="232976" y="218664"/>
                  </a:lnTo>
                  <a:lnTo>
                    <a:pt x="233993" y="211508"/>
                  </a:lnTo>
                  <a:lnTo>
                    <a:pt x="235020" y="205379"/>
                  </a:lnTo>
                  <a:lnTo>
                    <a:pt x="239106" y="203336"/>
                  </a:lnTo>
                  <a:lnTo>
                    <a:pt x="251365" y="203336"/>
                  </a:lnTo>
                  <a:lnTo>
                    <a:pt x="253408" y="208449"/>
                  </a:lnTo>
                  <a:lnTo>
                    <a:pt x="254434" y="211508"/>
                  </a:lnTo>
                  <a:lnTo>
                    <a:pt x="253408" y="220707"/>
                  </a:lnTo>
                  <a:lnTo>
                    <a:pt x="249322" y="222750"/>
                  </a:lnTo>
                  <a:close/>
                </a:path>
                <a:path w="1252220" h="1249045">
                  <a:moveTo>
                    <a:pt x="1086188" y="225820"/>
                  </a:moveTo>
                  <a:lnTo>
                    <a:pt x="1077585" y="225820"/>
                  </a:lnTo>
                  <a:lnTo>
                    <a:pt x="1073800" y="222880"/>
                  </a:lnTo>
                  <a:lnTo>
                    <a:pt x="1072914" y="216621"/>
                  </a:lnTo>
                  <a:lnTo>
                    <a:pt x="1071886" y="210492"/>
                  </a:lnTo>
                  <a:lnTo>
                    <a:pt x="1077000" y="206406"/>
                  </a:lnTo>
                  <a:lnTo>
                    <a:pt x="1081086" y="204363"/>
                  </a:lnTo>
                  <a:lnTo>
                    <a:pt x="1088232" y="204363"/>
                  </a:lnTo>
                  <a:lnTo>
                    <a:pt x="1092329" y="206406"/>
                  </a:lnTo>
                  <a:lnTo>
                    <a:pt x="1093344" y="214578"/>
                  </a:lnTo>
                  <a:lnTo>
                    <a:pt x="1094372" y="220707"/>
                  </a:lnTo>
                  <a:lnTo>
                    <a:pt x="1091301" y="224793"/>
                  </a:lnTo>
                  <a:lnTo>
                    <a:pt x="1086188" y="225820"/>
                  </a:lnTo>
                  <a:close/>
                </a:path>
                <a:path w="1252220" h="1249045">
                  <a:moveTo>
                    <a:pt x="832031" y="231052"/>
                  </a:moveTo>
                  <a:lnTo>
                    <a:pt x="824478" y="231052"/>
                  </a:lnTo>
                  <a:lnTo>
                    <a:pt x="823581" y="230923"/>
                  </a:lnTo>
                  <a:lnTo>
                    <a:pt x="818479" y="229907"/>
                  </a:lnTo>
                  <a:lnTo>
                    <a:pt x="815408" y="226836"/>
                  </a:lnTo>
                  <a:lnTo>
                    <a:pt x="815408" y="213551"/>
                  </a:lnTo>
                  <a:lnTo>
                    <a:pt x="818479" y="209465"/>
                  </a:lnTo>
                  <a:lnTo>
                    <a:pt x="826651" y="209465"/>
                  </a:lnTo>
                  <a:lnTo>
                    <a:pt x="833808" y="210492"/>
                  </a:lnTo>
                  <a:lnTo>
                    <a:pt x="837893" y="214578"/>
                  </a:lnTo>
                  <a:lnTo>
                    <a:pt x="835969" y="227982"/>
                  </a:lnTo>
                  <a:lnTo>
                    <a:pt x="832031" y="231052"/>
                  </a:lnTo>
                  <a:close/>
                </a:path>
                <a:path w="1252220" h="1249045">
                  <a:moveTo>
                    <a:pt x="1020799" y="233993"/>
                  </a:moveTo>
                  <a:lnTo>
                    <a:pt x="1013459" y="233993"/>
                  </a:lnTo>
                  <a:lnTo>
                    <a:pt x="1009243" y="230296"/>
                  </a:lnTo>
                  <a:lnTo>
                    <a:pt x="1006486" y="224793"/>
                  </a:lnTo>
                  <a:lnTo>
                    <a:pt x="1007513" y="218664"/>
                  </a:lnTo>
                  <a:lnTo>
                    <a:pt x="1011599" y="214578"/>
                  </a:lnTo>
                  <a:lnTo>
                    <a:pt x="1023858" y="214578"/>
                  </a:lnTo>
                  <a:lnTo>
                    <a:pt x="1027944" y="216621"/>
                  </a:lnTo>
                  <a:lnTo>
                    <a:pt x="1027944" y="223766"/>
                  </a:lnTo>
                  <a:lnTo>
                    <a:pt x="1028971" y="228880"/>
                  </a:lnTo>
                  <a:lnTo>
                    <a:pt x="1025901" y="231950"/>
                  </a:lnTo>
                  <a:lnTo>
                    <a:pt x="1020799" y="233993"/>
                  </a:lnTo>
                  <a:close/>
                </a:path>
                <a:path w="1252220" h="1249045">
                  <a:moveTo>
                    <a:pt x="419968" y="235009"/>
                  </a:moveTo>
                  <a:lnTo>
                    <a:pt x="408726" y="235009"/>
                  </a:lnTo>
                  <a:lnTo>
                    <a:pt x="403612" y="230923"/>
                  </a:lnTo>
                  <a:lnTo>
                    <a:pt x="403612" y="224793"/>
                  </a:lnTo>
                  <a:lnTo>
                    <a:pt x="404640" y="219680"/>
                  </a:lnTo>
                  <a:lnTo>
                    <a:pt x="407709" y="215594"/>
                  </a:lnTo>
                  <a:lnTo>
                    <a:pt x="419968" y="215594"/>
                  </a:lnTo>
                  <a:lnTo>
                    <a:pt x="424054" y="219680"/>
                  </a:lnTo>
                  <a:lnTo>
                    <a:pt x="425070" y="225820"/>
                  </a:lnTo>
                  <a:lnTo>
                    <a:pt x="424054" y="230923"/>
                  </a:lnTo>
                  <a:lnTo>
                    <a:pt x="419968" y="235009"/>
                  </a:lnTo>
                  <a:close/>
                </a:path>
                <a:path w="1252220" h="1249045">
                  <a:moveTo>
                    <a:pt x="312311" y="237582"/>
                  </a:moveTo>
                  <a:lnTo>
                    <a:pt x="306485" y="237582"/>
                  </a:lnTo>
                  <a:lnTo>
                    <a:pt x="303955" y="233928"/>
                  </a:lnTo>
                  <a:lnTo>
                    <a:pt x="301436" y="228880"/>
                  </a:lnTo>
                  <a:lnTo>
                    <a:pt x="301436" y="221723"/>
                  </a:lnTo>
                  <a:lnTo>
                    <a:pt x="305522" y="216621"/>
                  </a:lnTo>
                  <a:lnTo>
                    <a:pt x="317781" y="216621"/>
                  </a:lnTo>
                  <a:lnTo>
                    <a:pt x="321867" y="219680"/>
                  </a:lnTo>
                  <a:lnTo>
                    <a:pt x="322894" y="224793"/>
                  </a:lnTo>
                  <a:lnTo>
                    <a:pt x="324937" y="230923"/>
                  </a:lnTo>
                  <a:lnTo>
                    <a:pt x="320851" y="236036"/>
                  </a:lnTo>
                  <a:lnTo>
                    <a:pt x="314722" y="237052"/>
                  </a:lnTo>
                  <a:lnTo>
                    <a:pt x="313457" y="237419"/>
                  </a:lnTo>
                  <a:lnTo>
                    <a:pt x="312311" y="237582"/>
                  </a:lnTo>
                  <a:close/>
                </a:path>
                <a:path w="1252220" h="1249045">
                  <a:moveTo>
                    <a:pt x="601225" y="240122"/>
                  </a:moveTo>
                  <a:lnTo>
                    <a:pt x="592658" y="240122"/>
                  </a:lnTo>
                  <a:lnTo>
                    <a:pt x="584475" y="239095"/>
                  </a:lnTo>
                  <a:lnTo>
                    <a:pt x="581416" y="233993"/>
                  </a:lnTo>
                  <a:lnTo>
                    <a:pt x="582432" y="226836"/>
                  </a:lnTo>
                  <a:lnTo>
                    <a:pt x="582432" y="221723"/>
                  </a:lnTo>
                  <a:lnTo>
                    <a:pt x="587544" y="218664"/>
                  </a:lnTo>
                  <a:lnTo>
                    <a:pt x="598787" y="218664"/>
                  </a:lnTo>
                  <a:lnTo>
                    <a:pt x="603890" y="221723"/>
                  </a:lnTo>
                  <a:lnTo>
                    <a:pt x="603890" y="229907"/>
                  </a:lnTo>
                  <a:lnTo>
                    <a:pt x="602960" y="235506"/>
                  </a:lnTo>
                  <a:lnTo>
                    <a:pt x="601225" y="240122"/>
                  </a:lnTo>
                  <a:close/>
                </a:path>
                <a:path w="1252220" h="1249045">
                  <a:moveTo>
                    <a:pt x="652525" y="240122"/>
                  </a:moveTo>
                  <a:lnTo>
                    <a:pt x="644762" y="240122"/>
                  </a:lnTo>
                  <a:lnTo>
                    <a:pt x="638633" y="239095"/>
                  </a:lnTo>
                  <a:lnTo>
                    <a:pt x="634547" y="233993"/>
                  </a:lnTo>
                  <a:lnTo>
                    <a:pt x="636590" y="226836"/>
                  </a:lnTo>
                  <a:lnTo>
                    <a:pt x="637617" y="221723"/>
                  </a:lnTo>
                  <a:lnTo>
                    <a:pt x="641703" y="218664"/>
                  </a:lnTo>
                  <a:lnTo>
                    <a:pt x="652945" y="218664"/>
                  </a:lnTo>
                  <a:lnTo>
                    <a:pt x="657031" y="221723"/>
                  </a:lnTo>
                  <a:lnTo>
                    <a:pt x="658047" y="229907"/>
                  </a:lnTo>
                  <a:lnTo>
                    <a:pt x="655247" y="235506"/>
                  </a:lnTo>
                  <a:lnTo>
                    <a:pt x="652525" y="240122"/>
                  </a:lnTo>
                  <a:close/>
                </a:path>
                <a:path w="1252220" h="1249045">
                  <a:moveTo>
                    <a:pt x="706076" y="246251"/>
                  </a:moveTo>
                  <a:lnTo>
                    <a:pt x="690747" y="246251"/>
                  </a:lnTo>
                  <a:lnTo>
                    <a:pt x="688704" y="241138"/>
                  </a:lnTo>
                  <a:lnTo>
                    <a:pt x="688704" y="228880"/>
                  </a:lnTo>
                  <a:lnTo>
                    <a:pt x="692791" y="225820"/>
                  </a:lnTo>
                  <a:lnTo>
                    <a:pt x="697904" y="224793"/>
                  </a:lnTo>
                  <a:lnTo>
                    <a:pt x="699218" y="224599"/>
                  </a:lnTo>
                  <a:lnTo>
                    <a:pt x="705795" y="224599"/>
                  </a:lnTo>
                  <a:lnTo>
                    <a:pt x="708368" y="227842"/>
                  </a:lnTo>
                  <a:lnTo>
                    <a:pt x="710162" y="235009"/>
                  </a:lnTo>
                  <a:lnTo>
                    <a:pt x="709147" y="241138"/>
                  </a:lnTo>
                  <a:lnTo>
                    <a:pt x="706076" y="246251"/>
                  </a:lnTo>
                  <a:close/>
                </a:path>
                <a:path w="1252220" h="1249045">
                  <a:moveTo>
                    <a:pt x="958468" y="246251"/>
                  </a:moveTo>
                  <a:lnTo>
                    <a:pt x="945183" y="246251"/>
                  </a:lnTo>
                  <a:lnTo>
                    <a:pt x="941097" y="244208"/>
                  </a:lnTo>
                  <a:lnTo>
                    <a:pt x="940069" y="239095"/>
                  </a:lnTo>
                  <a:lnTo>
                    <a:pt x="939054" y="230923"/>
                  </a:lnTo>
                  <a:lnTo>
                    <a:pt x="941097" y="226836"/>
                  </a:lnTo>
                  <a:lnTo>
                    <a:pt x="954382" y="226836"/>
                  </a:lnTo>
                  <a:lnTo>
                    <a:pt x="958468" y="229907"/>
                  </a:lnTo>
                  <a:lnTo>
                    <a:pt x="959484" y="235009"/>
                  </a:lnTo>
                  <a:lnTo>
                    <a:pt x="960511" y="241138"/>
                  </a:lnTo>
                  <a:lnTo>
                    <a:pt x="958468" y="246251"/>
                  </a:lnTo>
                  <a:close/>
                </a:path>
                <a:path w="1252220" h="1249045">
                  <a:moveTo>
                    <a:pt x="541818" y="246381"/>
                  </a:moveTo>
                  <a:lnTo>
                    <a:pt x="535152" y="246381"/>
                  </a:lnTo>
                  <a:lnTo>
                    <a:pt x="531214" y="243311"/>
                  </a:lnTo>
                  <a:lnTo>
                    <a:pt x="530327" y="237052"/>
                  </a:lnTo>
                  <a:lnTo>
                    <a:pt x="531343" y="230923"/>
                  </a:lnTo>
                  <a:lnTo>
                    <a:pt x="534414" y="226836"/>
                  </a:lnTo>
                  <a:lnTo>
                    <a:pt x="546672" y="226836"/>
                  </a:lnTo>
                  <a:lnTo>
                    <a:pt x="550758" y="230923"/>
                  </a:lnTo>
                  <a:lnTo>
                    <a:pt x="550758" y="241138"/>
                  </a:lnTo>
                  <a:lnTo>
                    <a:pt x="547699" y="245235"/>
                  </a:lnTo>
                  <a:lnTo>
                    <a:pt x="542586" y="246251"/>
                  </a:lnTo>
                  <a:lnTo>
                    <a:pt x="541818" y="246381"/>
                  </a:lnTo>
                  <a:close/>
                </a:path>
                <a:path w="1252220" h="1249045">
                  <a:moveTo>
                    <a:pt x="148161" y="254424"/>
                  </a:moveTo>
                  <a:lnTo>
                    <a:pt x="137946" y="254424"/>
                  </a:lnTo>
                  <a:lnTo>
                    <a:pt x="132833" y="250337"/>
                  </a:lnTo>
                  <a:lnTo>
                    <a:pt x="132833" y="245235"/>
                  </a:lnTo>
                  <a:lnTo>
                    <a:pt x="131816" y="239095"/>
                  </a:lnTo>
                  <a:lnTo>
                    <a:pt x="135903" y="235009"/>
                  </a:lnTo>
                  <a:lnTo>
                    <a:pt x="142032" y="231950"/>
                  </a:lnTo>
                  <a:lnTo>
                    <a:pt x="147145" y="231950"/>
                  </a:lnTo>
                  <a:lnTo>
                    <a:pt x="150204" y="236036"/>
                  </a:lnTo>
                  <a:lnTo>
                    <a:pt x="150204" y="241138"/>
                  </a:lnTo>
                  <a:lnTo>
                    <a:pt x="152247" y="249321"/>
                  </a:lnTo>
                  <a:lnTo>
                    <a:pt x="148161" y="254424"/>
                  </a:lnTo>
                  <a:close/>
                </a:path>
                <a:path w="1252220" h="1249045">
                  <a:moveTo>
                    <a:pt x="755122" y="257494"/>
                  </a:moveTo>
                  <a:lnTo>
                    <a:pt x="750019" y="257494"/>
                  </a:lnTo>
                  <a:lnTo>
                    <a:pt x="744906" y="256467"/>
                  </a:lnTo>
                  <a:lnTo>
                    <a:pt x="741836" y="252381"/>
                  </a:lnTo>
                  <a:lnTo>
                    <a:pt x="741836" y="242165"/>
                  </a:lnTo>
                  <a:lnTo>
                    <a:pt x="745922" y="239095"/>
                  </a:lnTo>
                  <a:lnTo>
                    <a:pt x="757165" y="239095"/>
                  </a:lnTo>
                  <a:lnTo>
                    <a:pt x="761251" y="242165"/>
                  </a:lnTo>
                  <a:lnTo>
                    <a:pt x="760234" y="250337"/>
                  </a:lnTo>
                  <a:lnTo>
                    <a:pt x="759208" y="255450"/>
                  </a:lnTo>
                  <a:lnTo>
                    <a:pt x="755122" y="257494"/>
                  </a:lnTo>
                  <a:close/>
                </a:path>
                <a:path w="1252220" h="1249045">
                  <a:moveTo>
                    <a:pt x="873653" y="258510"/>
                  </a:moveTo>
                  <a:lnTo>
                    <a:pt x="866497" y="257494"/>
                  </a:lnTo>
                  <a:lnTo>
                    <a:pt x="862411" y="255450"/>
                  </a:lnTo>
                  <a:lnTo>
                    <a:pt x="862411" y="241138"/>
                  </a:lnTo>
                  <a:lnTo>
                    <a:pt x="866497" y="238079"/>
                  </a:lnTo>
                  <a:lnTo>
                    <a:pt x="872363" y="236901"/>
                  </a:lnTo>
                  <a:lnTo>
                    <a:pt x="878755" y="236901"/>
                  </a:lnTo>
                  <a:lnTo>
                    <a:pt x="882961" y="240749"/>
                  </a:lnTo>
                  <a:lnTo>
                    <a:pt x="884895" y="252381"/>
                  </a:lnTo>
                  <a:lnTo>
                    <a:pt x="879783" y="256467"/>
                  </a:lnTo>
                  <a:lnTo>
                    <a:pt x="873653" y="258510"/>
                  </a:lnTo>
                  <a:close/>
                </a:path>
                <a:path w="1252220" h="1249045">
                  <a:moveTo>
                    <a:pt x="491497" y="261580"/>
                  </a:moveTo>
                  <a:lnTo>
                    <a:pt x="484187" y="261580"/>
                  </a:lnTo>
                  <a:lnTo>
                    <a:pt x="480147" y="257883"/>
                  </a:lnTo>
                  <a:lnTo>
                    <a:pt x="478212" y="246251"/>
                  </a:lnTo>
                  <a:lnTo>
                    <a:pt x="483315" y="242165"/>
                  </a:lnTo>
                  <a:lnTo>
                    <a:pt x="488428" y="240122"/>
                  </a:lnTo>
                  <a:lnTo>
                    <a:pt x="494557" y="240122"/>
                  </a:lnTo>
                  <a:lnTo>
                    <a:pt x="498643" y="244208"/>
                  </a:lnTo>
                  <a:lnTo>
                    <a:pt x="500686" y="256467"/>
                  </a:lnTo>
                  <a:lnTo>
                    <a:pt x="496600" y="260553"/>
                  </a:lnTo>
                  <a:lnTo>
                    <a:pt x="491497" y="261580"/>
                  </a:lnTo>
                  <a:close/>
                </a:path>
                <a:path w="1252220" h="1249045">
                  <a:moveTo>
                    <a:pt x="212535" y="262596"/>
                  </a:moveTo>
                  <a:lnTo>
                    <a:pt x="207433" y="262596"/>
                  </a:lnTo>
                  <a:lnTo>
                    <a:pt x="202319" y="261580"/>
                  </a:lnTo>
                  <a:lnTo>
                    <a:pt x="198233" y="257494"/>
                  </a:lnTo>
                  <a:lnTo>
                    <a:pt x="198233" y="245235"/>
                  </a:lnTo>
                  <a:lnTo>
                    <a:pt x="202319" y="241138"/>
                  </a:lnTo>
                  <a:lnTo>
                    <a:pt x="214578" y="241138"/>
                  </a:lnTo>
                  <a:lnTo>
                    <a:pt x="218664" y="247278"/>
                  </a:lnTo>
                  <a:lnTo>
                    <a:pt x="217648" y="254424"/>
                  </a:lnTo>
                  <a:lnTo>
                    <a:pt x="215605" y="258510"/>
                  </a:lnTo>
                  <a:lnTo>
                    <a:pt x="212535" y="262596"/>
                  </a:lnTo>
                  <a:close/>
                </a:path>
                <a:path w="1252220" h="1249045">
                  <a:moveTo>
                    <a:pt x="377052" y="262596"/>
                  </a:moveTo>
                  <a:lnTo>
                    <a:pt x="362740" y="262596"/>
                  </a:lnTo>
                  <a:lnTo>
                    <a:pt x="358654" y="261580"/>
                  </a:lnTo>
                  <a:lnTo>
                    <a:pt x="358654" y="247278"/>
                  </a:lnTo>
                  <a:lnTo>
                    <a:pt x="360697" y="242165"/>
                  </a:lnTo>
                  <a:lnTo>
                    <a:pt x="372966" y="242165"/>
                  </a:lnTo>
                  <a:lnTo>
                    <a:pt x="377052" y="246251"/>
                  </a:lnTo>
                  <a:lnTo>
                    <a:pt x="378068" y="251364"/>
                  </a:lnTo>
                  <a:lnTo>
                    <a:pt x="378068" y="257494"/>
                  </a:lnTo>
                  <a:lnTo>
                    <a:pt x="377052" y="262596"/>
                  </a:lnTo>
                  <a:close/>
                </a:path>
                <a:path w="1252220" h="1249045">
                  <a:moveTo>
                    <a:pt x="1127061" y="269752"/>
                  </a:moveTo>
                  <a:lnTo>
                    <a:pt x="1112759" y="269752"/>
                  </a:lnTo>
                  <a:lnTo>
                    <a:pt x="1109690" y="265666"/>
                  </a:lnTo>
                  <a:lnTo>
                    <a:pt x="1108673" y="260553"/>
                  </a:lnTo>
                  <a:lnTo>
                    <a:pt x="1106630" y="252381"/>
                  </a:lnTo>
                  <a:lnTo>
                    <a:pt x="1111733" y="250337"/>
                  </a:lnTo>
                  <a:lnTo>
                    <a:pt x="1118889" y="249321"/>
                  </a:lnTo>
                  <a:lnTo>
                    <a:pt x="1125018" y="249321"/>
                  </a:lnTo>
                  <a:lnTo>
                    <a:pt x="1130131" y="251364"/>
                  </a:lnTo>
                  <a:lnTo>
                    <a:pt x="1130131" y="265666"/>
                  </a:lnTo>
                  <a:lnTo>
                    <a:pt x="1127061" y="269752"/>
                  </a:lnTo>
                  <a:close/>
                </a:path>
                <a:path w="1252220" h="1249045">
                  <a:moveTo>
                    <a:pt x="276908" y="270779"/>
                  </a:moveTo>
                  <a:lnTo>
                    <a:pt x="265677" y="270779"/>
                  </a:lnTo>
                  <a:lnTo>
                    <a:pt x="261580" y="265666"/>
                  </a:lnTo>
                  <a:lnTo>
                    <a:pt x="263623" y="258510"/>
                  </a:lnTo>
                  <a:lnTo>
                    <a:pt x="264650" y="254424"/>
                  </a:lnTo>
                  <a:lnTo>
                    <a:pt x="268736" y="251364"/>
                  </a:lnTo>
                  <a:lnTo>
                    <a:pt x="280994" y="251364"/>
                  </a:lnTo>
                  <a:lnTo>
                    <a:pt x="284065" y="256467"/>
                  </a:lnTo>
                  <a:lnTo>
                    <a:pt x="282022" y="262596"/>
                  </a:lnTo>
                  <a:lnTo>
                    <a:pt x="280994" y="267709"/>
                  </a:lnTo>
                  <a:lnTo>
                    <a:pt x="276908" y="270779"/>
                  </a:lnTo>
                  <a:close/>
                </a:path>
                <a:path w="1252220" h="1249045">
                  <a:moveTo>
                    <a:pt x="1061672" y="274865"/>
                  </a:moveTo>
                  <a:lnTo>
                    <a:pt x="1047359" y="274865"/>
                  </a:lnTo>
                  <a:lnTo>
                    <a:pt x="1045316" y="270779"/>
                  </a:lnTo>
                  <a:lnTo>
                    <a:pt x="1043272" y="265666"/>
                  </a:lnTo>
                  <a:lnTo>
                    <a:pt x="1042257" y="258510"/>
                  </a:lnTo>
                  <a:lnTo>
                    <a:pt x="1046343" y="254424"/>
                  </a:lnTo>
                  <a:lnTo>
                    <a:pt x="1052926" y="252229"/>
                  </a:lnTo>
                  <a:lnTo>
                    <a:pt x="1061261" y="252229"/>
                  </a:lnTo>
                  <a:lnTo>
                    <a:pt x="1063920" y="256175"/>
                  </a:lnTo>
                  <a:lnTo>
                    <a:pt x="1065758" y="262596"/>
                  </a:lnTo>
                  <a:lnTo>
                    <a:pt x="1063715" y="270779"/>
                  </a:lnTo>
                  <a:lnTo>
                    <a:pt x="1061672" y="274865"/>
                  </a:lnTo>
                  <a:close/>
                </a:path>
                <a:path w="1252220" h="1249045">
                  <a:moveTo>
                    <a:pt x="804190" y="277038"/>
                  </a:moveTo>
                  <a:lnTo>
                    <a:pt x="797788" y="277038"/>
                  </a:lnTo>
                  <a:lnTo>
                    <a:pt x="797021" y="276908"/>
                  </a:lnTo>
                  <a:lnTo>
                    <a:pt x="791908" y="275882"/>
                  </a:lnTo>
                  <a:lnTo>
                    <a:pt x="787822" y="271795"/>
                  </a:lnTo>
                  <a:lnTo>
                    <a:pt x="789865" y="266693"/>
                  </a:lnTo>
                  <a:lnTo>
                    <a:pt x="789865" y="261191"/>
                  </a:lnTo>
                  <a:lnTo>
                    <a:pt x="793972" y="257332"/>
                  </a:lnTo>
                  <a:lnTo>
                    <a:pt x="800129" y="257332"/>
                  </a:lnTo>
                  <a:lnTo>
                    <a:pt x="807236" y="258510"/>
                  </a:lnTo>
                  <a:lnTo>
                    <a:pt x="808252" y="262596"/>
                  </a:lnTo>
                  <a:lnTo>
                    <a:pt x="808252" y="267709"/>
                  </a:lnTo>
                  <a:lnTo>
                    <a:pt x="807366" y="273968"/>
                  </a:lnTo>
                  <a:lnTo>
                    <a:pt x="804190" y="277038"/>
                  </a:lnTo>
                  <a:close/>
                </a:path>
                <a:path w="1252220" h="1249045">
                  <a:moveTo>
                    <a:pt x="448582" y="282011"/>
                  </a:moveTo>
                  <a:lnTo>
                    <a:pt x="434269" y="282011"/>
                  </a:lnTo>
                  <a:lnTo>
                    <a:pt x="430183" y="277924"/>
                  </a:lnTo>
                  <a:lnTo>
                    <a:pt x="430183" y="266693"/>
                  </a:lnTo>
                  <a:lnTo>
                    <a:pt x="433254" y="262596"/>
                  </a:lnTo>
                  <a:lnTo>
                    <a:pt x="447555" y="262596"/>
                  </a:lnTo>
                  <a:lnTo>
                    <a:pt x="450626" y="266693"/>
                  </a:lnTo>
                  <a:lnTo>
                    <a:pt x="450626" y="277924"/>
                  </a:lnTo>
                  <a:lnTo>
                    <a:pt x="448582" y="282011"/>
                  </a:lnTo>
                  <a:close/>
                </a:path>
                <a:path w="1252220" h="1249045">
                  <a:moveTo>
                    <a:pt x="990141" y="282011"/>
                  </a:moveTo>
                  <a:lnTo>
                    <a:pt x="981969" y="282011"/>
                  </a:lnTo>
                  <a:lnTo>
                    <a:pt x="978899" y="277924"/>
                  </a:lnTo>
                  <a:lnTo>
                    <a:pt x="978899" y="266693"/>
                  </a:lnTo>
                  <a:lnTo>
                    <a:pt x="980942" y="262596"/>
                  </a:lnTo>
                  <a:lnTo>
                    <a:pt x="995254" y="262596"/>
                  </a:lnTo>
                  <a:lnTo>
                    <a:pt x="999341" y="266693"/>
                  </a:lnTo>
                  <a:lnTo>
                    <a:pt x="999341" y="277924"/>
                  </a:lnTo>
                  <a:lnTo>
                    <a:pt x="995254" y="280995"/>
                  </a:lnTo>
                  <a:lnTo>
                    <a:pt x="990141" y="282011"/>
                  </a:lnTo>
                  <a:close/>
                </a:path>
                <a:path w="1252220" h="1249045">
                  <a:moveTo>
                    <a:pt x="922238" y="288302"/>
                  </a:moveTo>
                  <a:lnTo>
                    <a:pt x="915455" y="288302"/>
                  </a:lnTo>
                  <a:lnTo>
                    <a:pt x="914526" y="288151"/>
                  </a:lnTo>
                  <a:lnTo>
                    <a:pt x="909412" y="287124"/>
                  </a:lnTo>
                  <a:lnTo>
                    <a:pt x="905326" y="284054"/>
                  </a:lnTo>
                  <a:lnTo>
                    <a:pt x="905326" y="271795"/>
                  </a:lnTo>
                  <a:lnTo>
                    <a:pt x="910440" y="267709"/>
                  </a:lnTo>
                  <a:lnTo>
                    <a:pt x="923725" y="267709"/>
                  </a:lnTo>
                  <a:lnTo>
                    <a:pt x="925768" y="274865"/>
                  </a:lnTo>
                  <a:lnTo>
                    <a:pt x="926784" y="277924"/>
                  </a:lnTo>
                  <a:lnTo>
                    <a:pt x="925919" y="285729"/>
                  </a:lnTo>
                  <a:lnTo>
                    <a:pt x="922238" y="288302"/>
                  </a:lnTo>
                  <a:close/>
                </a:path>
                <a:path w="1252220" h="1249045">
                  <a:moveTo>
                    <a:pt x="612072" y="293253"/>
                  </a:moveTo>
                  <a:lnTo>
                    <a:pt x="598787" y="293253"/>
                  </a:lnTo>
                  <a:lnTo>
                    <a:pt x="596744" y="289167"/>
                  </a:lnTo>
                  <a:lnTo>
                    <a:pt x="596744" y="276908"/>
                  </a:lnTo>
                  <a:lnTo>
                    <a:pt x="600830" y="272822"/>
                  </a:lnTo>
                  <a:lnTo>
                    <a:pt x="613089" y="272822"/>
                  </a:lnTo>
                  <a:lnTo>
                    <a:pt x="616158" y="276908"/>
                  </a:lnTo>
                  <a:lnTo>
                    <a:pt x="617175" y="282011"/>
                  </a:lnTo>
                  <a:lnTo>
                    <a:pt x="617175" y="292237"/>
                  </a:lnTo>
                  <a:lnTo>
                    <a:pt x="612072" y="293253"/>
                  </a:lnTo>
                  <a:close/>
                </a:path>
                <a:path w="1252220" h="1249045">
                  <a:moveTo>
                    <a:pt x="667022" y="296323"/>
                  </a:moveTo>
                  <a:lnTo>
                    <a:pt x="660091" y="296323"/>
                  </a:lnTo>
                  <a:lnTo>
                    <a:pt x="653961" y="295296"/>
                  </a:lnTo>
                  <a:lnTo>
                    <a:pt x="649875" y="290194"/>
                  </a:lnTo>
                  <a:lnTo>
                    <a:pt x="651918" y="283038"/>
                  </a:lnTo>
                  <a:lnTo>
                    <a:pt x="652945" y="277924"/>
                  </a:lnTo>
                  <a:lnTo>
                    <a:pt x="658047" y="274865"/>
                  </a:lnTo>
                  <a:lnTo>
                    <a:pt x="670317" y="274865"/>
                  </a:lnTo>
                  <a:lnTo>
                    <a:pt x="674403" y="277924"/>
                  </a:lnTo>
                  <a:lnTo>
                    <a:pt x="673376" y="286108"/>
                  </a:lnTo>
                  <a:lnTo>
                    <a:pt x="670576" y="291707"/>
                  </a:lnTo>
                  <a:lnTo>
                    <a:pt x="667022" y="296323"/>
                  </a:lnTo>
                  <a:close/>
                </a:path>
                <a:path w="1252220" h="1249045">
                  <a:moveTo>
                    <a:pt x="332093" y="297339"/>
                  </a:moveTo>
                  <a:lnTo>
                    <a:pt x="320851" y="297339"/>
                  </a:lnTo>
                  <a:lnTo>
                    <a:pt x="316765" y="293253"/>
                  </a:lnTo>
                  <a:lnTo>
                    <a:pt x="315738" y="286108"/>
                  </a:lnTo>
                  <a:lnTo>
                    <a:pt x="315738" y="280995"/>
                  </a:lnTo>
                  <a:lnTo>
                    <a:pt x="319928" y="275752"/>
                  </a:lnTo>
                  <a:lnTo>
                    <a:pt x="332775" y="275752"/>
                  </a:lnTo>
                  <a:lnTo>
                    <a:pt x="336179" y="280335"/>
                  </a:lnTo>
                  <a:lnTo>
                    <a:pt x="336179" y="292237"/>
                  </a:lnTo>
                  <a:lnTo>
                    <a:pt x="332093" y="297339"/>
                  </a:lnTo>
                  <a:close/>
                </a:path>
                <a:path w="1252220" h="1249045">
                  <a:moveTo>
                    <a:pt x="116488" y="298366"/>
                  </a:moveTo>
                  <a:lnTo>
                    <a:pt x="103202" y="298366"/>
                  </a:lnTo>
                  <a:lnTo>
                    <a:pt x="101159" y="293253"/>
                  </a:lnTo>
                  <a:lnTo>
                    <a:pt x="101159" y="287124"/>
                  </a:lnTo>
                  <a:lnTo>
                    <a:pt x="102089" y="281524"/>
                  </a:lnTo>
                  <a:lnTo>
                    <a:pt x="104727" y="276779"/>
                  </a:lnTo>
                  <a:lnTo>
                    <a:pt x="111619" y="276779"/>
                  </a:lnTo>
                  <a:lnTo>
                    <a:pt x="118531" y="277924"/>
                  </a:lnTo>
                  <a:lnTo>
                    <a:pt x="122617" y="283038"/>
                  </a:lnTo>
                  <a:lnTo>
                    <a:pt x="121590" y="289167"/>
                  </a:lnTo>
                  <a:lnTo>
                    <a:pt x="119547" y="295296"/>
                  </a:lnTo>
                  <a:lnTo>
                    <a:pt x="116488" y="298366"/>
                  </a:lnTo>
                  <a:close/>
                </a:path>
                <a:path w="1252220" h="1249045">
                  <a:moveTo>
                    <a:pt x="557915" y="298366"/>
                  </a:moveTo>
                  <a:lnTo>
                    <a:pt x="545645" y="298366"/>
                  </a:lnTo>
                  <a:lnTo>
                    <a:pt x="542586" y="295296"/>
                  </a:lnTo>
                  <a:lnTo>
                    <a:pt x="542586" y="283935"/>
                  </a:lnTo>
                  <a:lnTo>
                    <a:pt x="546499" y="280800"/>
                  </a:lnTo>
                  <a:lnTo>
                    <a:pt x="553500" y="280800"/>
                  </a:lnTo>
                  <a:lnTo>
                    <a:pt x="554844" y="280995"/>
                  </a:lnTo>
                  <a:lnTo>
                    <a:pt x="559958" y="280995"/>
                  </a:lnTo>
                  <a:lnTo>
                    <a:pt x="562898" y="283935"/>
                  </a:lnTo>
                  <a:lnTo>
                    <a:pt x="563017" y="296323"/>
                  </a:lnTo>
                  <a:lnTo>
                    <a:pt x="557915" y="298366"/>
                  </a:lnTo>
                  <a:close/>
                </a:path>
                <a:path w="1252220" h="1249045">
                  <a:moveTo>
                    <a:pt x="180732" y="303923"/>
                  </a:moveTo>
                  <a:lnTo>
                    <a:pt x="174733" y="303923"/>
                  </a:lnTo>
                  <a:lnTo>
                    <a:pt x="173749" y="303782"/>
                  </a:lnTo>
                  <a:lnTo>
                    <a:pt x="172690" y="303469"/>
                  </a:lnTo>
                  <a:lnTo>
                    <a:pt x="167576" y="302452"/>
                  </a:lnTo>
                  <a:lnTo>
                    <a:pt x="163490" y="300409"/>
                  </a:lnTo>
                  <a:lnTo>
                    <a:pt x="163490" y="293253"/>
                  </a:lnTo>
                  <a:lnTo>
                    <a:pt x="162463" y="286108"/>
                  </a:lnTo>
                  <a:lnTo>
                    <a:pt x="167576" y="282011"/>
                  </a:lnTo>
                  <a:lnTo>
                    <a:pt x="181878" y="282011"/>
                  </a:lnTo>
                  <a:lnTo>
                    <a:pt x="182904" y="288151"/>
                  </a:lnTo>
                  <a:lnTo>
                    <a:pt x="184947" y="292237"/>
                  </a:lnTo>
                  <a:lnTo>
                    <a:pt x="183208" y="299188"/>
                  </a:lnTo>
                  <a:lnTo>
                    <a:pt x="180805" y="303782"/>
                  </a:lnTo>
                  <a:lnTo>
                    <a:pt x="180732" y="303923"/>
                  </a:lnTo>
                  <a:close/>
                </a:path>
                <a:path w="1252220" h="1249045">
                  <a:moveTo>
                    <a:pt x="852195" y="304496"/>
                  </a:moveTo>
                  <a:lnTo>
                    <a:pt x="840953" y="304496"/>
                  </a:lnTo>
                  <a:lnTo>
                    <a:pt x="835851" y="301425"/>
                  </a:lnTo>
                  <a:lnTo>
                    <a:pt x="835851" y="287859"/>
                  </a:lnTo>
                  <a:lnTo>
                    <a:pt x="839969" y="283902"/>
                  </a:lnTo>
                  <a:lnTo>
                    <a:pt x="852044" y="283902"/>
                  </a:lnTo>
                  <a:lnTo>
                    <a:pt x="856281" y="288151"/>
                  </a:lnTo>
                  <a:lnTo>
                    <a:pt x="856281" y="301425"/>
                  </a:lnTo>
                  <a:lnTo>
                    <a:pt x="852195" y="304496"/>
                  </a:lnTo>
                  <a:close/>
                </a:path>
                <a:path w="1252220" h="1249045">
                  <a:moveTo>
                    <a:pt x="717089" y="305512"/>
                  </a:moveTo>
                  <a:lnTo>
                    <a:pt x="710162" y="305512"/>
                  </a:lnTo>
                  <a:lnTo>
                    <a:pt x="704033" y="303469"/>
                  </a:lnTo>
                  <a:lnTo>
                    <a:pt x="699947" y="298366"/>
                  </a:lnTo>
                  <a:lnTo>
                    <a:pt x="700963" y="292237"/>
                  </a:lnTo>
                  <a:lnTo>
                    <a:pt x="703006" y="287124"/>
                  </a:lnTo>
                  <a:lnTo>
                    <a:pt x="708119" y="283038"/>
                  </a:lnTo>
                  <a:lnTo>
                    <a:pt x="720378" y="283038"/>
                  </a:lnTo>
                  <a:lnTo>
                    <a:pt x="724464" y="287124"/>
                  </a:lnTo>
                  <a:lnTo>
                    <a:pt x="722421" y="295296"/>
                  </a:lnTo>
                  <a:lnTo>
                    <a:pt x="720561" y="300896"/>
                  </a:lnTo>
                  <a:lnTo>
                    <a:pt x="717089" y="305512"/>
                  </a:lnTo>
                  <a:close/>
                </a:path>
                <a:path w="1252220" h="1249045">
                  <a:moveTo>
                    <a:pt x="234328" y="310138"/>
                  </a:moveTo>
                  <a:lnTo>
                    <a:pt x="230177" y="310138"/>
                  </a:lnTo>
                  <a:lnTo>
                    <a:pt x="225820" y="301425"/>
                  </a:lnTo>
                  <a:lnTo>
                    <a:pt x="225820" y="293253"/>
                  </a:lnTo>
                  <a:lnTo>
                    <a:pt x="229907" y="289167"/>
                  </a:lnTo>
                  <a:lnTo>
                    <a:pt x="241149" y="289167"/>
                  </a:lnTo>
                  <a:lnTo>
                    <a:pt x="246262" y="292237"/>
                  </a:lnTo>
                  <a:lnTo>
                    <a:pt x="246262" y="305512"/>
                  </a:lnTo>
                  <a:lnTo>
                    <a:pt x="243192" y="309609"/>
                  </a:lnTo>
                  <a:lnTo>
                    <a:pt x="236036" y="309609"/>
                  </a:lnTo>
                  <a:lnTo>
                    <a:pt x="235139" y="309965"/>
                  </a:lnTo>
                  <a:lnTo>
                    <a:pt x="234328" y="310138"/>
                  </a:lnTo>
                  <a:close/>
                </a:path>
                <a:path w="1252220" h="1249045">
                  <a:moveTo>
                    <a:pt x="401569" y="311652"/>
                  </a:moveTo>
                  <a:lnTo>
                    <a:pt x="389311" y="311652"/>
                  </a:lnTo>
                  <a:lnTo>
                    <a:pt x="384197" y="307565"/>
                  </a:lnTo>
                  <a:lnTo>
                    <a:pt x="384197" y="293253"/>
                  </a:lnTo>
                  <a:lnTo>
                    <a:pt x="389311" y="291210"/>
                  </a:lnTo>
                  <a:lnTo>
                    <a:pt x="396467" y="291210"/>
                  </a:lnTo>
                  <a:lnTo>
                    <a:pt x="402597" y="292237"/>
                  </a:lnTo>
                  <a:lnTo>
                    <a:pt x="407709" y="294280"/>
                  </a:lnTo>
                  <a:lnTo>
                    <a:pt x="406683" y="302452"/>
                  </a:lnTo>
                  <a:lnTo>
                    <a:pt x="404640" y="307565"/>
                  </a:lnTo>
                  <a:lnTo>
                    <a:pt x="401569" y="311652"/>
                  </a:lnTo>
                  <a:close/>
                </a:path>
                <a:path w="1252220" h="1249045">
                  <a:moveTo>
                    <a:pt x="1155675" y="311652"/>
                  </a:moveTo>
                  <a:lnTo>
                    <a:pt x="1142390" y="311652"/>
                  </a:lnTo>
                  <a:lnTo>
                    <a:pt x="1139330" y="307565"/>
                  </a:lnTo>
                  <a:lnTo>
                    <a:pt x="1138304" y="302452"/>
                  </a:lnTo>
                  <a:lnTo>
                    <a:pt x="1137287" y="295296"/>
                  </a:lnTo>
                  <a:lnTo>
                    <a:pt x="1140347" y="291210"/>
                  </a:lnTo>
                  <a:lnTo>
                    <a:pt x="1154659" y="291210"/>
                  </a:lnTo>
                  <a:lnTo>
                    <a:pt x="1159761" y="293253"/>
                  </a:lnTo>
                  <a:lnTo>
                    <a:pt x="1159761" y="307565"/>
                  </a:lnTo>
                  <a:lnTo>
                    <a:pt x="1155675" y="311652"/>
                  </a:lnTo>
                  <a:close/>
                </a:path>
                <a:path w="1252220" h="1249045">
                  <a:moveTo>
                    <a:pt x="1092329" y="316754"/>
                  </a:moveTo>
                  <a:lnTo>
                    <a:pt x="1081086" y="316754"/>
                  </a:lnTo>
                  <a:lnTo>
                    <a:pt x="1077000" y="312668"/>
                  </a:lnTo>
                  <a:lnTo>
                    <a:pt x="1077000" y="307565"/>
                  </a:lnTo>
                  <a:lnTo>
                    <a:pt x="1075973" y="300409"/>
                  </a:lnTo>
                  <a:lnTo>
                    <a:pt x="1079043" y="296323"/>
                  </a:lnTo>
                  <a:lnTo>
                    <a:pt x="1088232" y="295296"/>
                  </a:lnTo>
                  <a:lnTo>
                    <a:pt x="1093344" y="297339"/>
                  </a:lnTo>
                  <a:lnTo>
                    <a:pt x="1098458" y="300409"/>
                  </a:lnTo>
                  <a:lnTo>
                    <a:pt x="1097431" y="307565"/>
                  </a:lnTo>
                  <a:lnTo>
                    <a:pt x="1096415" y="312668"/>
                  </a:lnTo>
                  <a:lnTo>
                    <a:pt x="1092329" y="316754"/>
                  </a:lnTo>
                  <a:close/>
                </a:path>
                <a:path w="1252220" h="1249045">
                  <a:moveTo>
                    <a:pt x="504772" y="316754"/>
                  </a:moveTo>
                  <a:lnTo>
                    <a:pt x="497446" y="316754"/>
                  </a:lnTo>
                  <a:lnTo>
                    <a:pt x="493325" y="313057"/>
                  </a:lnTo>
                  <a:lnTo>
                    <a:pt x="491497" y="307565"/>
                  </a:lnTo>
                  <a:lnTo>
                    <a:pt x="489454" y="300409"/>
                  </a:lnTo>
                  <a:lnTo>
                    <a:pt x="494557" y="296323"/>
                  </a:lnTo>
                  <a:lnTo>
                    <a:pt x="500686" y="295296"/>
                  </a:lnTo>
                  <a:lnTo>
                    <a:pt x="506816" y="295296"/>
                  </a:lnTo>
                  <a:lnTo>
                    <a:pt x="510912" y="298366"/>
                  </a:lnTo>
                  <a:lnTo>
                    <a:pt x="511929" y="305512"/>
                  </a:lnTo>
                  <a:lnTo>
                    <a:pt x="513972" y="311652"/>
                  </a:lnTo>
                  <a:lnTo>
                    <a:pt x="509886" y="315738"/>
                  </a:lnTo>
                  <a:lnTo>
                    <a:pt x="504772" y="316754"/>
                  </a:lnTo>
                  <a:close/>
                </a:path>
                <a:path w="1252220" h="1249045">
                  <a:moveTo>
                    <a:pt x="770450" y="321867"/>
                  </a:moveTo>
                  <a:lnTo>
                    <a:pt x="764321" y="321867"/>
                  </a:lnTo>
                  <a:lnTo>
                    <a:pt x="757165" y="319824"/>
                  </a:lnTo>
                  <a:lnTo>
                    <a:pt x="752062" y="317781"/>
                  </a:lnTo>
                  <a:lnTo>
                    <a:pt x="754105" y="309609"/>
                  </a:lnTo>
                  <a:lnTo>
                    <a:pt x="754105" y="303696"/>
                  </a:lnTo>
                  <a:lnTo>
                    <a:pt x="757586" y="299880"/>
                  </a:lnTo>
                  <a:lnTo>
                    <a:pt x="763240" y="299880"/>
                  </a:lnTo>
                  <a:lnTo>
                    <a:pt x="764277" y="300053"/>
                  </a:lnTo>
                  <a:lnTo>
                    <a:pt x="765336" y="300409"/>
                  </a:lnTo>
                  <a:lnTo>
                    <a:pt x="771477" y="301425"/>
                  </a:lnTo>
                  <a:lnTo>
                    <a:pt x="774536" y="305512"/>
                  </a:lnTo>
                  <a:lnTo>
                    <a:pt x="774536" y="317781"/>
                  </a:lnTo>
                  <a:lnTo>
                    <a:pt x="770450" y="321867"/>
                  </a:lnTo>
                  <a:close/>
                </a:path>
                <a:path w="1252220" h="1249045">
                  <a:moveTo>
                    <a:pt x="1031014" y="323910"/>
                  </a:moveTo>
                  <a:lnTo>
                    <a:pt x="1016712" y="323910"/>
                  </a:lnTo>
                  <a:lnTo>
                    <a:pt x="1012626" y="318797"/>
                  </a:lnTo>
                  <a:lnTo>
                    <a:pt x="1012626" y="306539"/>
                  </a:lnTo>
                  <a:lnTo>
                    <a:pt x="1016712" y="303469"/>
                  </a:lnTo>
                  <a:lnTo>
                    <a:pt x="1022628" y="302290"/>
                  </a:lnTo>
                  <a:lnTo>
                    <a:pt x="1028754" y="302290"/>
                  </a:lnTo>
                  <a:lnTo>
                    <a:pt x="1032138" y="306149"/>
                  </a:lnTo>
                  <a:lnTo>
                    <a:pt x="1033058" y="311652"/>
                  </a:lnTo>
                  <a:lnTo>
                    <a:pt x="1033058" y="318797"/>
                  </a:lnTo>
                  <a:lnTo>
                    <a:pt x="1031014" y="323910"/>
                  </a:lnTo>
                  <a:close/>
                </a:path>
                <a:path w="1252220" h="1249045">
                  <a:moveTo>
                    <a:pt x="955398" y="325953"/>
                  </a:moveTo>
                  <a:lnTo>
                    <a:pt x="950285" y="325953"/>
                  </a:lnTo>
                  <a:lnTo>
                    <a:pt x="946199" y="322883"/>
                  </a:lnTo>
                  <a:lnTo>
                    <a:pt x="945183" y="317781"/>
                  </a:lnTo>
                  <a:lnTo>
                    <a:pt x="944156" y="311652"/>
                  </a:lnTo>
                  <a:lnTo>
                    <a:pt x="946199" y="306539"/>
                  </a:lnTo>
                  <a:lnTo>
                    <a:pt x="951312" y="305512"/>
                  </a:lnTo>
                  <a:lnTo>
                    <a:pt x="958468" y="305512"/>
                  </a:lnTo>
                  <a:lnTo>
                    <a:pt x="961527" y="307565"/>
                  </a:lnTo>
                  <a:lnTo>
                    <a:pt x="963571" y="312668"/>
                  </a:lnTo>
                  <a:lnTo>
                    <a:pt x="964597" y="318797"/>
                  </a:lnTo>
                  <a:lnTo>
                    <a:pt x="963571" y="323910"/>
                  </a:lnTo>
                  <a:lnTo>
                    <a:pt x="955398" y="325953"/>
                  </a:lnTo>
                  <a:close/>
                </a:path>
                <a:path w="1252220" h="1249045">
                  <a:moveTo>
                    <a:pt x="887954" y="336169"/>
                  </a:moveTo>
                  <a:lnTo>
                    <a:pt x="879783" y="334126"/>
                  </a:lnTo>
                  <a:lnTo>
                    <a:pt x="876723" y="331066"/>
                  </a:lnTo>
                  <a:lnTo>
                    <a:pt x="877739" y="323910"/>
                  </a:lnTo>
                  <a:lnTo>
                    <a:pt x="878766" y="318797"/>
                  </a:lnTo>
                  <a:lnTo>
                    <a:pt x="882852" y="316754"/>
                  </a:lnTo>
                  <a:lnTo>
                    <a:pt x="894094" y="316754"/>
                  </a:lnTo>
                  <a:lnTo>
                    <a:pt x="897154" y="321867"/>
                  </a:lnTo>
                  <a:lnTo>
                    <a:pt x="897154" y="334126"/>
                  </a:lnTo>
                  <a:lnTo>
                    <a:pt x="893068" y="335153"/>
                  </a:lnTo>
                  <a:lnTo>
                    <a:pt x="887954" y="336169"/>
                  </a:lnTo>
                  <a:close/>
                </a:path>
                <a:path w="1252220" h="1249045">
                  <a:moveTo>
                    <a:pt x="295020" y="336169"/>
                  </a:moveTo>
                  <a:lnTo>
                    <a:pt x="287135" y="336169"/>
                  </a:lnTo>
                  <a:lnTo>
                    <a:pt x="279979" y="334126"/>
                  </a:lnTo>
                  <a:lnTo>
                    <a:pt x="275893" y="329023"/>
                  </a:lnTo>
                  <a:lnTo>
                    <a:pt x="276908" y="322883"/>
                  </a:lnTo>
                  <a:lnTo>
                    <a:pt x="276908" y="317781"/>
                  </a:lnTo>
                  <a:lnTo>
                    <a:pt x="282022" y="313695"/>
                  </a:lnTo>
                  <a:lnTo>
                    <a:pt x="295307" y="313695"/>
                  </a:lnTo>
                  <a:lnTo>
                    <a:pt x="299393" y="317781"/>
                  </a:lnTo>
                  <a:lnTo>
                    <a:pt x="300409" y="325953"/>
                  </a:lnTo>
                  <a:lnTo>
                    <a:pt x="297664" y="332374"/>
                  </a:lnTo>
                  <a:lnTo>
                    <a:pt x="295020" y="336169"/>
                  </a:lnTo>
                  <a:close/>
                </a:path>
                <a:path w="1252220" h="1249045">
                  <a:moveTo>
                    <a:pt x="453684" y="339239"/>
                  </a:moveTo>
                  <a:lnTo>
                    <a:pt x="448582" y="339239"/>
                  </a:lnTo>
                  <a:lnTo>
                    <a:pt x="444485" y="335153"/>
                  </a:lnTo>
                  <a:lnTo>
                    <a:pt x="443469" y="331066"/>
                  </a:lnTo>
                  <a:lnTo>
                    <a:pt x="442442" y="323910"/>
                  </a:lnTo>
                  <a:lnTo>
                    <a:pt x="445603" y="318646"/>
                  </a:lnTo>
                  <a:lnTo>
                    <a:pt x="459219" y="318646"/>
                  </a:lnTo>
                  <a:lnTo>
                    <a:pt x="461057" y="322397"/>
                  </a:lnTo>
                  <a:lnTo>
                    <a:pt x="462883" y="326980"/>
                  </a:lnTo>
                  <a:lnTo>
                    <a:pt x="463900" y="333110"/>
                  </a:lnTo>
                  <a:lnTo>
                    <a:pt x="460841" y="338212"/>
                  </a:lnTo>
                  <a:lnTo>
                    <a:pt x="453684" y="339239"/>
                  </a:lnTo>
                  <a:close/>
                </a:path>
                <a:path w="1252220" h="1249045">
                  <a:moveTo>
                    <a:pt x="88036" y="344795"/>
                  </a:moveTo>
                  <a:lnTo>
                    <a:pt x="82523" y="344795"/>
                  </a:lnTo>
                  <a:lnTo>
                    <a:pt x="81647" y="344655"/>
                  </a:lnTo>
                  <a:lnTo>
                    <a:pt x="80718" y="344341"/>
                  </a:lnTo>
                  <a:lnTo>
                    <a:pt x="75615" y="343325"/>
                  </a:lnTo>
                  <a:lnTo>
                    <a:pt x="71529" y="337196"/>
                  </a:lnTo>
                  <a:lnTo>
                    <a:pt x="72545" y="331066"/>
                  </a:lnTo>
                  <a:lnTo>
                    <a:pt x="74588" y="325953"/>
                  </a:lnTo>
                  <a:lnTo>
                    <a:pt x="77659" y="322883"/>
                  </a:lnTo>
                  <a:lnTo>
                    <a:pt x="90944" y="322883"/>
                  </a:lnTo>
                  <a:lnTo>
                    <a:pt x="92987" y="327996"/>
                  </a:lnTo>
                  <a:lnTo>
                    <a:pt x="92987" y="334126"/>
                  </a:lnTo>
                  <a:lnTo>
                    <a:pt x="91247" y="340201"/>
                  </a:lnTo>
                  <a:lnTo>
                    <a:pt x="88134" y="344655"/>
                  </a:lnTo>
                  <a:lnTo>
                    <a:pt x="88036" y="344795"/>
                  </a:lnTo>
                  <a:close/>
                </a:path>
                <a:path w="1252220" h="1249045">
                  <a:moveTo>
                    <a:pt x="354470" y="344882"/>
                  </a:moveTo>
                  <a:lnTo>
                    <a:pt x="349043" y="344882"/>
                  </a:lnTo>
                  <a:lnTo>
                    <a:pt x="345843" y="341379"/>
                  </a:lnTo>
                  <a:lnTo>
                    <a:pt x="343325" y="337196"/>
                  </a:lnTo>
                  <a:lnTo>
                    <a:pt x="343325" y="329023"/>
                  </a:lnTo>
                  <a:lnTo>
                    <a:pt x="346493" y="323748"/>
                  </a:lnTo>
                  <a:lnTo>
                    <a:pt x="359476" y="323748"/>
                  </a:lnTo>
                  <a:lnTo>
                    <a:pt x="362848" y="327510"/>
                  </a:lnTo>
                  <a:lnTo>
                    <a:pt x="363767" y="332083"/>
                  </a:lnTo>
                  <a:lnTo>
                    <a:pt x="366837" y="338212"/>
                  </a:lnTo>
                  <a:lnTo>
                    <a:pt x="361724" y="343325"/>
                  </a:lnTo>
                  <a:lnTo>
                    <a:pt x="356611" y="344341"/>
                  </a:lnTo>
                  <a:lnTo>
                    <a:pt x="355508" y="344720"/>
                  </a:lnTo>
                  <a:lnTo>
                    <a:pt x="354470" y="344882"/>
                  </a:lnTo>
                  <a:close/>
                </a:path>
                <a:path w="1252220" h="1249045">
                  <a:moveTo>
                    <a:pt x="817452" y="346384"/>
                  </a:moveTo>
                  <a:lnTo>
                    <a:pt x="803150" y="346384"/>
                  </a:lnTo>
                  <a:lnTo>
                    <a:pt x="801107" y="342298"/>
                  </a:lnTo>
                  <a:lnTo>
                    <a:pt x="801107" y="331066"/>
                  </a:lnTo>
                  <a:lnTo>
                    <a:pt x="805193" y="326980"/>
                  </a:lnTo>
                  <a:lnTo>
                    <a:pt x="816436" y="326980"/>
                  </a:lnTo>
                  <a:lnTo>
                    <a:pt x="820522" y="331066"/>
                  </a:lnTo>
                  <a:lnTo>
                    <a:pt x="820522" y="342298"/>
                  </a:lnTo>
                  <a:lnTo>
                    <a:pt x="817452" y="346384"/>
                  </a:lnTo>
                  <a:close/>
                </a:path>
                <a:path w="1252220" h="1249045">
                  <a:moveTo>
                    <a:pt x="638633" y="347411"/>
                  </a:moveTo>
                  <a:lnTo>
                    <a:pt x="630461" y="347411"/>
                  </a:lnTo>
                  <a:lnTo>
                    <a:pt x="623304" y="346384"/>
                  </a:lnTo>
                  <a:lnTo>
                    <a:pt x="620245" y="341282"/>
                  </a:lnTo>
                  <a:lnTo>
                    <a:pt x="622288" y="334126"/>
                  </a:lnTo>
                  <a:lnTo>
                    <a:pt x="622288" y="329023"/>
                  </a:lnTo>
                  <a:lnTo>
                    <a:pt x="627391" y="326980"/>
                  </a:lnTo>
                  <a:lnTo>
                    <a:pt x="632504" y="326980"/>
                  </a:lnTo>
                  <a:lnTo>
                    <a:pt x="639660" y="327996"/>
                  </a:lnTo>
                  <a:lnTo>
                    <a:pt x="643746" y="333110"/>
                  </a:lnTo>
                  <a:lnTo>
                    <a:pt x="642718" y="339239"/>
                  </a:lnTo>
                  <a:lnTo>
                    <a:pt x="642718" y="344341"/>
                  </a:lnTo>
                  <a:lnTo>
                    <a:pt x="638633" y="347411"/>
                  </a:lnTo>
                  <a:close/>
                </a:path>
                <a:path w="1252220" h="1249045">
                  <a:moveTo>
                    <a:pt x="149343" y="347411"/>
                  </a:moveTo>
                  <a:lnTo>
                    <a:pt x="142032" y="347411"/>
                  </a:lnTo>
                  <a:lnTo>
                    <a:pt x="136919" y="346384"/>
                  </a:lnTo>
                  <a:lnTo>
                    <a:pt x="132833" y="342298"/>
                  </a:lnTo>
                  <a:lnTo>
                    <a:pt x="132833" y="337196"/>
                  </a:lnTo>
                  <a:lnTo>
                    <a:pt x="133752" y="331693"/>
                  </a:lnTo>
                  <a:lnTo>
                    <a:pt x="137957" y="327845"/>
                  </a:lnTo>
                  <a:lnTo>
                    <a:pt x="144200" y="327845"/>
                  </a:lnTo>
                  <a:lnTo>
                    <a:pt x="151232" y="329023"/>
                  </a:lnTo>
                  <a:lnTo>
                    <a:pt x="153275" y="333110"/>
                  </a:lnTo>
                  <a:lnTo>
                    <a:pt x="154291" y="338212"/>
                  </a:lnTo>
                  <a:lnTo>
                    <a:pt x="153372" y="343714"/>
                  </a:lnTo>
                  <a:lnTo>
                    <a:pt x="149343" y="347411"/>
                  </a:lnTo>
                  <a:close/>
                </a:path>
                <a:path w="1252220" h="1249045">
                  <a:moveTo>
                    <a:pt x="587544" y="350481"/>
                  </a:moveTo>
                  <a:lnTo>
                    <a:pt x="575286" y="350481"/>
                  </a:lnTo>
                  <a:lnTo>
                    <a:pt x="569157" y="347411"/>
                  </a:lnTo>
                  <a:lnTo>
                    <a:pt x="569157" y="333110"/>
                  </a:lnTo>
                  <a:lnTo>
                    <a:pt x="573243" y="329023"/>
                  </a:lnTo>
                  <a:lnTo>
                    <a:pt x="586518" y="329023"/>
                  </a:lnTo>
                  <a:lnTo>
                    <a:pt x="590615" y="333110"/>
                  </a:lnTo>
                  <a:lnTo>
                    <a:pt x="591631" y="339239"/>
                  </a:lnTo>
                  <a:lnTo>
                    <a:pt x="591631" y="345368"/>
                  </a:lnTo>
                  <a:lnTo>
                    <a:pt x="587544" y="350481"/>
                  </a:lnTo>
                  <a:close/>
                </a:path>
                <a:path w="1252220" h="1249045">
                  <a:moveTo>
                    <a:pt x="690747" y="352524"/>
                  </a:moveTo>
                  <a:lnTo>
                    <a:pt x="679505" y="352524"/>
                  </a:lnTo>
                  <a:lnTo>
                    <a:pt x="675419" y="349454"/>
                  </a:lnTo>
                  <a:lnTo>
                    <a:pt x="675419" y="337196"/>
                  </a:lnTo>
                  <a:lnTo>
                    <a:pt x="679635" y="332980"/>
                  </a:lnTo>
                  <a:lnTo>
                    <a:pt x="693126" y="332980"/>
                  </a:lnTo>
                  <a:lnTo>
                    <a:pt x="694834" y="337812"/>
                  </a:lnTo>
                  <a:lnTo>
                    <a:pt x="694834" y="348438"/>
                  </a:lnTo>
                  <a:lnTo>
                    <a:pt x="690747" y="352524"/>
                  </a:lnTo>
                  <a:close/>
                </a:path>
                <a:path w="1252220" h="1249045">
                  <a:moveTo>
                    <a:pt x="210646" y="352524"/>
                  </a:moveTo>
                  <a:lnTo>
                    <a:pt x="203336" y="352524"/>
                  </a:lnTo>
                  <a:lnTo>
                    <a:pt x="198233" y="351497"/>
                  </a:lnTo>
                  <a:lnTo>
                    <a:pt x="194147" y="347411"/>
                  </a:lnTo>
                  <a:lnTo>
                    <a:pt x="194147" y="335153"/>
                  </a:lnTo>
                  <a:lnTo>
                    <a:pt x="199250" y="332083"/>
                  </a:lnTo>
                  <a:lnTo>
                    <a:pt x="212535" y="332083"/>
                  </a:lnTo>
                  <a:lnTo>
                    <a:pt x="215605" y="337196"/>
                  </a:lnTo>
                  <a:lnTo>
                    <a:pt x="215605" y="343325"/>
                  </a:lnTo>
                  <a:lnTo>
                    <a:pt x="214686" y="348827"/>
                  </a:lnTo>
                  <a:lnTo>
                    <a:pt x="210646" y="352524"/>
                  </a:lnTo>
                  <a:close/>
                </a:path>
                <a:path w="1252220" h="1249045">
                  <a:moveTo>
                    <a:pt x="1181219" y="357627"/>
                  </a:moveTo>
                  <a:lnTo>
                    <a:pt x="1175090" y="357627"/>
                  </a:lnTo>
                  <a:lnTo>
                    <a:pt x="1167933" y="356610"/>
                  </a:lnTo>
                  <a:lnTo>
                    <a:pt x="1163847" y="352524"/>
                  </a:lnTo>
                  <a:lnTo>
                    <a:pt x="1163847" y="346384"/>
                  </a:lnTo>
                  <a:lnTo>
                    <a:pt x="1164723" y="340320"/>
                  </a:lnTo>
                  <a:lnTo>
                    <a:pt x="1166981" y="335866"/>
                  </a:lnTo>
                  <a:lnTo>
                    <a:pt x="1167058" y="335715"/>
                  </a:lnTo>
                  <a:lnTo>
                    <a:pt x="1173025" y="335715"/>
                  </a:lnTo>
                  <a:lnTo>
                    <a:pt x="1174009" y="335866"/>
                  </a:lnTo>
                  <a:lnTo>
                    <a:pt x="1175090" y="336169"/>
                  </a:lnTo>
                  <a:lnTo>
                    <a:pt x="1180203" y="337196"/>
                  </a:lnTo>
                  <a:lnTo>
                    <a:pt x="1184289" y="341282"/>
                  </a:lnTo>
                  <a:lnTo>
                    <a:pt x="1184289" y="346384"/>
                  </a:lnTo>
                  <a:lnTo>
                    <a:pt x="1185305" y="353540"/>
                  </a:lnTo>
                  <a:lnTo>
                    <a:pt x="1181219" y="357627"/>
                  </a:lnTo>
                  <a:close/>
                </a:path>
                <a:path w="1252220" h="1249045">
                  <a:moveTo>
                    <a:pt x="1122975" y="359670"/>
                  </a:moveTo>
                  <a:lnTo>
                    <a:pt x="1108673" y="359670"/>
                  </a:lnTo>
                  <a:lnTo>
                    <a:pt x="1104587" y="356610"/>
                  </a:lnTo>
                  <a:lnTo>
                    <a:pt x="1104587" y="351497"/>
                  </a:lnTo>
                  <a:lnTo>
                    <a:pt x="1103560" y="344341"/>
                  </a:lnTo>
                  <a:lnTo>
                    <a:pt x="1107646" y="341282"/>
                  </a:lnTo>
                  <a:lnTo>
                    <a:pt x="1121958" y="341282"/>
                  </a:lnTo>
                  <a:lnTo>
                    <a:pt x="1124002" y="344341"/>
                  </a:lnTo>
                  <a:lnTo>
                    <a:pt x="1125018" y="348438"/>
                  </a:lnTo>
                  <a:lnTo>
                    <a:pt x="1125018" y="356610"/>
                  </a:lnTo>
                  <a:lnTo>
                    <a:pt x="1122975" y="359670"/>
                  </a:lnTo>
                  <a:close/>
                </a:path>
                <a:path w="1252220" h="1249045">
                  <a:moveTo>
                    <a:pt x="528143" y="364577"/>
                  </a:moveTo>
                  <a:lnTo>
                    <a:pt x="522761" y="364577"/>
                  </a:lnTo>
                  <a:lnTo>
                    <a:pt x="519733" y="359573"/>
                  </a:lnTo>
                  <a:lnTo>
                    <a:pt x="518058" y="354567"/>
                  </a:lnTo>
                  <a:lnTo>
                    <a:pt x="518058" y="348438"/>
                  </a:lnTo>
                  <a:lnTo>
                    <a:pt x="522144" y="344341"/>
                  </a:lnTo>
                  <a:lnTo>
                    <a:pt x="530444" y="343163"/>
                  </a:lnTo>
                  <a:lnTo>
                    <a:pt x="535041" y="343163"/>
                  </a:lnTo>
                  <a:lnTo>
                    <a:pt x="537689" y="346925"/>
                  </a:lnTo>
                  <a:lnTo>
                    <a:pt x="539516" y="351497"/>
                  </a:lnTo>
                  <a:lnTo>
                    <a:pt x="540543" y="357627"/>
                  </a:lnTo>
                  <a:lnTo>
                    <a:pt x="536457" y="362740"/>
                  </a:lnTo>
                  <a:lnTo>
                    <a:pt x="530327" y="363756"/>
                  </a:lnTo>
                  <a:lnTo>
                    <a:pt x="529203" y="364318"/>
                  </a:lnTo>
                  <a:lnTo>
                    <a:pt x="528143" y="364577"/>
                  </a:lnTo>
                  <a:close/>
                </a:path>
                <a:path w="1252220" h="1249045">
                  <a:moveTo>
                    <a:pt x="1058601" y="364783"/>
                  </a:moveTo>
                  <a:lnTo>
                    <a:pt x="1055542" y="364783"/>
                  </a:lnTo>
                  <a:lnTo>
                    <a:pt x="1046343" y="363756"/>
                  </a:lnTo>
                  <a:lnTo>
                    <a:pt x="1043272" y="359670"/>
                  </a:lnTo>
                  <a:lnTo>
                    <a:pt x="1043272" y="349065"/>
                  </a:lnTo>
                  <a:lnTo>
                    <a:pt x="1047380" y="345206"/>
                  </a:lnTo>
                  <a:lnTo>
                    <a:pt x="1061591" y="345206"/>
                  </a:lnTo>
                  <a:lnTo>
                    <a:pt x="1063715" y="349454"/>
                  </a:lnTo>
                  <a:lnTo>
                    <a:pt x="1063715" y="362740"/>
                  </a:lnTo>
                  <a:lnTo>
                    <a:pt x="1058601" y="364783"/>
                  </a:lnTo>
                  <a:close/>
                </a:path>
                <a:path w="1252220" h="1249045">
                  <a:moveTo>
                    <a:pt x="990141" y="367853"/>
                  </a:moveTo>
                  <a:lnTo>
                    <a:pt x="981969" y="365799"/>
                  </a:lnTo>
                  <a:lnTo>
                    <a:pt x="978899" y="362740"/>
                  </a:lnTo>
                  <a:lnTo>
                    <a:pt x="978899" y="350698"/>
                  </a:lnTo>
                  <a:lnTo>
                    <a:pt x="982380" y="346882"/>
                  </a:lnTo>
                  <a:lnTo>
                    <a:pt x="988033" y="346882"/>
                  </a:lnTo>
                  <a:lnTo>
                    <a:pt x="989072" y="347055"/>
                  </a:lnTo>
                  <a:lnTo>
                    <a:pt x="990141" y="347411"/>
                  </a:lnTo>
                  <a:lnTo>
                    <a:pt x="995254" y="347411"/>
                  </a:lnTo>
                  <a:lnTo>
                    <a:pt x="999341" y="351497"/>
                  </a:lnTo>
                  <a:lnTo>
                    <a:pt x="999341" y="356610"/>
                  </a:lnTo>
                  <a:lnTo>
                    <a:pt x="1000357" y="363756"/>
                  </a:lnTo>
                  <a:lnTo>
                    <a:pt x="995254" y="366826"/>
                  </a:lnTo>
                  <a:lnTo>
                    <a:pt x="990141" y="367853"/>
                  </a:lnTo>
                  <a:close/>
                </a:path>
                <a:path w="1252220" h="1249045">
                  <a:moveTo>
                    <a:pt x="741836" y="368869"/>
                  </a:moveTo>
                  <a:lnTo>
                    <a:pt x="730604" y="368869"/>
                  </a:lnTo>
                  <a:lnTo>
                    <a:pt x="725491" y="364783"/>
                  </a:lnTo>
                  <a:lnTo>
                    <a:pt x="725491" y="352524"/>
                  </a:lnTo>
                  <a:lnTo>
                    <a:pt x="730604" y="348438"/>
                  </a:lnTo>
                  <a:lnTo>
                    <a:pt x="735707" y="347411"/>
                  </a:lnTo>
                  <a:lnTo>
                    <a:pt x="741836" y="348438"/>
                  </a:lnTo>
                  <a:lnTo>
                    <a:pt x="745922" y="352524"/>
                  </a:lnTo>
                  <a:lnTo>
                    <a:pt x="745922" y="364783"/>
                  </a:lnTo>
                  <a:lnTo>
                    <a:pt x="741836" y="368869"/>
                  </a:lnTo>
                  <a:close/>
                </a:path>
                <a:path w="1252220" h="1249045">
                  <a:moveTo>
                    <a:pt x="411796" y="369896"/>
                  </a:moveTo>
                  <a:lnTo>
                    <a:pt x="402597" y="368869"/>
                  </a:lnTo>
                  <a:lnTo>
                    <a:pt x="398510" y="364783"/>
                  </a:lnTo>
                  <a:lnTo>
                    <a:pt x="398510" y="353540"/>
                  </a:lnTo>
                  <a:lnTo>
                    <a:pt x="402597" y="348438"/>
                  </a:lnTo>
                  <a:lnTo>
                    <a:pt x="413839" y="348438"/>
                  </a:lnTo>
                  <a:lnTo>
                    <a:pt x="417925" y="352524"/>
                  </a:lnTo>
                  <a:lnTo>
                    <a:pt x="419968" y="364783"/>
                  </a:lnTo>
                  <a:lnTo>
                    <a:pt x="414855" y="367853"/>
                  </a:lnTo>
                  <a:lnTo>
                    <a:pt x="411796" y="369896"/>
                  </a:lnTo>
                  <a:close/>
                </a:path>
                <a:path w="1252220" h="1249045">
                  <a:moveTo>
                    <a:pt x="930881" y="373982"/>
                  </a:moveTo>
                  <a:lnTo>
                    <a:pt x="917848" y="373982"/>
                  </a:lnTo>
                  <a:lnTo>
                    <a:pt x="914526" y="369366"/>
                  </a:lnTo>
                  <a:lnTo>
                    <a:pt x="914526" y="358654"/>
                  </a:lnTo>
                  <a:lnTo>
                    <a:pt x="918611" y="354567"/>
                  </a:lnTo>
                  <a:lnTo>
                    <a:pt x="924263" y="353432"/>
                  </a:lnTo>
                  <a:lnTo>
                    <a:pt x="931184" y="353432"/>
                  </a:lnTo>
                  <a:lnTo>
                    <a:pt x="933022" y="358654"/>
                  </a:lnTo>
                  <a:lnTo>
                    <a:pt x="933076" y="358805"/>
                  </a:lnTo>
                  <a:lnTo>
                    <a:pt x="934967" y="360697"/>
                  </a:lnTo>
                  <a:lnTo>
                    <a:pt x="933941" y="368869"/>
                  </a:lnTo>
                  <a:lnTo>
                    <a:pt x="930881" y="373982"/>
                  </a:lnTo>
                  <a:close/>
                </a:path>
                <a:path w="1252220" h="1249045">
                  <a:moveTo>
                    <a:pt x="262607" y="376025"/>
                  </a:moveTo>
                  <a:lnTo>
                    <a:pt x="255451" y="376025"/>
                  </a:lnTo>
                  <a:lnTo>
                    <a:pt x="249322" y="374998"/>
                  </a:lnTo>
                  <a:lnTo>
                    <a:pt x="246262" y="370912"/>
                  </a:lnTo>
                  <a:lnTo>
                    <a:pt x="246262" y="365799"/>
                  </a:lnTo>
                  <a:lnTo>
                    <a:pt x="245235" y="358654"/>
                  </a:lnTo>
                  <a:lnTo>
                    <a:pt x="250348" y="356610"/>
                  </a:lnTo>
                  <a:lnTo>
                    <a:pt x="256478" y="356610"/>
                  </a:lnTo>
                  <a:lnTo>
                    <a:pt x="261580" y="357627"/>
                  </a:lnTo>
                  <a:lnTo>
                    <a:pt x="264650" y="359670"/>
                  </a:lnTo>
                  <a:lnTo>
                    <a:pt x="265677" y="365799"/>
                  </a:lnTo>
                  <a:lnTo>
                    <a:pt x="265677" y="372955"/>
                  </a:lnTo>
                  <a:lnTo>
                    <a:pt x="262607" y="376025"/>
                  </a:lnTo>
                  <a:close/>
                </a:path>
                <a:path w="1252220" h="1249045">
                  <a:moveTo>
                    <a:pt x="859351" y="379084"/>
                  </a:moveTo>
                  <a:lnTo>
                    <a:pt x="848109" y="379084"/>
                  </a:lnTo>
                  <a:lnTo>
                    <a:pt x="844022" y="374998"/>
                  </a:lnTo>
                  <a:lnTo>
                    <a:pt x="844022" y="362740"/>
                  </a:lnTo>
                  <a:lnTo>
                    <a:pt x="848109" y="358654"/>
                  </a:lnTo>
                  <a:lnTo>
                    <a:pt x="861394" y="358654"/>
                  </a:lnTo>
                  <a:lnTo>
                    <a:pt x="862411" y="363756"/>
                  </a:lnTo>
                  <a:lnTo>
                    <a:pt x="863437" y="367853"/>
                  </a:lnTo>
                  <a:lnTo>
                    <a:pt x="863437" y="374998"/>
                  </a:lnTo>
                  <a:lnTo>
                    <a:pt x="859351" y="379084"/>
                  </a:lnTo>
                  <a:close/>
                </a:path>
                <a:path w="1252220" h="1249045">
                  <a:moveTo>
                    <a:pt x="324937" y="383171"/>
                  </a:moveTo>
                  <a:lnTo>
                    <a:pt x="312679" y="383171"/>
                  </a:lnTo>
                  <a:lnTo>
                    <a:pt x="309608" y="379084"/>
                  </a:lnTo>
                  <a:lnTo>
                    <a:pt x="307566" y="373982"/>
                  </a:lnTo>
                  <a:lnTo>
                    <a:pt x="306550" y="366826"/>
                  </a:lnTo>
                  <a:lnTo>
                    <a:pt x="311652" y="363756"/>
                  </a:lnTo>
                  <a:lnTo>
                    <a:pt x="317781" y="362740"/>
                  </a:lnTo>
                  <a:lnTo>
                    <a:pt x="328008" y="364783"/>
                  </a:lnTo>
                  <a:lnTo>
                    <a:pt x="328008" y="378068"/>
                  </a:lnTo>
                  <a:lnTo>
                    <a:pt x="324937" y="383171"/>
                  </a:lnTo>
                  <a:close/>
                </a:path>
                <a:path w="1252220" h="1249045">
                  <a:moveTo>
                    <a:pt x="486991" y="386770"/>
                  </a:moveTo>
                  <a:lnTo>
                    <a:pt x="481336" y="386770"/>
                  </a:lnTo>
                  <a:lnTo>
                    <a:pt x="480299" y="386598"/>
                  </a:lnTo>
                  <a:lnTo>
                    <a:pt x="479229" y="386241"/>
                  </a:lnTo>
                  <a:lnTo>
                    <a:pt x="474126" y="386241"/>
                  </a:lnTo>
                  <a:lnTo>
                    <a:pt x="470040" y="382155"/>
                  </a:lnTo>
                  <a:lnTo>
                    <a:pt x="470040" y="369896"/>
                  </a:lnTo>
                  <a:lnTo>
                    <a:pt x="474126" y="364783"/>
                  </a:lnTo>
                  <a:lnTo>
                    <a:pt x="480255" y="364783"/>
                  </a:lnTo>
                  <a:lnTo>
                    <a:pt x="486385" y="366826"/>
                  </a:lnTo>
                  <a:lnTo>
                    <a:pt x="491497" y="369896"/>
                  </a:lnTo>
                  <a:lnTo>
                    <a:pt x="490471" y="377041"/>
                  </a:lnTo>
                  <a:lnTo>
                    <a:pt x="490471" y="382955"/>
                  </a:lnTo>
                  <a:lnTo>
                    <a:pt x="486991" y="386770"/>
                  </a:lnTo>
                  <a:close/>
                </a:path>
                <a:path w="1252220" h="1249045">
                  <a:moveTo>
                    <a:pt x="62330" y="393397"/>
                  </a:moveTo>
                  <a:lnTo>
                    <a:pt x="55019" y="393397"/>
                  </a:lnTo>
                  <a:lnTo>
                    <a:pt x="50979" y="389700"/>
                  </a:lnTo>
                  <a:lnTo>
                    <a:pt x="50071" y="384198"/>
                  </a:lnTo>
                  <a:lnTo>
                    <a:pt x="47001" y="378068"/>
                  </a:lnTo>
                  <a:lnTo>
                    <a:pt x="52115" y="373982"/>
                  </a:lnTo>
                  <a:lnTo>
                    <a:pt x="58244" y="371939"/>
                  </a:lnTo>
                  <a:lnTo>
                    <a:pt x="65400" y="371939"/>
                  </a:lnTo>
                  <a:lnTo>
                    <a:pt x="70502" y="374998"/>
                  </a:lnTo>
                  <a:lnTo>
                    <a:pt x="70502" y="388284"/>
                  </a:lnTo>
                  <a:lnTo>
                    <a:pt x="67443" y="392370"/>
                  </a:lnTo>
                  <a:lnTo>
                    <a:pt x="62330" y="393397"/>
                  </a:lnTo>
                  <a:close/>
                </a:path>
                <a:path w="1252220" h="1249045">
                  <a:moveTo>
                    <a:pt x="788613" y="394413"/>
                  </a:moveTo>
                  <a:lnTo>
                    <a:pt x="781692" y="394413"/>
                  </a:lnTo>
                  <a:lnTo>
                    <a:pt x="775563" y="393397"/>
                  </a:lnTo>
                  <a:lnTo>
                    <a:pt x="771477" y="388284"/>
                  </a:lnTo>
                  <a:lnTo>
                    <a:pt x="772493" y="382155"/>
                  </a:lnTo>
                  <a:lnTo>
                    <a:pt x="773520" y="377041"/>
                  </a:lnTo>
                  <a:lnTo>
                    <a:pt x="779649" y="373982"/>
                  </a:lnTo>
                  <a:lnTo>
                    <a:pt x="790892" y="373982"/>
                  </a:lnTo>
                  <a:lnTo>
                    <a:pt x="794978" y="378068"/>
                  </a:lnTo>
                  <a:lnTo>
                    <a:pt x="793951" y="385214"/>
                  </a:lnTo>
                  <a:lnTo>
                    <a:pt x="792091" y="389884"/>
                  </a:lnTo>
                  <a:lnTo>
                    <a:pt x="788613" y="394413"/>
                  </a:lnTo>
                  <a:close/>
                </a:path>
                <a:path w="1252220" h="1249045">
                  <a:moveTo>
                    <a:pt x="117558" y="394575"/>
                  </a:moveTo>
                  <a:lnTo>
                    <a:pt x="111691" y="394575"/>
                  </a:lnTo>
                  <a:lnTo>
                    <a:pt x="110034" y="392262"/>
                  </a:lnTo>
                  <a:lnTo>
                    <a:pt x="108316" y="386241"/>
                  </a:lnTo>
                  <a:lnTo>
                    <a:pt x="108316" y="379084"/>
                  </a:lnTo>
                  <a:lnTo>
                    <a:pt x="112402" y="377041"/>
                  </a:lnTo>
                  <a:lnTo>
                    <a:pt x="117504" y="373982"/>
                  </a:lnTo>
                  <a:lnTo>
                    <a:pt x="123644" y="374998"/>
                  </a:lnTo>
                  <a:lnTo>
                    <a:pt x="128747" y="378068"/>
                  </a:lnTo>
                  <a:lnTo>
                    <a:pt x="128747" y="389311"/>
                  </a:lnTo>
                  <a:lnTo>
                    <a:pt x="126704" y="394413"/>
                  </a:lnTo>
                  <a:lnTo>
                    <a:pt x="118531" y="394413"/>
                  </a:lnTo>
                  <a:lnTo>
                    <a:pt x="117558" y="394575"/>
                  </a:lnTo>
                  <a:close/>
                </a:path>
                <a:path w="1252220" h="1249045">
                  <a:moveTo>
                    <a:pt x="183921" y="398499"/>
                  </a:moveTo>
                  <a:lnTo>
                    <a:pt x="172690" y="398499"/>
                  </a:lnTo>
                  <a:lnTo>
                    <a:pt x="168603" y="393397"/>
                  </a:lnTo>
                  <a:lnTo>
                    <a:pt x="168603" y="382155"/>
                  </a:lnTo>
                  <a:lnTo>
                    <a:pt x="170646" y="379084"/>
                  </a:lnTo>
                  <a:lnTo>
                    <a:pt x="177792" y="377041"/>
                  </a:lnTo>
                  <a:lnTo>
                    <a:pt x="183921" y="377041"/>
                  </a:lnTo>
                  <a:lnTo>
                    <a:pt x="188018" y="382155"/>
                  </a:lnTo>
                  <a:lnTo>
                    <a:pt x="188018" y="393397"/>
                  </a:lnTo>
                  <a:lnTo>
                    <a:pt x="183921" y="398499"/>
                  </a:lnTo>
                  <a:close/>
                </a:path>
                <a:path w="1252220" h="1249045">
                  <a:moveTo>
                    <a:pt x="612072" y="400542"/>
                  </a:moveTo>
                  <a:lnTo>
                    <a:pt x="598787" y="400542"/>
                  </a:lnTo>
                  <a:lnTo>
                    <a:pt x="596744" y="397483"/>
                  </a:lnTo>
                  <a:lnTo>
                    <a:pt x="596744" y="385214"/>
                  </a:lnTo>
                  <a:lnTo>
                    <a:pt x="600830" y="382155"/>
                  </a:lnTo>
                  <a:lnTo>
                    <a:pt x="613089" y="382155"/>
                  </a:lnTo>
                  <a:lnTo>
                    <a:pt x="616158" y="385214"/>
                  </a:lnTo>
                  <a:lnTo>
                    <a:pt x="616158" y="390327"/>
                  </a:lnTo>
                  <a:lnTo>
                    <a:pt x="617048" y="397483"/>
                  </a:lnTo>
                  <a:lnTo>
                    <a:pt x="617175" y="398499"/>
                  </a:lnTo>
                  <a:lnTo>
                    <a:pt x="612072" y="400542"/>
                  </a:lnTo>
                  <a:close/>
                </a:path>
                <a:path w="1252220" h="1249045">
                  <a:moveTo>
                    <a:pt x="664974" y="404629"/>
                  </a:moveTo>
                  <a:lnTo>
                    <a:pt x="658047" y="404629"/>
                  </a:lnTo>
                  <a:lnTo>
                    <a:pt x="651918" y="403612"/>
                  </a:lnTo>
                  <a:lnTo>
                    <a:pt x="647832" y="398499"/>
                  </a:lnTo>
                  <a:lnTo>
                    <a:pt x="649875" y="386241"/>
                  </a:lnTo>
                  <a:lnTo>
                    <a:pt x="652945" y="383171"/>
                  </a:lnTo>
                  <a:lnTo>
                    <a:pt x="667247" y="383171"/>
                  </a:lnTo>
                  <a:lnTo>
                    <a:pt x="669290" y="388284"/>
                  </a:lnTo>
                  <a:lnTo>
                    <a:pt x="670317" y="394413"/>
                  </a:lnTo>
                  <a:lnTo>
                    <a:pt x="668447" y="400013"/>
                  </a:lnTo>
                  <a:lnTo>
                    <a:pt x="664974" y="404629"/>
                  </a:lnTo>
                  <a:close/>
                </a:path>
                <a:path w="1252220" h="1249045">
                  <a:moveTo>
                    <a:pt x="370047" y="406401"/>
                  </a:moveTo>
                  <a:lnTo>
                    <a:pt x="364588" y="406401"/>
                  </a:lnTo>
                  <a:lnTo>
                    <a:pt x="361475" y="403915"/>
                  </a:lnTo>
                  <a:lnTo>
                    <a:pt x="360697" y="398499"/>
                  </a:lnTo>
                  <a:lnTo>
                    <a:pt x="358654" y="392370"/>
                  </a:lnTo>
                  <a:lnTo>
                    <a:pt x="361724" y="386241"/>
                  </a:lnTo>
                  <a:lnTo>
                    <a:pt x="371939" y="385214"/>
                  </a:lnTo>
                  <a:lnTo>
                    <a:pt x="376026" y="385214"/>
                  </a:lnTo>
                  <a:lnTo>
                    <a:pt x="381139" y="389311"/>
                  </a:lnTo>
                  <a:lnTo>
                    <a:pt x="381139" y="400542"/>
                  </a:lnTo>
                  <a:lnTo>
                    <a:pt x="378068" y="404629"/>
                  </a:lnTo>
                  <a:lnTo>
                    <a:pt x="372966" y="405656"/>
                  </a:lnTo>
                  <a:lnTo>
                    <a:pt x="371474" y="406153"/>
                  </a:lnTo>
                  <a:lnTo>
                    <a:pt x="370047" y="406401"/>
                  </a:lnTo>
                  <a:close/>
                </a:path>
                <a:path w="1252220" h="1249045">
                  <a:moveTo>
                    <a:pt x="1201661" y="407699"/>
                  </a:moveTo>
                  <a:lnTo>
                    <a:pt x="1195532" y="407699"/>
                  </a:lnTo>
                  <a:lnTo>
                    <a:pt x="1189391" y="404629"/>
                  </a:lnTo>
                  <a:lnTo>
                    <a:pt x="1185305" y="400542"/>
                  </a:lnTo>
                  <a:lnTo>
                    <a:pt x="1186333" y="394413"/>
                  </a:lnTo>
                  <a:lnTo>
                    <a:pt x="1188159" y="388922"/>
                  </a:lnTo>
                  <a:lnTo>
                    <a:pt x="1192461" y="385062"/>
                  </a:lnTo>
                  <a:lnTo>
                    <a:pt x="1203515" y="385062"/>
                  </a:lnTo>
                  <a:lnTo>
                    <a:pt x="1208806" y="389311"/>
                  </a:lnTo>
                  <a:lnTo>
                    <a:pt x="1206763" y="395440"/>
                  </a:lnTo>
                  <a:lnTo>
                    <a:pt x="1206763" y="403612"/>
                  </a:lnTo>
                  <a:lnTo>
                    <a:pt x="1201661" y="407699"/>
                  </a:lnTo>
                  <a:close/>
                </a:path>
                <a:path w="1252220" h="1249045">
                  <a:moveTo>
                    <a:pt x="1141287" y="408877"/>
                  </a:moveTo>
                  <a:lnTo>
                    <a:pt x="1133623" y="408877"/>
                  </a:lnTo>
                  <a:lnTo>
                    <a:pt x="1129968" y="406434"/>
                  </a:lnTo>
                  <a:lnTo>
                    <a:pt x="1129104" y="399526"/>
                  </a:lnTo>
                  <a:lnTo>
                    <a:pt x="1128088" y="394413"/>
                  </a:lnTo>
                  <a:lnTo>
                    <a:pt x="1132174" y="390327"/>
                  </a:lnTo>
                  <a:lnTo>
                    <a:pt x="1137287" y="389311"/>
                  </a:lnTo>
                  <a:lnTo>
                    <a:pt x="1138730" y="389062"/>
                  </a:lnTo>
                  <a:lnTo>
                    <a:pt x="1144897" y="389062"/>
                  </a:lnTo>
                  <a:lnTo>
                    <a:pt x="1148681" y="391592"/>
                  </a:lnTo>
                  <a:lnTo>
                    <a:pt x="1149546" y="398499"/>
                  </a:lnTo>
                  <a:lnTo>
                    <a:pt x="1150562" y="403612"/>
                  </a:lnTo>
                  <a:lnTo>
                    <a:pt x="1147503" y="407699"/>
                  </a:lnTo>
                  <a:lnTo>
                    <a:pt x="1142390" y="408725"/>
                  </a:lnTo>
                  <a:lnTo>
                    <a:pt x="1141287" y="408877"/>
                  </a:lnTo>
                  <a:close/>
                </a:path>
                <a:path w="1252220" h="1249045">
                  <a:moveTo>
                    <a:pt x="1025901" y="412812"/>
                  </a:moveTo>
                  <a:lnTo>
                    <a:pt x="1017729" y="412812"/>
                  </a:lnTo>
                  <a:lnTo>
                    <a:pt x="1010572" y="410769"/>
                  </a:lnTo>
                  <a:lnTo>
                    <a:pt x="1006486" y="405656"/>
                  </a:lnTo>
                  <a:lnTo>
                    <a:pt x="1007513" y="399526"/>
                  </a:lnTo>
                  <a:lnTo>
                    <a:pt x="1009556" y="394413"/>
                  </a:lnTo>
                  <a:lnTo>
                    <a:pt x="1012626" y="390327"/>
                  </a:lnTo>
                  <a:lnTo>
                    <a:pt x="1017729" y="390327"/>
                  </a:lnTo>
                  <a:lnTo>
                    <a:pt x="1024885" y="392370"/>
                  </a:lnTo>
                  <a:lnTo>
                    <a:pt x="1027944" y="394413"/>
                  </a:lnTo>
                  <a:lnTo>
                    <a:pt x="1029987" y="402585"/>
                  </a:lnTo>
                  <a:lnTo>
                    <a:pt x="1029987" y="409742"/>
                  </a:lnTo>
                  <a:lnTo>
                    <a:pt x="1025901" y="412812"/>
                  </a:lnTo>
                  <a:close/>
                </a:path>
                <a:path w="1252220" h="1249045">
                  <a:moveTo>
                    <a:pt x="1081086" y="412812"/>
                  </a:moveTo>
                  <a:lnTo>
                    <a:pt x="1075973" y="412812"/>
                  </a:lnTo>
                  <a:lnTo>
                    <a:pt x="1071886" y="409742"/>
                  </a:lnTo>
                  <a:lnTo>
                    <a:pt x="1070860" y="404629"/>
                  </a:lnTo>
                  <a:lnTo>
                    <a:pt x="1068817" y="398499"/>
                  </a:lnTo>
                  <a:lnTo>
                    <a:pt x="1071886" y="393397"/>
                  </a:lnTo>
                  <a:lnTo>
                    <a:pt x="1078016" y="392370"/>
                  </a:lnTo>
                  <a:lnTo>
                    <a:pt x="1083129" y="392370"/>
                  </a:lnTo>
                  <a:lnTo>
                    <a:pt x="1087216" y="394413"/>
                  </a:lnTo>
                  <a:lnTo>
                    <a:pt x="1088232" y="399526"/>
                  </a:lnTo>
                  <a:lnTo>
                    <a:pt x="1089258" y="405656"/>
                  </a:lnTo>
                  <a:lnTo>
                    <a:pt x="1088232" y="410769"/>
                  </a:lnTo>
                  <a:lnTo>
                    <a:pt x="1081086" y="412812"/>
                  </a:lnTo>
                  <a:close/>
                </a:path>
                <a:path w="1252220" h="1249045">
                  <a:moveTo>
                    <a:pt x="563017" y="413828"/>
                  </a:moveTo>
                  <a:lnTo>
                    <a:pt x="550758" y="413828"/>
                  </a:lnTo>
                  <a:lnTo>
                    <a:pt x="546672" y="409742"/>
                  </a:lnTo>
                  <a:lnTo>
                    <a:pt x="545645" y="404629"/>
                  </a:lnTo>
                  <a:lnTo>
                    <a:pt x="543602" y="398499"/>
                  </a:lnTo>
                  <a:lnTo>
                    <a:pt x="547699" y="393397"/>
                  </a:lnTo>
                  <a:lnTo>
                    <a:pt x="554844" y="392370"/>
                  </a:lnTo>
                  <a:lnTo>
                    <a:pt x="555893" y="392024"/>
                  </a:lnTo>
                  <a:lnTo>
                    <a:pt x="556887" y="391851"/>
                  </a:lnTo>
                  <a:lnTo>
                    <a:pt x="562293" y="391851"/>
                  </a:lnTo>
                  <a:lnTo>
                    <a:pt x="565243" y="395818"/>
                  </a:lnTo>
                  <a:lnTo>
                    <a:pt x="566086" y="402585"/>
                  </a:lnTo>
                  <a:lnTo>
                    <a:pt x="566086" y="408725"/>
                  </a:lnTo>
                  <a:lnTo>
                    <a:pt x="563017" y="413828"/>
                  </a:lnTo>
                  <a:close/>
                </a:path>
                <a:path w="1252220" h="1249045">
                  <a:moveTo>
                    <a:pt x="716281" y="417417"/>
                  </a:moveTo>
                  <a:lnTo>
                    <a:pt x="710486" y="417417"/>
                  </a:lnTo>
                  <a:lnTo>
                    <a:pt x="709362" y="417255"/>
                  </a:lnTo>
                  <a:lnTo>
                    <a:pt x="708119" y="416898"/>
                  </a:lnTo>
                  <a:lnTo>
                    <a:pt x="703006" y="416898"/>
                  </a:lnTo>
                  <a:lnTo>
                    <a:pt x="699947" y="411785"/>
                  </a:lnTo>
                  <a:lnTo>
                    <a:pt x="699947" y="401623"/>
                  </a:lnTo>
                  <a:lnTo>
                    <a:pt x="703510" y="397170"/>
                  </a:lnTo>
                  <a:lnTo>
                    <a:pt x="703622" y="397029"/>
                  </a:lnTo>
                  <a:lnTo>
                    <a:pt x="709352" y="397029"/>
                  </a:lnTo>
                  <a:lnTo>
                    <a:pt x="710260" y="397170"/>
                  </a:lnTo>
                  <a:lnTo>
                    <a:pt x="711190" y="397483"/>
                  </a:lnTo>
                  <a:lnTo>
                    <a:pt x="716292" y="397483"/>
                  </a:lnTo>
                  <a:lnTo>
                    <a:pt x="719361" y="402585"/>
                  </a:lnTo>
                  <a:lnTo>
                    <a:pt x="719361" y="407699"/>
                  </a:lnTo>
                  <a:lnTo>
                    <a:pt x="718518" y="413601"/>
                  </a:lnTo>
                  <a:lnTo>
                    <a:pt x="716376" y="417255"/>
                  </a:lnTo>
                  <a:lnTo>
                    <a:pt x="716281" y="417417"/>
                  </a:lnTo>
                  <a:close/>
                </a:path>
                <a:path w="1252220" h="1249045">
                  <a:moveTo>
                    <a:pt x="897154" y="417914"/>
                  </a:moveTo>
                  <a:lnTo>
                    <a:pt x="884895" y="417914"/>
                  </a:lnTo>
                  <a:lnTo>
                    <a:pt x="881826" y="413828"/>
                  </a:lnTo>
                  <a:lnTo>
                    <a:pt x="879783" y="408725"/>
                  </a:lnTo>
                  <a:lnTo>
                    <a:pt x="878766" y="402585"/>
                  </a:lnTo>
                  <a:lnTo>
                    <a:pt x="883868" y="397483"/>
                  </a:lnTo>
                  <a:lnTo>
                    <a:pt x="897154" y="397483"/>
                  </a:lnTo>
                  <a:lnTo>
                    <a:pt x="900224" y="402585"/>
                  </a:lnTo>
                  <a:lnTo>
                    <a:pt x="902267" y="407699"/>
                  </a:lnTo>
                  <a:lnTo>
                    <a:pt x="900224" y="413828"/>
                  </a:lnTo>
                  <a:lnTo>
                    <a:pt x="897154" y="417914"/>
                  </a:lnTo>
                  <a:close/>
                </a:path>
                <a:path w="1252220" h="1249045">
                  <a:moveTo>
                    <a:pt x="963571" y="417914"/>
                  </a:moveTo>
                  <a:lnTo>
                    <a:pt x="951312" y="417914"/>
                  </a:lnTo>
                  <a:lnTo>
                    <a:pt x="948242" y="413828"/>
                  </a:lnTo>
                  <a:lnTo>
                    <a:pt x="946199" y="408725"/>
                  </a:lnTo>
                  <a:lnTo>
                    <a:pt x="945183" y="400542"/>
                  </a:lnTo>
                  <a:lnTo>
                    <a:pt x="949268" y="397483"/>
                  </a:lnTo>
                  <a:lnTo>
                    <a:pt x="955788" y="395310"/>
                  </a:lnTo>
                  <a:lnTo>
                    <a:pt x="964101" y="395310"/>
                  </a:lnTo>
                  <a:lnTo>
                    <a:pt x="966814" y="400056"/>
                  </a:lnTo>
                  <a:lnTo>
                    <a:pt x="968683" y="405656"/>
                  </a:lnTo>
                  <a:lnTo>
                    <a:pt x="966641" y="413828"/>
                  </a:lnTo>
                  <a:lnTo>
                    <a:pt x="963571" y="417914"/>
                  </a:lnTo>
                  <a:close/>
                </a:path>
                <a:path w="1252220" h="1249045">
                  <a:moveTo>
                    <a:pt x="438356" y="418941"/>
                  </a:moveTo>
                  <a:lnTo>
                    <a:pt x="432226" y="416898"/>
                  </a:lnTo>
                  <a:lnTo>
                    <a:pt x="427124" y="413828"/>
                  </a:lnTo>
                  <a:lnTo>
                    <a:pt x="427124" y="400542"/>
                  </a:lnTo>
                  <a:lnTo>
                    <a:pt x="432226" y="396456"/>
                  </a:lnTo>
                  <a:lnTo>
                    <a:pt x="444485" y="396456"/>
                  </a:lnTo>
                  <a:lnTo>
                    <a:pt x="448582" y="400542"/>
                  </a:lnTo>
                  <a:lnTo>
                    <a:pt x="448582" y="411785"/>
                  </a:lnTo>
                  <a:lnTo>
                    <a:pt x="444485" y="415871"/>
                  </a:lnTo>
                  <a:lnTo>
                    <a:pt x="438356" y="418941"/>
                  </a:lnTo>
                  <a:close/>
                </a:path>
                <a:path w="1252220" h="1249045">
                  <a:moveTo>
                    <a:pt x="232976" y="423027"/>
                  </a:moveTo>
                  <a:lnTo>
                    <a:pt x="225820" y="423027"/>
                  </a:lnTo>
                  <a:lnTo>
                    <a:pt x="219691" y="419957"/>
                  </a:lnTo>
                  <a:lnTo>
                    <a:pt x="215605" y="415871"/>
                  </a:lnTo>
                  <a:lnTo>
                    <a:pt x="217648" y="409742"/>
                  </a:lnTo>
                  <a:lnTo>
                    <a:pt x="218567" y="404239"/>
                  </a:lnTo>
                  <a:lnTo>
                    <a:pt x="222761" y="400391"/>
                  </a:lnTo>
                  <a:lnTo>
                    <a:pt x="229529" y="400391"/>
                  </a:lnTo>
                  <a:lnTo>
                    <a:pt x="235020" y="402585"/>
                  </a:lnTo>
                  <a:lnTo>
                    <a:pt x="238079" y="407699"/>
                  </a:lnTo>
                  <a:lnTo>
                    <a:pt x="238079" y="411785"/>
                  </a:lnTo>
                  <a:lnTo>
                    <a:pt x="236036" y="418941"/>
                  </a:lnTo>
                  <a:lnTo>
                    <a:pt x="232976" y="423027"/>
                  </a:lnTo>
                  <a:close/>
                </a:path>
                <a:path w="1252220" h="1249045">
                  <a:moveTo>
                    <a:pt x="289243" y="425232"/>
                  </a:moveTo>
                  <a:lnTo>
                    <a:pt x="281869" y="425232"/>
                  </a:lnTo>
                  <a:lnTo>
                    <a:pt x="276908" y="422779"/>
                  </a:lnTo>
                  <a:lnTo>
                    <a:pt x="276908" y="410769"/>
                  </a:lnTo>
                  <a:lnTo>
                    <a:pt x="280994" y="407699"/>
                  </a:lnTo>
                  <a:lnTo>
                    <a:pt x="286514" y="405493"/>
                  </a:lnTo>
                  <a:lnTo>
                    <a:pt x="293069" y="405493"/>
                  </a:lnTo>
                  <a:lnTo>
                    <a:pt x="296647" y="409352"/>
                  </a:lnTo>
                  <a:lnTo>
                    <a:pt x="299393" y="414855"/>
                  </a:lnTo>
                  <a:lnTo>
                    <a:pt x="299393" y="420984"/>
                  </a:lnTo>
                  <a:lnTo>
                    <a:pt x="295307" y="424043"/>
                  </a:lnTo>
                  <a:lnTo>
                    <a:pt x="290194" y="425070"/>
                  </a:lnTo>
                  <a:lnTo>
                    <a:pt x="289243" y="425232"/>
                  </a:lnTo>
                  <a:close/>
                </a:path>
                <a:path w="1252220" h="1249045">
                  <a:moveTo>
                    <a:pt x="823581" y="429156"/>
                  </a:moveTo>
                  <a:lnTo>
                    <a:pt x="817452" y="426086"/>
                  </a:lnTo>
                  <a:lnTo>
                    <a:pt x="812350" y="423027"/>
                  </a:lnTo>
                  <a:lnTo>
                    <a:pt x="813366" y="415871"/>
                  </a:lnTo>
                  <a:lnTo>
                    <a:pt x="815052" y="410823"/>
                  </a:lnTo>
                  <a:lnTo>
                    <a:pt x="818803" y="407169"/>
                  </a:lnTo>
                  <a:lnTo>
                    <a:pt x="824511" y="407169"/>
                  </a:lnTo>
                  <a:lnTo>
                    <a:pt x="825559" y="407331"/>
                  </a:lnTo>
                  <a:lnTo>
                    <a:pt x="826651" y="407699"/>
                  </a:lnTo>
                  <a:lnTo>
                    <a:pt x="831764" y="408725"/>
                  </a:lnTo>
                  <a:lnTo>
                    <a:pt x="835851" y="412812"/>
                  </a:lnTo>
                  <a:lnTo>
                    <a:pt x="835851" y="424043"/>
                  </a:lnTo>
                  <a:lnTo>
                    <a:pt x="830737" y="428130"/>
                  </a:lnTo>
                  <a:lnTo>
                    <a:pt x="823581" y="429156"/>
                  </a:lnTo>
                  <a:close/>
                </a:path>
                <a:path w="1252220" h="1249045">
                  <a:moveTo>
                    <a:pt x="508869" y="434270"/>
                  </a:moveTo>
                  <a:lnTo>
                    <a:pt x="501713" y="432226"/>
                  </a:lnTo>
                  <a:lnTo>
                    <a:pt x="496600" y="430183"/>
                  </a:lnTo>
                  <a:lnTo>
                    <a:pt x="496600" y="415871"/>
                  </a:lnTo>
                  <a:lnTo>
                    <a:pt x="501713" y="411785"/>
                  </a:lnTo>
                  <a:lnTo>
                    <a:pt x="513972" y="411785"/>
                  </a:lnTo>
                  <a:lnTo>
                    <a:pt x="517042" y="415871"/>
                  </a:lnTo>
                  <a:lnTo>
                    <a:pt x="517042" y="420984"/>
                  </a:lnTo>
                  <a:lnTo>
                    <a:pt x="519085" y="428130"/>
                  </a:lnTo>
                  <a:lnTo>
                    <a:pt x="514999" y="433243"/>
                  </a:lnTo>
                  <a:lnTo>
                    <a:pt x="508869" y="434270"/>
                  </a:lnTo>
                  <a:close/>
                </a:path>
                <a:path w="1252220" h="1249045">
                  <a:moveTo>
                    <a:pt x="756148" y="441415"/>
                  </a:moveTo>
                  <a:lnTo>
                    <a:pt x="750019" y="441415"/>
                  </a:lnTo>
                  <a:lnTo>
                    <a:pt x="746949" y="437329"/>
                  </a:lnTo>
                  <a:lnTo>
                    <a:pt x="745922" y="433243"/>
                  </a:lnTo>
                  <a:lnTo>
                    <a:pt x="745922" y="426086"/>
                  </a:lnTo>
                  <a:lnTo>
                    <a:pt x="750019" y="420984"/>
                  </a:lnTo>
                  <a:lnTo>
                    <a:pt x="761251" y="420984"/>
                  </a:lnTo>
                  <a:lnTo>
                    <a:pt x="766364" y="425070"/>
                  </a:lnTo>
                  <a:lnTo>
                    <a:pt x="766364" y="436313"/>
                  </a:lnTo>
                  <a:lnTo>
                    <a:pt x="762278" y="440399"/>
                  </a:lnTo>
                  <a:lnTo>
                    <a:pt x="756148" y="441415"/>
                  </a:lnTo>
                  <a:close/>
                </a:path>
                <a:path w="1252220" h="1249045">
                  <a:moveTo>
                    <a:pt x="45985" y="443458"/>
                  </a:moveTo>
                  <a:lnTo>
                    <a:pt x="32700" y="443458"/>
                  </a:lnTo>
                  <a:lnTo>
                    <a:pt x="30657" y="439372"/>
                  </a:lnTo>
                  <a:lnTo>
                    <a:pt x="30657" y="426086"/>
                  </a:lnTo>
                  <a:lnTo>
                    <a:pt x="34743" y="423027"/>
                  </a:lnTo>
                  <a:lnTo>
                    <a:pt x="47001" y="423027"/>
                  </a:lnTo>
                  <a:lnTo>
                    <a:pt x="51088" y="426086"/>
                  </a:lnTo>
                  <a:lnTo>
                    <a:pt x="51088" y="440399"/>
                  </a:lnTo>
                  <a:lnTo>
                    <a:pt x="45985" y="443458"/>
                  </a:lnTo>
                  <a:close/>
                </a:path>
                <a:path w="1252220" h="1249045">
                  <a:moveTo>
                    <a:pt x="100392" y="443588"/>
                  </a:moveTo>
                  <a:lnTo>
                    <a:pt x="93749" y="443588"/>
                  </a:lnTo>
                  <a:lnTo>
                    <a:pt x="89917" y="440529"/>
                  </a:lnTo>
                  <a:lnTo>
                    <a:pt x="89917" y="434270"/>
                  </a:lnTo>
                  <a:lnTo>
                    <a:pt x="87874" y="429156"/>
                  </a:lnTo>
                  <a:lnTo>
                    <a:pt x="91960" y="425070"/>
                  </a:lnTo>
                  <a:lnTo>
                    <a:pt x="97073" y="424043"/>
                  </a:lnTo>
                  <a:lnTo>
                    <a:pt x="103202" y="424043"/>
                  </a:lnTo>
                  <a:lnTo>
                    <a:pt x="107289" y="426086"/>
                  </a:lnTo>
                  <a:lnTo>
                    <a:pt x="108316" y="433243"/>
                  </a:lnTo>
                  <a:lnTo>
                    <a:pt x="108316" y="439372"/>
                  </a:lnTo>
                  <a:lnTo>
                    <a:pt x="106273" y="441415"/>
                  </a:lnTo>
                  <a:lnTo>
                    <a:pt x="101159" y="443458"/>
                  </a:lnTo>
                  <a:lnTo>
                    <a:pt x="100392" y="443588"/>
                  </a:lnTo>
                  <a:close/>
                </a:path>
                <a:path w="1252220" h="1249045">
                  <a:moveTo>
                    <a:pt x="163490" y="446528"/>
                  </a:moveTo>
                  <a:lnTo>
                    <a:pt x="149188" y="446528"/>
                  </a:lnTo>
                  <a:lnTo>
                    <a:pt x="144076" y="441415"/>
                  </a:lnTo>
                  <a:lnTo>
                    <a:pt x="144076" y="430183"/>
                  </a:lnTo>
                  <a:lnTo>
                    <a:pt x="148161" y="426086"/>
                  </a:lnTo>
                  <a:lnTo>
                    <a:pt x="153927" y="424940"/>
                  </a:lnTo>
                  <a:lnTo>
                    <a:pt x="161804" y="424940"/>
                  </a:lnTo>
                  <a:lnTo>
                    <a:pt x="163760" y="429686"/>
                  </a:lnTo>
                  <a:lnTo>
                    <a:pt x="166560" y="435286"/>
                  </a:lnTo>
                  <a:lnTo>
                    <a:pt x="166560" y="441415"/>
                  </a:lnTo>
                  <a:lnTo>
                    <a:pt x="163490" y="446528"/>
                  </a:lnTo>
                  <a:close/>
                </a:path>
                <a:path w="1252220" h="1249045">
                  <a:moveTo>
                    <a:pt x="344339" y="447674"/>
                  </a:moveTo>
                  <a:lnTo>
                    <a:pt x="341541" y="447674"/>
                  </a:lnTo>
                  <a:lnTo>
                    <a:pt x="341282" y="447544"/>
                  </a:lnTo>
                  <a:lnTo>
                    <a:pt x="332093" y="447544"/>
                  </a:lnTo>
                  <a:lnTo>
                    <a:pt x="328008" y="444485"/>
                  </a:lnTo>
                  <a:lnTo>
                    <a:pt x="328008" y="439372"/>
                  </a:lnTo>
                  <a:lnTo>
                    <a:pt x="326980" y="432226"/>
                  </a:lnTo>
                  <a:lnTo>
                    <a:pt x="331067" y="429156"/>
                  </a:lnTo>
                  <a:lnTo>
                    <a:pt x="343325" y="429156"/>
                  </a:lnTo>
                  <a:lnTo>
                    <a:pt x="347422" y="433243"/>
                  </a:lnTo>
                  <a:lnTo>
                    <a:pt x="347422" y="444485"/>
                  </a:lnTo>
                  <a:lnTo>
                    <a:pt x="344465" y="447544"/>
                  </a:lnTo>
                  <a:lnTo>
                    <a:pt x="344339" y="447674"/>
                  </a:lnTo>
                  <a:close/>
                </a:path>
                <a:path w="1252220" h="1249045">
                  <a:moveTo>
                    <a:pt x="407709" y="454700"/>
                  </a:moveTo>
                  <a:lnTo>
                    <a:pt x="394424" y="454700"/>
                  </a:lnTo>
                  <a:lnTo>
                    <a:pt x="391354" y="453684"/>
                  </a:lnTo>
                  <a:lnTo>
                    <a:pt x="389311" y="446528"/>
                  </a:lnTo>
                  <a:lnTo>
                    <a:pt x="389311" y="439372"/>
                  </a:lnTo>
                  <a:lnTo>
                    <a:pt x="392381" y="436313"/>
                  </a:lnTo>
                  <a:lnTo>
                    <a:pt x="399526" y="435286"/>
                  </a:lnTo>
                  <a:lnTo>
                    <a:pt x="404640" y="435286"/>
                  </a:lnTo>
                  <a:lnTo>
                    <a:pt x="409753" y="438356"/>
                  </a:lnTo>
                  <a:lnTo>
                    <a:pt x="409753" y="449598"/>
                  </a:lnTo>
                  <a:lnTo>
                    <a:pt x="407709" y="454700"/>
                  </a:lnTo>
                  <a:close/>
                </a:path>
                <a:path w="1252220" h="1249045">
                  <a:moveTo>
                    <a:pt x="626374" y="455727"/>
                  </a:moveTo>
                  <a:lnTo>
                    <a:pt x="614116" y="455727"/>
                  </a:lnTo>
                  <a:lnTo>
                    <a:pt x="611046" y="451641"/>
                  </a:lnTo>
                  <a:lnTo>
                    <a:pt x="611046" y="441415"/>
                  </a:lnTo>
                  <a:lnTo>
                    <a:pt x="612072" y="436313"/>
                  </a:lnTo>
                  <a:lnTo>
                    <a:pt x="623304" y="436313"/>
                  </a:lnTo>
                  <a:lnTo>
                    <a:pt x="627391" y="438356"/>
                  </a:lnTo>
                  <a:lnTo>
                    <a:pt x="629444" y="450614"/>
                  </a:lnTo>
                  <a:lnTo>
                    <a:pt x="626374" y="455727"/>
                  </a:lnTo>
                  <a:close/>
                </a:path>
                <a:path w="1252220" h="1249045">
                  <a:moveTo>
                    <a:pt x="1215962" y="458787"/>
                  </a:moveTo>
                  <a:lnTo>
                    <a:pt x="1208641" y="458787"/>
                  </a:lnTo>
                  <a:lnTo>
                    <a:pt x="1204622" y="455090"/>
                  </a:lnTo>
                  <a:lnTo>
                    <a:pt x="1203704" y="449598"/>
                  </a:lnTo>
                  <a:lnTo>
                    <a:pt x="1203704" y="443912"/>
                  </a:lnTo>
                  <a:lnTo>
                    <a:pt x="1206331" y="438237"/>
                  </a:lnTo>
                  <a:lnTo>
                    <a:pt x="1218914" y="438237"/>
                  </a:lnTo>
                  <a:lnTo>
                    <a:pt x="1222092" y="441415"/>
                  </a:lnTo>
                  <a:lnTo>
                    <a:pt x="1224135" y="448571"/>
                  </a:lnTo>
                  <a:lnTo>
                    <a:pt x="1225161" y="453684"/>
                  </a:lnTo>
                  <a:lnTo>
                    <a:pt x="1221076" y="456744"/>
                  </a:lnTo>
                  <a:lnTo>
                    <a:pt x="1215962" y="458787"/>
                  </a:lnTo>
                  <a:close/>
                </a:path>
                <a:path w="1252220" h="1249045">
                  <a:moveTo>
                    <a:pt x="1041446" y="460268"/>
                  </a:moveTo>
                  <a:lnTo>
                    <a:pt x="1035966" y="460268"/>
                  </a:lnTo>
                  <a:lnTo>
                    <a:pt x="1032906" y="455803"/>
                  </a:lnTo>
                  <a:lnTo>
                    <a:pt x="1032041" y="450614"/>
                  </a:lnTo>
                  <a:lnTo>
                    <a:pt x="1032041" y="444485"/>
                  </a:lnTo>
                  <a:lnTo>
                    <a:pt x="1036127" y="439372"/>
                  </a:lnTo>
                  <a:lnTo>
                    <a:pt x="1047359" y="439372"/>
                  </a:lnTo>
                  <a:lnTo>
                    <a:pt x="1051445" y="441415"/>
                  </a:lnTo>
                  <a:lnTo>
                    <a:pt x="1052472" y="446528"/>
                  </a:lnTo>
                  <a:lnTo>
                    <a:pt x="1053499" y="453684"/>
                  </a:lnTo>
                  <a:lnTo>
                    <a:pt x="1050429" y="458787"/>
                  </a:lnTo>
                  <a:lnTo>
                    <a:pt x="1043272" y="459814"/>
                  </a:lnTo>
                  <a:lnTo>
                    <a:pt x="1042343" y="460127"/>
                  </a:lnTo>
                  <a:lnTo>
                    <a:pt x="1041446" y="460268"/>
                  </a:lnTo>
                  <a:close/>
                </a:path>
                <a:path w="1252220" h="1249045">
                  <a:moveTo>
                    <a:pt x="679505" y="460830"/>
                  </a:moveTo>
                  <a:lnTo>
                    <a:pt x="667247" y="460830"/>
                  </a:lnTo>
                  <a:lnTo>
                    <a:pt x="663161" y="456744"/>
                  </a:lnTo>
                  <a:lnTo>
                    <a:pt x="663161" y="445501"/>
                  </a:lnTo>
                  <a:lnTo>
                    <a:pt x="667247" y="441415"/>
                  </a:lnTo>
                  <a:lnTo>
                    <a:pt x="680533" y="441415"/>
                  </a:lnTo>
                  <a:lnTo>
                    <a:pt x="683591" y="445501"/>
                  </a:lnTo>
                  <a:lnTo>
                    <a:pt x="683591" y="458787"/>
                  </a:lnTo>
                  <a:lnTo>
                    <a:pt x="679505" y="460830"/>
                  </a:lnTo>
                  <a:close/>
                </a:path>
                <a:path w="1252220" h="1249045">
                  <a:moveTo>
                    <a:pt x="1102543" y="460830"/>
                  </a:moveTo>
                  <a:lnTo>
                    <a:pt x="1096415" y="460830"/>
                  </a:lnTo>
                  <a:lnTo>
                    <a:pt x="1092329" y="456744"/>
                  </a:lnTo>
                  <a:lnTo>
                    <a:pt x="1091301" y="450614"/>
                  </a:lnTo>
                  <a:lnTo>
                    <a:pt x="1091301" y="445501"/>
                  </a:lnTo>
                  <a:lnTo>
                    <a:pt x="1094485" y="441264"/>
                  </a:lnTo>
                  <a:lnTo>
                    <a:pt x="1107625" y="441264"/>
                  </a:lnTo>
                  <a:lnTo>
                    <a:pt x="1111733" y="445112"/>
                  </a:lnTo>
                  <a:lnTo>
                    <a:pt x="1111733" y="455727"/>
                  </a:lnTo>
                  <a:lnTo>
                    <a:pt x="1107646" y="459814"/>
                  </a:lnTo>
                  <a:lnTo>
                    <a:pt x="1102543" y="460830"/>
                  </a:lnTo>
                  <a:close/>
                </a:path>
                <a:path w="1252220" h="1249045">
                  <a:moveTo>
                    <a:pt x="1155675" y="460830"/>
                  </a:moveTo>
                  <a:lnTo>
                    <a:pt x="1149546" y="459814"/>
                  </a:lnTo>
                  <a:lnTo>
                    <a:pt x="1145460" y="454700"/>
                  </a:lnTo>
                  <a:lnTo>
                    <a:pt x="1147503" y="448571"/>
                  </a:lnTo>
                  <a:lnTo>
                    <a:pt x="1148400" y="442312"/>
                  </a:lnTo>
                  <a:lnTo>
                    <a:pt x="1152421" y="439188"/>
                  </a:lnTo>
                  <a:lnTo>
                    <a:pt x="1158674" y="439188"/>
                  </a:lnTo>
                  <a:lnTo>
                    <a:pt x="1159761" y="439372"/>
                  </a:lnTo>
                  <a:lnTo>
                    <a:pt x="1164874" y="440399"/>
                  </a:lnTo>
                  <a:lnTo>
                    <a:pt x="1167933" y="444485"/>
                  </a:lnTo>
                  <a:lnTo>
                    <a:pt x="1167933" y="455727"/>
                  </a:lnTo>
                  <a:lnTo>
                    <a:pt x="1163847" y="459814"/>
                  </a:lnTo>
                  <a:lnTo>
                    <a:pt x="1155675" y="460830"/>
                  </a:lnTo>
                  <a:close/>
                </a:path>
                <a:path w="1252220" h="1249045">
                  <a:moveTo>
                    <a:pt x="985277" y="461986"/>
                  </a:moveTo>
                  <a:lnTo>
                    <a:pt x="978607" y="461986"/>
                  </a:lnTo>
                  <a:lnTo>
                    <a:pt x="974683" y="459035"/>
                  </a:lnTo>
                  <a:lnTo>
                    <a:pt x="973797" y="453684"/>
                  </a:lnTo>
                  <a:lnTo>
                    <a:pt x="973797" y="448571"/>
                  </a:lnTo>
                  <a:lnTo>
                    <a:pt x="975840" y="444485"/>
                  </a:lnTo>
                  <a:lnTo>
                    <a:pt x="980942" y="443458"/>
                  </a:lnTo>
                  <a:lnTo>
                    <a:pt x="982434" y="442961"/>
                  </a:lnTo>
                  <a:lnTo>
                    <a:pt x="983861" y="442712"/>
                  </a:lnTo>
                  <a:lnTo>
                    <a:pt x="989374" y="442712"/>
                  </a:lnTo>
                  <a:lnTo>
                    <a:pt x="992682" y="445199"/>
                  </a:lnTo>
                  <a:lnTo>
                    <a:pt x="994228" y="450614"/>
                  </a:lnTo>
                  <a:lnTo>
                    <a:pt x="994228" y="456744"/>
                  </a:lnTo>
                  <a:lnTo>
                    <a:pt x="991158" y="460830"/>
                  </a:lnTo>
                  <a:lnTo>
                    <a:pt x="986055" y="461857"/>
                  </a:lnTo>
                  <a:lnTo>
                    <a:pt x="985277" y="461986"/>
                  </a:lnTo>
                  <a:close/>
                </a:path>
                <a:path w="1252220" h="1249045">
                  <a:moveTo>
                    <a:pt x="922698" y="463900"/>
                  </a:moveTo>
                  <a:lnTo>
                    <a:pt x="915552" y="461857"/>
                  </a:lnTo>
                  <a:lnTo>
                    <a:pt x="910440" y="458787"/>
                  </a:lnTo>
                  <a:lnTo>
                    <a:pt x="912483" y="451641"/>
                  </a:lnTo>
                  <a:lnTo>
                    <a:pt x="913326" y="446593"/>
                  </a:lnTo>
                  <a:lnTo>
                    <a:pt x="916936" y="442928"/>
                  </a:lnTo>
                  <a:lnTo>
                    <a:pt x="922601" y="442928"/>
                  </a:lnTo>
                  <a:lnTo>
                    <a:pt x="923660" y="443101"/>
                  </a:lnTo>
                  <a:lnTo>
                    <a:pt x="924741" y="443458"/>
                  </a:lnTo>
                  <a:lnTo>
                    <a:pt x="929854" y="444485"/>
                  </a:lnTo>
                  <a:lnTo>
                    <a:pt x="932924" y="448571"/>
                  </a:lnTo>
                  <a:lnTo>
                    <a:pt x="932924" y="460830"/>
                  </a:lnTo>
                  <a:lnTo>
                    <a:pt x="927811" y="461857"/>
                  </a:lnTo>
                  <a:lnTo>
                    <a:pt x="922698" y="463900"/>
                  </a:lnTo>
                  <a:close/>
                </a:path>
                <a:path w="1252220" h="1249045">
                  <a:moveTo>
                    <a:pt x="471056" y="464916"/>
                  </a:moveTo>
                  <a:lnTo>
                    <a:pt x="459814" y="464916"/>
                  </a:lnTo>
                  <a:lnTo>
                    <a:pt x="454711" y="460830"/>
                  </a:lnTo>
                  <a:lnTo>
                    <a:pt x="454711" y="446528"/>
                  </a:lnTo>
                  <a:lnTo>
                    <a:pt x="460841" y="445501"/>
                  </a:lnTo>
                  <a:lnTo>
                    <a:pt x="463900" y="442442"/>
                  </a:lnTo>
                  <a:lnTo>
                    <a:pt x="473099" y="444485"/>
                  </a:lnTo>
                  <a:lnTo>
                    <a:pt x="475142" y="449598"/>
                  </a:lnTo>
                  <a:lnTo>
                    <a:pt x="475142" y="460830"/>
                  </a:lnTo>
                  <a:lnTo>
                    <a:pt x="471056" y="464916"/>
                  </a:lnTo>
                  <a:close/>
                </a:path>
                <a:path w="1252220" h="1249045">
                  <a:moveTo>
                    <a:pt x="861859" y="465078"/>
                  </a:moveTo>
                  <a:lnTo>
                    <a:pt x="851954" y="465078"/>
                  </a:lnTo>
                  <a:lnTo>
                    <a:pt x="849125" y="462635"/>
                  </a:lnTo>
                  <a:lnTo>
                    <a:pt x="849125" y="450614"/>
                  </a:lnTo>
                  <a:lnTo>
                    <a:pt x="853222" y="446528"/>
                  </a:lnTo>
                  <a:lnTo>
                    <a:pt x="864454" y="446528"/>
                  </a:lnTo>
                  <a:lnTo>
                    <a:pt x="869567" y="450614"/>
                  </a:lnTo>
                  <a:lnTo>
                    <a:pt x="869567" y="461067"/>
                  </a:lnTo>
                  <a:lnTo>
                    <a:pt x="868265" y="464916"/>
                  </a:lnTo>
                  <a:lnTo>
                    <a:pt x="863437" y="464916"/>
                  </a:lnTo>
                  <a:lnTo>
                    <a:pt x="861859" y="465078"/>
                  </a:lnTo>
                  <a:close/>
                </a:path>
                <a:path w="1252220" h="1249045">
                  <a:moveTo>
                    <a:pt x="868108" y="465381"/>
                  </a:moveTo>
                  <a:lnTo>
                    <a:pt x="864337" y="465381"/>
                  </a:lnTo>
                  <a:lnTo>
                    <a:pt x="863437" y="464916"/>
                  </a:lnTo>
                  <a:lnTo>
                    <a:pt x="868265" y="464916"/>
                  </a:lnTo>
                  <a:lnTo>
                    <a:pt x="868210" y="465078"/>
                  </a:lnTo>
                  <a:lnTo>
                    <a:pt x="868108" y="465381"/>
                  </a:lnTo>
                  <a:close/>
                </a:path>
                <a:path w="1252220" h="1249045">
                  <a:moveTo>
                    <a:pt x="573823" y="465943"/>
                  </a:moveTo>
                  <a:lnTo>
                    <a:pt x="566086" y="465943"/>
                  </a:lnTo>
                  <a:lnTo>
                    <a:pt x="558930" y="464916"/>
                  </a:lnTo>
                  <a:lnTo>
                    <a:pt x="555872" y="459814"/>
                  </a:lnTo>
                  <a:lnTo>
                    <a:pt x="557915" y="447544"/>
                  </a:lnTo>
                  <a:lnTo>
                    <a:pt x="562001" y="444485"/>
                  </a:lnTo>
                  <a:lnTo>
                    <a:pt x="573243" y="444485"/>
                  </a:lnTo>
                  <a:lnTo>
                    <a:pt x="577329" y="449598"/>
                  </a:lnTo>
                  <a:lnTo>
                    <a:pt x="577329" y="455727"/>
                  </a:lnTo>
                  <a:lnTo>
                    <a:pt x="576389" y="461327"/>
                  </a:lnTo>
                  <a:lnTo>
                    <a:pt x="573823" y="465943"/>
                  </a:lnTo>
                  <a:close/>
                </a:path>
                <a:path w="1252220" h="1249045">
                  <a:moveTo>
                    <a:pt x="210265" y="471056"/>
                  </a:moveTo>
                  <a:lnTo>
                    <a:pt x="203336" y="471056"/>
                  </a:lnTo>
                  <a:lnTo>
                    <a:pt x="196191" y="470029"/>
                  </a:lnTo>
                  <a:lnTo>
                    <a:pt x="193120" y="464916"/>
                  </a:lnTo>
                  <a:lnTo>
                    <a:pt x="194147" y="458787"/>
                  </a:lnTo>
                  <a:lnTo>
                    <a:pt x="194147" y="453684"/>
                  </a:lnTo>
                  <a:lnTo>
                    <a:pt x="199250" y="449598"/>
                  </a:lnTo>
                  <a:lnTo>
                    <a:pt x="212535" y="449598"/>
                  </a:lnTo>
                  <a:lnTo>
                    <a:pt x="214578" y="454700"/>
                  </a:lnTo>
                  <a:lnTo>
                    <a:pt x="215605" y="460830"/>
                  </a:lnTo>
                  <a:lnTo>
                    <a:pt x="213735" y="466429"/>
                  </a:lnTo>
                  <a:lnTo>
                    <a:pt x="210265" y="471056"/>
                  </a:lnTo>
                  <a:close/>
                </a:path>
                <a:path w="1252220" h="1249045">
                  <a:moveTo>
                    <a:pt x="270779" y="473099"/>
                  </a:moveTo>
                  <a:lnTo>
                    <a:pt x="258521" y="473099"/>
                  </a:lnTo>
                  <a:lnTo>
                    <a:pt x="253408" y="470029"/>
                  </a:lnTo>
                  <a:lnTo>
                    <a:pt x="253408" y="462873"/>
                  </a:lnTo>
                  <a:lnTo>
                    <a:pt x="251365" y="456744"/>
                  </a:lnTo>
                  <a:lnTo>
                    <a:pt x="255451" y="454700"/>
                  </a:lnTo>
                  <a:lnTo>
                    <a:pt x="268736" y="454700"/>
                  </a:lnTo>
                  <a:lnTo>
                    <a:pt x="273849" y="457771"/>
                  </a:lnTo>
                  <a:lnTo>
                    <a:pt x="273849" y="467986"/>
                  </a:lnTo>
                  <a:lnTo>
                    <a:pt x="270779" y="473099"/>
                  </a:lnTo>
                  <a:close/>
                </a:path>
                <a:path w="1252220" h="1249045">
                  <a:moveTo>
                    <a:pt x="800431" y="476158"/>
                  </a:moveTo>
                  <a:lnTo>
                    <a:pt x="792935" y="476158"/>
                  </a:lnTo>
                  <a:lnTo>
                    <a:pt x="787822" y="475142"/>
                  </a:lnTo>
                  <a:lnTo>
                    <a:pt x="784751" y="472072"/>
                  </a:lnTo>
                  <a:lnTo>
                    <a:pt x="784751" y="465943"/>
                  </a:lnTo>
                  <a:lnTo>
                    <a:pt x="785779" y="458787"/>
                  </a:lnTo>
                  <a:lnTo>
                    <a:pt x="789865" y="454700"/>
                  </a:lnTo>
                  <a:lnTo>
                    <a:pt x="803150" y="454700"/>
                  </a:lnTo>
                  <a:lnTo>
                    <a:pt x="805193" y="460830"/>
                  </a:lnTo>
                  <a:lnTo>
                    <a:pt x="806209" y="464916"/>
                  </a:lnTo>
                  <a:lnTo>
                    <a:pt x="805315" y="472072"/>
                  </a:lnTo>
                  <a:lnTo>
                    <a:pt x="805291" y="472267"/>
                  </a:lnTo>
                  <a:lnTo>
                    <a:pt x="800431" y="476158"/>
                  </a:lnTo>
                  <a:close/>
                </a:path>
                <a:path w="1252220" h="1249045">
                  <a:moveTo>
                    <a:pt x="726508" y="484331"/>
                  </a:moveTo>
                  <a:lnTo>
                    <a:pt x="720378" y="484331"/>
                  </a:lnTo>
                  <a:lnTo>
                    <a:pt x="713233" y="482288"/>
                  </a:lnTo>
                  <a:lnTo>
                    <a:pt x="710162" y="477185"/>
                  </a:lnTo>
                  <a:lnTo>
                    <a:pt x="711190" y="471056"/>
                  </a:lnTo>
                  <a:lnTo>
                    <a:pt x="713233" y="465943"/>
                  </a:lnTo>
                  <a:lnTo>
                    <a:pt x="716292" y="462873"/>
                  </a:lnTo>
                  <a:lnTo>
                    <a:pt x="721405" y="462873"/>
                  </a:lnTo>
                  <a:lnTo>
                    <a:pt x="729577" y="464916"/>
                  </a:lnTo>
                  <a:lnTo>
                    <a:pt x="731620" y="470029"/>
                  </a:lnTo>
                  <a:lnTo>
                    <a:pt x="730604" y="476158"/>
                  </a:lnTo>
                  <a:lnTo>
                    <a:pt x="729577" y="481271"/>
                  </a:lnTo>
                  <a:lnTo>
                    <a:pt x="726508" y="484331"/>
                  </a:lnTo>
                  <a:close/>
                </a:path>
                <a:path w="1252220" h="1249045">
                  <a:moveTo>
                    <a:pt x="526230" y="490471"/>
                  </a:moveTo>
                  <a:lnTo>
                    <a:pt x="511929" y="490471"/>
                  </a:lnTo>
                  <a:lnTo>
                    <a:pt x="508869" y="485358"/>
                  </a:lnTo>
                  <a:lnTo>
                    <a:pt x="509886" y="479228"/>
                  </a:lnTo>
                  <a:lnTo>
                    <a:pt x="510751" y="472321"/>
                  </a:lnTo>
                  <a:lnTo>
                    <a:pt x="514534" y="469791"/>
                  </a:lnTo>
                  <a:lnTo>
                    <a:pt x="520765" y="469791"/>
                  </a:lnTo>
                  <a:lnTo>
                    <a:pt x="522144" y="470029"/>
                  </a:lnTo>
                  <a:lnTo>
                    <a:pt x="526230" y="471056"/>
                  </a:lnTo>
                  <a:lnTo>
                    <a:pt x="530327" y="475142"/>
                  </a:lnTo>
                  <a:lnTo>
                    <a:pt x="530327" y="486374"/>
                  </a:lnTo>
                  <a:lnTo>
                    <a:pt x="526230" y="490471"/>
                  </a:lnTo>
                  <a:close/>
                </a:path>
                <a:path w="1252220" h="1249045">
                  <a:moveTo>
                    <a:pt x="30657" y="495573"/>
                  </a:moveTo>
                  <a:lnTo>
                    <a:pt x="24527" y="495573"/>
                  </a:lnTo>
                  <a:lnTo>
                    <a:pt x="17371" y="494557"/>
                  </a:lnTo>
                  <a:lnTo>
                    <a:pt x="14301" y="489444"/>
                  </a:lnTo>
                  <a:lnTo>
                    <a:pt x="15328" y="482288"/>
                  </a:lnTo>
                  <a:lnTo>
                    <a:pt x="16344" y="479228"/>
                  </a:lnTo>
                  <a:lnTo>
                    <a:pt x="19414" y="474115"/>
                  </a:lnTo>
                  <a:lnTo>
                    <a:pt x="33716" y="474115"/>
                  </a:lnTo>
                  <a:lnTo>
                    <a:pt x="36786" y="477185"/>
                  </a:lnTo>
                  <a:lnTo>
                    <a:pt x="35759" y="485358"/>
                  </a:lnTo>
                  <a:lnTo>
                    <a:pt x="34743" y="491487"/>
                  </a:lnTo>
                  <a:lnTo>
                    <a:pt x="30657" y="495573"/>
                  </a:lnTo>
                  <a:close/>
                </a:path>
                <a:path w="1252220" h="1249045">
                  <a:moveTo>
                    <a:pt x="89917" y="495573"/>
                  </a:moveTo>
                  <a:lnTo>
                    <a:pt x="75868" y="495573"/>
                  </a:lnTo>
                  <a:lnTo>
                    <a:pt x="72545" y="490957"/>
                  </a:lnTo>
                  <a:lnTo>
                    <a:pt x="72545" y="480244"/>
                  </a:lnTo>
                  <a:lnTo>
                    <a:pt x="76632" y="476158"/>
                  </a:lnTo>
                  <a:lnTo>
                    <a:pt x="81745" y="474115"/>
                  </a:lnTo>
                  <a:lnTo>
                    <a:pt x="88901" y="475142"/>
                  </a:lnTo>
                  <a:lnTo>
                    <a:pt x="92987" y="479228"/>
                  </a:lnTo>
                  <a:lnTo>
                    <a:pt x="92987" y="490471"/>
                  </a:lnTo>
                  <a:lnTo>
                    <a:pt x="89917" y="495573"/>
                  </a:lnTo>
                  <a:close/>
                </a:path>
                <a:path w="1252220" h="1249045">
                  <a:moveTo>
                    <a:pt x="313695" y="496600"/>
                  </a:moveTo>
                  <a:lnTo>
                    <a:pt x="306550" y="496600"/>
                  </a:lnTo>
                  <a:lnTo>
                    <a:pt x="301436" y="492514"/>
                  </a:lnTo>
                  <a:lnTo>
                    <a:pt x="301436" y="487401"/>
                  </a:lnTo>
                  <a:lnTo>
                    <a:pt x="300409" y="480244"/>
                  </a:lnTo>
                  <a:lnTo>
                    <a:pt x="305522" y="476158"/>
                  </a:lnTo>
                  <a:lnTo>
                    <a:pt x="316765" y="476158"/>
                  </a:lnTo>
                  <a:lnTo>
                    <a:pt x="321867" y="479228"/>
                  </a:lnTo>
                  <a:lnTo>
                    <a:pt x="321867" y="485358"/>
                  </a:lnTo>
                  <a:lnTo>
                    <a:pt x="322894" y="492514"/>
                  </a:lnTo>
                  <a:lnTo>
                    <a:pt x="317781" y="495573"/>
                  </a:lnTo>
                  <a:lnTo>
                    <a:pt x="313695" y="496600"/>
                  </a:lnTo>
                  <a:close/>
                </a:path>
                <a:path w="1252220" h="1249045">
                  <a:moveTo>
                    <a:pt x="140097" y="496730"/>
                  </a:moveTo>
                  <a:lnTo>
                    <a:pt x="133024" y="496730"/>
                  </a:lnTo>
                  <a:lnTo>
                    <a:pt x="130401" y="493779"/>
                  </a:lnTo>
                  <a:lnTo>
                    <a:pt x="127731" y="488417"/>
                  </a:lnTo>
                  <a:lnTo>
                    <a:pt x="126704" y="481271"/>
                  </a:lnTo>
                  <a:lnTo>
                    <a:pt x="130790" y="479228"/>
                  </a:lnTo>
                  <a:lnTo>
                    <a:pt x="135903" y="477185"/>
                  </a:lnTo>
                  <a:lnTo>
                    <a:pt x="137055" y="476991"/>
                  </a:lnTo>
                  <a:lnTo>
                    <a:pt x="143243" y="476991"/>
                  </a:lnTo>
                  <a:lnTo>
                    <a:pt x="147264" y="480115"/>
                  </a:lnTo>
                  <a:lnTo>
                    <a:pt x="148161" y="486374"/>
                  </a:lnTo>
                  <a:lnTo>
                    <a:pt x="149188" y="491487"/>
                  </a:lnTo>
                  <a:lnTo>
                    <a:pt x="146118" y="495573"/>
                  </a:lnTo>
                  <a:lnTo>
                    <a:pt x="141005" y="496600"/>
                  </a:lnTo>
                  <a:lnTo>
                    <a:pt x="140097" y="496730"/>
                  </a:lnTo>
                  <a:close/>
                </a:path>
                <a:path w="1252220" h="1249045">
                  <a:moveTo>
                    <a:pt x="376617" y="500686"/>
                  </a:moveTo>
                  <a:lnTo>
                    <a:pt x="368880" y="500686"/>
                  </a:lnTo>
                  <a:lnTo>
                    <a:pt x="362740" y="499659"/>
                  </a:lnTo>
                  <a:lnTo>
                    <a:pt x="358654" y="494557"/>
                  </a:lnTo>
                  <a:lnTo>
                    <a:pt x="360697" y="487401"/>
                  </a:lnTo>
                  <a:lnTo>
                    <a:pt x="361724" y="482288"/>
                  </a:lnTo>
                  <a:lnTo>
                    <a:pt x="365810" y="479228"/>
                  </a:lnTo>
                  <a:lnTo>
                    <a:pt x="378068" y="479228"/>
                  </a:lnTo>
                  <a:lnTo>
                    <a:pt x="379095" y="484331"/>
                  </a:lnTo>
                  <a:lnTo>
                    <a:pt x="382154" y="487401"/>
                  </a:lnTo>
                  <a:lnTo>
                    <a:pt x="379355" y="495822"/>
                  </a:lnTo>
                  <a:lnTo>
                    <a:pt x="376617" y="500686"/>
                  </a:lnTo>
                  <a:close/>
                </a:path>
                <a:path w="1252220" h="1249045">
                  <a:moveTo>
                    <a:pt x="438356" y="504772"/>
                  </a:moveTo>
                  <a:lnTo>
                    <a:pt x="425070" y="504772"/>
                  </a:lnTo>
                  <a:lnTo>
                    <a:pt x="422011" y="499659"/>
                  </a:lnTo>
                  <a:lnTo>
                    <a:pt x="422011" y="487401"/>
                  </a:lnTo>
                  <a:lnTo>
                    <a:pt x="425070" y="484331"/>
                  </a:lnTo>
                  <a:lnTo>
                    <a:pt x="438356" y="484331"/>
                  </a:lnTo>
                  <a:lnTo>
                    <a:pt x="442442" y="488417"/>
                  </a:lnTo>
                  <a:lnTo>
                    <a:pt x="443469" y="495573"/>
                  </a:lnTo>
                  <a:lnTo>
                    <a:pt x="441426" y="500686"/>
                  </a:lnTo>
                  <a:lnTo>
                    <a:pt x="438356" y="504772"/>
                  </a:lnTo>
                  <a:close/>
                </a:path>
                <a:path w="1252220" h="1249045">
                  <a:moveTo>
                    <a:pt x="1233334" y="509421"/>
                  </a:moveTo>
                  <a:lnTo>
                    <a:pt x="1228113" y="509421"/>
                  </a:lnTo>
                  <a:lnTo>
                    <a:pt x="1226178" y="508858"/>
                  </a:lnTo>
                  <a:lnTo>
                    <a:pt x="1224135" y="507832"/>
                  </a:lnTo>
                  <a:lnTo>
                    <a:pt x="1219033" y="506815"/>
                  </a:lnTo>
                  <a:lnTo>
                    <a:pt x="1216990" y="501702"/>
                  </a:lnTo>
                  <a:lnTo>
                    <a:pt x="1219033" y="496600"/>
                  </a:lnTo>
                  <a:lnTo>
                    <a:pt x="1220311" y="491487"/>
                  </a:lnTo>
                  <a:lnTo>
                    <a:pt x="1220394" y="491152"/>
                  </a:lnTo>
                  <a:lnTo>
                    <a:pt x="1223118" y="489325"/>
                  </a:lnTo>
                  <a:lnTo>
                    <a:pt x="1228340" y="489325"/>
                  </a:lnTo>
                  <a:lnTo>
                    <a:pt x="1230264" y="489779"/>
                  </a:lnTo>
                  <a:lnTo>
                    <a:pt x="1232307" y="490471"/>
                  </a:lnTo>
                  <a:lnTo>
                    <a:pt x="1237420" y="491487"/>
                  </a:lnTo>
                  <a:lnTo>
                    <a:pt x="1237420" y="501702"/>
                  </a:lnTo>
                  <a:lnTo>
                    <a:pt x="1236142" y="506815"/>
                  </a:lnTo>
                  <a:lnTo>
                    <a:pt x="1236058" y="507151"/>
                  </a:lnTo>
                  <a:lnTo>
                    <a:pt x="1233334" y="509421"/>
                  </a:lnTo>
                  <a:close/>
                </a:path>
                <a:path w="1252220" h="1249045">
                  <a:moveTo>
                    <a:pt x="1176117" y="510902"/>
                  </a:moveTo>
                  <a:lnTo>
                    <a:pt x="1164874" y="510902"/>
                  </a:lnTo>
                  <a:lnTo>
                    <a:pt x="1159761" y="506815"/>
                  </a:lnTo>
                  <a:lnTo>
                    <a:pt x="1160788" y="499659"/>
                  </a:lnTo>
                  <a:lnTo>
                    <a:pt x="1162831" y="492514"/>
                  </a:lnTo>
                  <a:lnTo>
                    <a:pt x="1165891" y="490471"/>
                  </a:lnTo>
                  <a:lnTo>
                    <a:pt x="1179176" y="490471"/>
                  </a:lnTo>
                  <a:lnTo>
                    <a:pt x="1181219" y="494557"/>
                  </a:lnTo>
                  <a:lnTo>
                    <a:pt x="1181219" y="501702"/>
                  </a:lnTo>
                  <a:lnTo>
                    <a:pt x="1180203" y="507832"/>
                  </a:lnTo>
                  <a:lnTo>
                    <a:pt x="1176117" y="510902"/>
                  </a:lnTo>
                  <a:close/>
                </a:path>
                <a:path w="1252220" h="1249045">
                  <a:moveTo>
                    <a:pt x="1066899" y="510902"/>
                  </a:moveTo>
                  <a:lnTo>
                    <a:pt x="1053499" y="510902"/>
                  </a:lnTo>
                  <a:lnTo>
                    <a:pt x="1050429" y="506815"/>
                  </a:lnTo>
                  <a:lnTo>
                    <a:pt x="1050429" y="493530"/>
                  </a:lnTo>
                  <a:lnTo>
                    <a:pt x="1053499" y="490471"/>
                  </a:lnTo>
                  <a:lnTo>
                    <a:pt x="1060644" y="490471"/>
                  </a:lnTo>
                  <a:lnTo>
                    <a:pt x="1061476" y="490190"/>
                  </a:lnTo>
                  <a:lnTo>
                    <a:pt x="1062233" y="490060"/>
                  </a:lnTo>
                  <a:lnTo>
                    <a:pt x="1067347" y="490060"/>
                  </a:lnTo>
                  <a:lnTo>
                    <a:pt x="1069238" y="495249"/>
                  </a:lnTo>
                  <a:lnTo>
                    <a:pt x="1071886" y="499659"/>
                  </a:lnTo>
                  <a:lnTo>
                    <a:pt x="1070992" y="506815"/>
                  </a:lnTo>
                  <a:lnTo>
                    <a:pt x="1070968" y="507010"/>
                  </a:lnTo>
                  <a:lnTo>
                    <a:pt x="1066899" y="510902"/>
                  </a:lnTo>
                  <a:close/>
                </a:path>
                <a:path w="1252220" h="1249045">
                  <a:moveTo>
                    <a:pt x="1123438" y="510902"/>
                  </a:moveTo>
                  <a:lnTo>
                    <a:pt x="1114802" y="510902"/>
                  </a:lnTo>
                  <a:lnTo>
                    <a:pt x="1108673" y="509875"/>
                  </a:lnTo>
                  <a:lnTo>
                    <a:pt x="1106630" y="505789"/>
                  </a:lnTo>
                  <a:lnTo>
                    <a:pt x="1106630" y="500686"/>
                  </a:lnTo>
                  <a:lnTo>
                    <a:pt x="1107646" y="493530"/>
                  </a:lnTo>
                  <a:lnTo>
                    <a:pt x="1111733" y="490471"/>
                  </a:lnTo>
                  <a:lnTo>
                    <a:pt x="1117872" y="490471"/>
                  </a:lnTo>
                  <a:lnTo>
                    <a:pt x="1122975" y="491487"/>
                  </a:lnTo>
                  <a:lnTo>
                    <a:pt x="1125018" y="495573"/>
                  </a:lnTo>
                  <a:lnTo>
                    <a:pt x="1125018" y="507107"/>
                  </a:lnTo>
                  <a:lnTo>
                    <a:pt x="1123438" y="510902"/>
                  </a:lnTo>
                  <a:close/>
                </a:path>
                <a:path w="1252220" h="1249045">
                  <a:moveTo>
                    <a:pt x="944156" y="510902"/>
                  </a:moveTo>
                  <a:lnTo>
                    <a:pt x="938086" y="510902"/>
                  </a:lnTo>
                  <a:lnTo>
                    <a:pt x="934859" y="507302"/>
                  </a:lnTo>
                  <a:lnTo>
                    <a:pt x="933941" y="502729"/>
                  </a:lnTo>
                  <a:lnTo>
                    <a:pt x="932924" y="496600"/>
                  </a:lnTo>
                  <a:lnTo>
                    <a:pt x="935983" y="491487"/>
                  </a:lnTo>
                  <a:lnTo>
                    <a:pt x="943140" y="490471"/>
                  </a:lnTo>
                  <a:lnTo>
                    <a:pt x="944101" y="490190"/>
                  </a:lnTo>
                  <a:lnTo>
                    <a:pt x="945021" y="490060"/>
                  </a:lnTo>
                  <a:lnTo>
                    <a:pt x="951322" y="490060"/>
                  </a:lnTo>
                  <a:lnTo>
                    <a:pt x="954382" y="495249"/>
                  </a:lnTo>
                  <a:lnTo>
                    <a:pt x="954382" y="506815"/>
                  </a:lnTo>
                  <a:lnTo>
                    <a:pt x="950285" y="509875"/>
                  </a:lnTo>
                  <a:lnTo>
                    <a:pt x="944156" y="510902"/>
                  </a:lnTo>
                  <a:close/>
                </a:path>
                <a:path w="1252220" h="1249045">
                  <a:moveTo>
                    <a:pt x="600830" y="512945"/>
                  </a:moveTo>
                  <a:lnTo>
                    <a:pt x="587544" y="512945"/>
                  </a:lnTo>
                  <a:lnTo>
                    <a:pt x="583458" y="509875"/>
                  </a:lnTo>
                  <a:lnTo>
                    <a:pt x="583458" y="497616"/>
                  </a:lnTo>
                  <a:lnTo>
                    <a:pt x="588572" y="494557"/>
                  </a:lnTo>
                  <a:lnTo>
                    <a:pt x="600830" y="494557"/>
                  </a:lnTo>
                  <a:lnTo>
                    <a:pt x="603890" y="497616"/>
                  </a:lnTo>
                  <a:lnTo>
                    <a:pt x="603890" y="504772"/>
                  </a:lnTo>
                  <a:lnTo>
                    <a:pt x="602873" y="509875"/>
                  </a:lnTo>
                  <a:lnTo>
                    <a:pt x="600830" y="512945"/>
                  </a:lnTo>
                  <a:close/>
                </a:path>
                <a:path w="1252220" h="1249045">
                  <a:moveTo>
                    <a:pt x="651918" y="512945"/>
                  </a:moveTo>
                  <a:lnTo>
                    <a:pt x="638633" y="512945"/>
                  </a:lnTo>
                  <a:lnTo>
                    <a:pt x="634547" y="507832"/>
                  </a:lnTo>
                  <a:lnTo>
                    <a:pt x="634547" y="496600"/>
                  </a:lnTo>
                  <a:lnTo>
                    <a:pt x="638633" y="492514"/>
                  </a:lnTo>
                  <a:lnTo>
                    <a:pt x="644498" y="491336"/>
                  </a:lnTo>
                  <a:lnTo>
                    <a:pt x="652513" y="491336"/>
                  </a:lnTo>
                  <a:lnTo>
                    <a:pt x="654988" y="495281"/>
                  </a:lnTo>
                  <a:lnTo>
                    <a:pt x="654988" y="507832"/>
                  </a:lnTo>
                  <a:lnTo>
                    <a:pt x="651918" y="512945"/>
                  </a:lnTo>
                  <a:close/>
                </a:path>
                <a:path w="1252220" h="1249045">
                  <a:moveTo>
                    <a:pt x="893068" y="512945"/>
                  </a:moveTo>
                  <a:lnTo>
                    <a:pt x="878766" y="512945"/>
                  </a:lnTo>
                  <a:lnTo>
                    <a:pt x="874680" y="508858"/>
                  </a:lnTo>
                  <a:lnTo>
                    <a:pt x="874680" y="496600"/>
                  </a:lnTo>
                  <a:lnTo>
                    <a:pt x="878766" y="492514"/>
                  </a:lnTo>
                  <a:lnTo>
                    <a:pt x="883868" y="492514"/>
                  </a:lnTo>
                  <a:lnTo>
                    <a:pt x="885327" y="492265"/>
                  </a:lnTo>
                  <a:lnTo>
                    <a:pt x="892041" y="492265"/>
                  </a:lnTo>
                  <a:lnTo>
                    <a:pt x="897154" y="494795"/>
                  </a:lnTo>
                  <a:lnTo>
                    <a:pt x="897154" y="501702"/>
                  </a:lnTo>
                  <a:lnTo>
                    <a:pt x="898181" y="509875"/>
                  </a:lnTo>
                  <a:lnTo>
                    <a:pt x="893068" y="512945"/>
                  </a:lnTo>
                  <a:close/>
                </a:path>
                <a:path w="1252220" h="1249045">
                  <a:moveTo>
                    <a:pt x="1009178" y="513464"/>
                  </a:moveTo>
                  <a:lnTo>
                    <a:pt x="1003427" y="513464"/>
                  </a:lnTo>
                  <a:lnTo>
                    <a:pt x="1002422" y="513291"/>
                  </a:lnTo>
                  <a:lnTo>
                    <a:pt x="1001384" y="512945"/>
                  </a:lnTo>
                  <a:lnTo>
                    <a:pt x="995254" y="511929"/>
                  </a:lnTo>
                  <a:lnTo>
                    <a:pt x="991158" y="505789"/>
                  </a:lnTo>
                  <a:lnTo>
                    <a:pt x="992185" y="499659"/>
                  </a:lnTo>
                  <a:lnTo>
                    <a:pt x="994228" y="494557"/>
                  </a:lnTo>
                  <a:lnTo>
                    <a:pt x="999341" y="491487"/>
                  </a:lnTo>
                  <a:lnTo>
                    <a:pt x="1011599" y="491487"/>
                  </a:lnTo>
                  <a:lnTo>
                    <a:pt x="1012626" y="497616"/>
                  </a:lnTo>
                  <a:lnTo>
                    <a:pt x="1015686" y="501702"/>
                  </a:lnTo>
                  <a:lnTo>
                    <a:pt x="1013134" y="509345"/>
                  </a:lnTo>
                  <a:lnTo>
                    <a:pt x="1009178" y="513464"/>
                  </a:lnTo>
                  <a:close/>
                </a:path>
                <a:path w="1252220" h="1249045">
                  <a:moveTo>
                    <a:pt x="832780" y="517031"/>
                  </a:moveTo>
                  <a:lnTo>
                    <a:pt x="820522" y="517031"/>
                  </a:lnTo>
                  <a:lnTo>
                    <a:pt x="816436" y="512945"/>
                  </a:lnTo>
                  <a:lnTo>
                    <a:pt x="816436" y="501702"/>
                  </a:lnTo>
                  <a:lnTo>
                    <a:pt x="820522" y="497616"/>
                  </a:lnTo>
                  <a:lnTo>
                    <a:pt x="825624" y="496600"/>
                  </a:lnTo>
                  <a:lnTo>
                    <a:pt x="832780" y="496600"/>
                  </a:lnTo>
                  <a:lnTo>
                    <a:pt x="837893" y="500686"/>
                  </a:lnTo>
                  <a:lnTo>
                    <a:pt x="837893" y="512945"/>
                  </a:lnTo>
                  <a:lnTo>
                    <a:pt x="832780" y="517031"/>
                  </a:lnTo>
                  <a:close/>
                </a:path>
                <a:path w="1252220" h="1249045">
                  <a:moveTo>
                    <a:pt x="768677" y="519593"/>
                  </a:moveTo>
                  <a:lnTo>
                    <a:pt x="762558" y="519593"/>
                  </a:lnTo>
                  <a:lnTo>
                    <a:pt x="761445" y="519420"/>
                  </a:lnTo>
                  <a:lnTo>
                    <a:pt x="760234" y="519074"/>
                  </a:lnTo>
                  <a:lnTo>
                    <a:pt x="755122" y="518058"/>
                  </a:lnTo>
                  <a:lnTo>
                    <a:pt x="751035" y="513972"/>
                  </a:lnTo>
                  <a:lnTo>
                    <a:pt x="751035" y="509875"/>
                  </a:lnTo>
                  <a:lnTo>
                    <a:pt x="750019" y="502729"/>
                  </a:lnTo>
                  <a:lnTo>
                    <a:pt x="755122" y="497616"/>
                  </a:lnTo>
                  <a:lnTo>
                    <a:pt x="769423" y="497616"/>
                  </a:lnTo>
                  <a:lnTo>
                    <a:pt x="771477" y="502729"/>
                  </a:lnTo>
                  <a:lnTo>
                    <a:pt x="772493" y="507832"/>
                  </a:lnTo>
                  <a:lnTo>
                    <a:pt x="771650" y="515474"/>
                  </a:lnTo>
                  <a:lnTo>
                    <a:pt x="768802" y="519420"/>
                  </a:lnTo>
                  <a:lnTo>
                    <a:pt x="768677" y="519593"/>
                  </a:lnTo>
                  <a:close/>
                </a:path>
                <a:path w="1252220" h="1249045">
                  <a:moveTo>
                    <a:pt x="192395" y="521247"/>
                  </a:moveTo>
                  <a:lnTo>
                    <a:pt x="185716" y="521247"/>
                  </a:lnTo>
                  <a:lnTo>
                    <a:pt x="184947" y="521117"/>
                  </a:lnTo>
                  <a:lnTo>
                    <a:pt x="179835" y="520101"/>
                  </a:lnTo>
                  <a:lnTo>
                    <a:pt x="176776" y="516015"/>
                  </a:lnTo>
                  <a:lnTo>
                    <a:pt x="177792" y="510902"/>
                  </a:lnTo>
                  <a:lnTo>
                    <a:pt x="178711" y="505399"/>
                  </a:lnTo>
                  <a:lnTo>
                    <a:pt x="182916" y="501551"/>
                  </a:lnTo>
                  <a:lnTo>
                    <a:pt x="189158" y="501551"/>
                  </a:lnTo>
                  <a:lnTo>
                    <a:pt x="196191" y="502729"/>
                  </a:lnTo>
                  <a:lnTo>
                    <a:pt x="198233" y="506815"/>
                  </a:lnTo>
                  <a:lnTo>
                    <a:pt x="198233" y="511929"/>
                  </a:lnTo>
                  <a:lnTo>
                    <a:pt x="196439" y="518177"/>
                  </a:lnTo>
                  <a:lnTo>
                    <a:pt x="192395" y="521247"/>
                  </a:lnTo>
                  <a:close/>
                </a:path>
                <a:path w="1252220" h="1249045">
                  <a:moveTo>
                    <a:pt x="250348" y="522144"/>
                  </a:moveTo>
                  <a:lnTo>
                    <a:pt x="236036" y="522144"/>
                  </a:lnTo>
                  <a:lnTo>
                    <a:pt x="231950" y="518058"/>
                  </a:lnTo>
                  <a:lnTo>
                    <a:pt x="233993" y="510902"/>
                  </a:lnTo>
                  <a:lnTo>
                    <a:pt x="235020" y="504772"/>
                  </a:lnTo>
                  <a:lnTo>
                    <a:pt x="237063" y="501702"/>
                  </a:lnTo>
                  <a:lnTo>
                    <a:pt x="251365" y="501702"/>
                  </a:lnTo>
                  <a:lnTo>
                    <a:pt x="254434" y="506815"/>
                  </a:lnTo>
                  <a:lnTo>
                    <a:pt x="254434" y="520101"/>
                  </a:lnTo>
                  <a:lnTo>
                    <a:pt x="250348" y="522144"/>
                  </a:lnTo>
                  <a:close/>
                </a:path>
                <a:path w="1252220" h="1249045">
                  <a:moveTo>
                    <a:pt x="486385" y="527246"/>
                  </a:moveTo>
                  <a:lnTo>
                    <a:pt x="476169" y="527246"/>
                  </a:lnTo>
                  <a:lnTo>
                    <a:pt x="473099" y="524187"/>
                  </a:lnTo>
                  <a:lnTo>
                    <a:pt x="473099" y="511637"/>
                  </a:lnTo>
                  <a:lnTo>
                    <a:pt x="474753" y="507680"/>
                  </a:lnTo>
                  <a:lnTo>
                    <a:pt x="482861" y="507680"/>
                  </a:lnTo>
                  <a:lnTo>
                    <a:pt x="489454" y="509875"/>
                  </a:lnTo>
                  <a:lnTo>
                    <a:pt x="491497" y="512945"/>
                  </a:lnTo>
                  <a:lnTo>
                    <a:pt x="490471" y="521117"/>
                  </a:lnTo>
                  <a:lnTo>
                    <a:pt x="490471" y="524187"/>
                  </a:lnTo>
                  <a:lnTo>
                    <a:pt x="486385" y="527246"/>
                  </a:lnTo>
                  <a:close/>
                </a:path>
                <a:path w="1252220" h="1249045">
                  <a:moveTo>
                    <a:pt x="693277" y="531441"/>
                  </a:moveTo>
                  <a:lnTo>
                    <a:pt x="687835" y="531441"/>
                  </a:lnTo>
                  <a:lnTo>
                    <a:pt x="684511" y="527744"/>
                  </a:lnTo>
                  <a:lnTo>
                    <a:pt x="683591" y="523160"/>
                  </a:lnTo>
                  <a:lnTo>
                    <a:pt x="682576" y="516015"/>
                  </a:lnTo>
                  <a:lnTo>
                    <a:pt x="685635" y="510902"/>
                  </a:lnTo>
                  <a:lnTo>
                    <a:pt x="692791" y="509875"/>
                  </a:lnTo>
                  <a:lnTo>
                    <a:pt x="693742" y="509561"/>
                  </a:lnTo>
                  <a:lnTo>
                    <a:pt x="694640" y="509421"/>
                  </a:lnTo>
                  <a:lnTo>
                    <a:pt x="700120" y="509421"/>
                  </a:lnTo>
                  <a:lnTo>
                    <a:pt x="703168" y="513734"/>
                  </a:lnTo>
                  <a:lnTo>
                    <a:pt x="704033" y="518058"/>
                  </a:lnTo>
                  <a:lnTo>
                    <a:pt x="704033" y="526230"/>
                  </a:lnTo>
                  <a:lnTo>
                    <a:pt x="699947" y="530316"/>
                  </a:lnTo>
                  <a:lnTo>
                    <a:pt x="693277" y="531441"/>
                  </a:lnTo>
                  <a:close/>
                </a:path>
                <a:path w="1252220" h="1249045">
                  <a:moveTo>
                    <a:pt x="551785" y="537473"/>
                  </a:moveTo>
                  <a:lnTo>
                    <a:pt x="540543" y="537473"/>
                  </a:lnTo>
                  <a:lnTo>
                    <a:pt x="537472" y="532359"/>
                  </a:lnTo>
                  <a:lnTo>
                    <a:pt x="537472" y="526230"/>
                  </a:lnTo>
                  <a:lnTo>
                    <a:pt x="539516" y="521117"/>
                  </a:lnTo>
                  <a:lnTo>
                    <a:pt x="542586" y="518058"/>
                  </a:lnTo>
                  <a:lnTo>
                    <a:pt x="546672" y="517031"/>
                  </a:lnTo>
                  <a:lnTo>
                    <a:pt x="552801" y="518058"/>
                  </a:lnTo>
                  <a:lnTo>
                    <a:pt x="556887" y="522144"/>
                  </a:lnTo>
                  <a:lnTo>
                    <a:pt x="555872" y="528273"/>
                  </a:lnTo>
                  <a:lnTo>
                    <a:pt x="555872" y="535430"/>
                  </a:lnTo>
                  <a:lnTo>
                    <a:pt x="551785" y="537473"/>
                  </a:lnTo>
                  <a:close/>
                </a:path>
                <a:path w="1252220" h="1249045">
                  <a:moveTo>
                    <a:pt x="21736" y="546791"/>
                  </a:moveTo>
                  <a:lnTo>
                    <a:pt x="15068" y="546791"/>
                  </a:lnTo>
                  <a:lnTo>
                    <a:pt x="8172" y="545645"/>
                  </a:lnTo>
                  <a:lnTo>
                    <a:pt x="5113" y="541559"/>
                  </a:lnTo>
                  <a:lnTo>
                    <a:pt x="6129" y="536446"/>
                  </a:lnTo>
                  <a:lnTo>
                    <a:pt x="7858" y="529538"/>
                  </a:lnTo>
                  <a:lnTo>
                    <a:pt x="11772" y="527008"/>
                  </a:lnTo>
                  <a:lnTo>
                    <a:pt x="17919" y="527008"/>
                  </a:lnTo>
                  <a:lnTo>
                    <a:pt x="19414" y="527246"/>
                  </a:lnTo>
                  <a:lnTo>
                    <a:pt x="24527" y="527246"/>
                  </a:lnTo>
                  <a:lnTo>
                    <a:pt x="26570" y="532359"/>
                  </a:lnTo>
                  <a:lnTo>
                    <a:pt x="26570" y="537473"/>
                  </a:lnTo>
                  <a:lnTo>
                    <a:pt x="25673" y="543732"/>
                  </a:lnTo>
                  <a:lnTo>
                    <a:pt x="21736" y="546791"/>
                  </a:lnTo>
                  <a:close/>
                </a:path>
                <a:path w="1252220" h="1249045">
                  <a:moveTo>
                    <a:pt x="134440" y="547688"/>
                  </a:moveTo>
                  <a:lnTo>
                    <a:pt x="119547" y="547688"/>
                  </a:lnTo>
                  <a:lnTo>
                    <a:pt x="116488" y="543602"/>
                  </a:lnTo>
                  <a:lnTo>
                    <a:pt x="116488" y="532359"/>
                  </a:lnTo>
                  <a:lnTo>
                    <a:pt x="119547" y="527246"/>
                  </a:lnTo>
                  <a:lnTo>
                    <a:pt x="132833" y="527246"/>
                  </a:lnTo>
                  <a:lnTo>
                    <a:pt x="136919" y="531343"/>
                  </a:lnTo>
                  <a:lnTo>
                    <a:pt x="137946" y="537473"/>
                  </a:lnTo>
                  <a:lnTo>
                    <a:pt x="137016" y="543072"/>
                  </a:lnTo>
                  <a:lnTo>
                    <a:pt x="134440" y="547688"/>
                  </a:lnTo>
                  <a:close/>
                </a:path>
                <a:path w="1252220" h="1249045">
                  <a:moveTo>
                    <a:pt x="295534" y="547818"/>
                  </a:moveTo>
                  <a:lnTo>
                    <a:pt x="289117" y="547818"/>
                  </a:lnTo>
                  <a:lnTo>
                    <a:pt x="285978" y="544986"/>
                  </a:lnTo>
                  <a:lnTo>
                    <a:pt x="285092" y="540532"/>
                  </a:lnTo>
                  <a:lnTo>
                    <a:pt x="282022" y="532359"/>
                  </a:lnTo>
                  <a:lnTo>
                    <a:pt x="286108" y="527246"/>
                  </a:lnTo>
                  <a:lnTo>
                    <a:pt x="293020" y="526100"/>
                  </a:lnTo>
                  <a:lnTo>
                    <a:pt x="299934" y="526100"/>
                  </a:lnTo>
                  <a:lnTo>
                    <a:pt x="302809" y="530760"/>
                  </a:lnTo>
                  <a:lnTo>
                    <a:pt x="306550" y="535430"/>
                  </a:lnTo>
                  <a:lnTo>
                    <a:pt x="306550" y="542575"/>
                  </a:lnTo>
                  <a:lnTo>
                    <a:pt x="302453" y="546661"/>
                  </a:lnTo>
                  <a:lnTo>
                    <a:pt x="295534" y="547818"/>
                  </a:lnTo>
                  <a:close/>
                </a:path>
                <a:path w="1252220" h="1249045">
                  <a:moveTo>
                    <a:pt x="356611" y="548704"/>
                  </a:moveTo>
                  <a:lnTo>
                    <a:pt x="343325" y="548704"/>
                  </a:lnTo>
                  <a:lnTo>
                    <a:pt x="341282" y="543602"/>
                  </a:lnTo>
                  <a:lnTo>
                    <a:pt x="341282" y="531343"/>
                  </a:lnTo>
                  <a:lnTo>
                    <a:pt x="345368" y="527246"/>
                  </a:lnTo>
                  <a:lnTo>
                    <a:pt x="350481" y="527246"/>
                  </a:lnTo>
                  <a:lnTo>
                    <a:pt x="356611" y="528273"/>
                  </a:lnTo>
                  <a:lnTo>
                    <a:pt x="360697" y="532359"/>
                  </a:lnTo>
                  <a:lnTo>
                    <a:pt x="360697" y="544618"/>
                  </a:lnTo>
                  <a:lnTo>
                    <a:pt x="356611" y="548704"/>
                  </a:lnTo>
                  <a:close/>
                </a:path>
                <a:path w="1252220" h="1249045">
                  <a:moveTo>
                    <a:pt x="80296" y="549158"/>
                  </a:moveTo>
                  <a:lnTo>
                    <a:pt x="73853" y="549158"/>
                  </a:lnTo>
                  <a:lnTo>
                    <a:pt x="72761" y="549018"/>
                  </a:lnTo>
                  <a:lnTo>
                    <a:pt x="71529" y="548704"/>
                  </a:lnTo>
                  <a:lnTo>
                    <a:pt x="65400" y="547688"/>
                  </a:lnTo>
                  <a:lnTo>
                    <a:pt x="60287" y="542575"/>
                  </a:lnTo>
                  <a:lnTo>
                    <a:pt x="61303" y="536446"/>
                  </a:lnTo>
                  <a:lnTo>
                    <a:pt x="62208" y="531949"/>
                  </a:lnTo>
                  <a:lnTo>
                    <a:pt x="62330" y="531343"/>
                  </a:lnTo>
                  <a:lnTo>
                    <a:pt x="66546" y="527117"/>
                  </a:lnTo>
                  <a:lnTo>
                    <a:pt x="78340" y="527117"/>
                  </a:lnTo>
                  <a:lnTo>
                    <a:pt x="81831" y="531949"/>
                  </a:lnTo>
                  <a:lnTo>
                    <a:pt x="82761" y="538489"/>
                  </a:lnTo>
                  <a:lnTo>
                    <a:pt x="81896" y="544564"/>
                  </a:lnTo>
                  <a:lnTo>
                    <a:pt x="80454" y="548704"/>
                  </a:lnTo>
                  <a:lnTo>
                    <a:pt x="80345" y="549018"/>
                  </a:lnTo>
                  <a:lnTo>
                    <a:pt x="80296" y="549158"/>
                  </a:lnTo>
                  <a:close/>
                </a:path>
                <a:path w="1252220" h="1249045">
                  <a:moveTo>
                    <a:pt x="414855" y="550747"/>
                  </a:moveTo>
                  <a:lnTo>
                    <a:pt x="401569" y="550747"/>
                  </a:lnTo>
                  <a:lnTo>
                    <a:pt x="397483" y="546661"/>
                  </a:lnTo>
                  <a:lnTo>
                    <a:pt x="397483" y="535430"/>
                  </a:lnTo>
                  <a:lnTo>
                    <a:pt x="401569" y="531343"/>
                  </a:lnTo>
                  <a:lnTo>
                    <a:pt x="406683" y="531343"/>
                  </a:lnTo>
                  <a:lnTo>
                    <a:pt x="407837" y="531138"/>
                  </a:lnTo>
                  <a:lnTo>
                    <a:pt x="413839" y="531138"/>
                  </a:lnTo>
                  <a:lnTo>
                    <a:pt x="417168" y="534046"/>
                  </a:lnTo>
                  <a:lnTo>
                    <a:pt x="418941" y="538489"/>
                  </a:lnTo>
                  <a:lnTo>
                    <a:pt x="418941" y="546661"/>
                  </a:lnTo>
                  <a:lnTo>
                    <a:pt x="414855" y="550747"/>
                  </a:lnTo>
                  <a:close/>
                </a:path>
                <a:path w="1252220" h="1249045">
                  <a:moveTo>
                    <a:pt x="1078016" y="561990"/>
                  </a:moveTo>
                  <a:lnTo>
                    <a:pt x="1065758" y="561990"/>
                  </a:lnTo>
                  <a:lnTo>
                    <a:pt x="1060644" y="557904"/>
                  </a:lnTo>
                  <a:lnTo>
                    <a:pt x="1060644" y="546661"/>
                  </a:lnTo>
                  <a:lnTo>
                    <a:pt x="1065758" y="542575"/>
                  </a:lnTo>
                  <a:lnTo>
                    <a:pt x="1078016" y="542575"/>
                  </a:lnTo>
                  <a:lnTo>
                    <a:pt x="1082102" y="544618"/>
                  </a:lnTo>
                  <a:lnTo>
                    <a:pt x="1082102" y="557904"/>
                  </a:lnTo>
                  <a:lnTo>
                    <a:pt x="1078016" y="561990"/>
                  </a:lnTo>
                  <a:close/>
                </a:path>
                <a:path w="1252220" h="1249045">
                  <a:moveTo>
                    <a:pt x="1188376" y="561990"/>
                  </a:moveTo>
                  <a:lnTo>
                    <a:pt x="1175090" y="561990"/>
                  </a:lnTo>
                  <a:lnTo>
                    <a:pt x="1171004" y="557904"/>
                  </a:lnTo>
                  <a:lnTo>
                    <a:pt x="1171004" y="547688"/>
                  </a:lnTo>
                  <a:lnTo>
                    <a:pt x="1174074" y="543602"/>
                  </a:lnTo>
                  <a:lnTo>
                    <a:pt x="1177133" y="542575"/>
                  </a:lnTo>
                  <a:lnTo>
                    <a:pt x="1184289" y="542575"/>
                  </a:lnTo>
                  <a:lnTo>
                    <a:pt x="1188376" y="543602"/>
                  </a:lnTo>
                  <a:lnTo>
                    <a:pt x="1189391" y="550747"/>
                  </a:lnTo>
                  <a:lnTo>
                    <a:pt x="1190418" y="556887"/>
                  </a:lnTo>
                  <a:lnTo>
                    <a:pt x="1188376" y="561990"/>
                  </a:lnTo>
                  <a:close/>
                </a:path>
                <a:path w="1252220" h="1249045">
                  <a:moveTo>
                    <a:pt x="1242533" y="561990"/>
                  </a:moveTo>
                  <a:lnTo>
                    <a:pt x="1230264" y="561990"/>
                  </a:lnTo>
                  <a:lnTo>
                    <a:pt x="1226178" y="557904"/>
                  </a:lnTo>
                  <a:lnTo>
                    <a:pt x="1226178" y="544618"/>
                  </a:lnTo>
                  <a:lnTo>
                    <a:pt x="1230264" y="541559"/>
                  </a:lnTo>
                  <a:lnTo>
                    <a:pt x="1242533" y="541559"/>
                  </a:lnTo>
                  <a:lnTo>
                    <a:pt x="1246619" y="545645"/>
                  </a:lnTo>
                  <a:lnTo>
                    <a:pt x="1246619" y="552801"/>
                  </a:lnTo>
                  <a:lnTo>
                    <a:pt x="1245593" y="557904"/>
                  </a:lnTo>
                  <a:lnTo>
                    <a:pt x="1242533" y="561990"/>
                  </a:lnTo>
                  <a:close/>
                </a:path>
                <a:path w="1252220" h="1249045">
                  <a:moveTo>
                    <a:pt x="960587" y="562152"/>
                  </a:moveTo>
                  <a:lnTo>
                    <a:pt x="953814" y="562152"/>
                  </a:lnTo>
                  <a:lnTo>
                    <a:pt x="950285" y="559709"/>
                  </a:lnTo>
                  <a:lnTo>
                    <a:pt x="950285" y="547688"/>
                  </a:lnTo>
                  <a:lnTo>
                    <a:pt x="953355" y="543602"/>
                  </a:lnTo>
                  <a:lnTo>
                    <a:pt x="959275" y="542413"/>
                  </a:lnTo>
                  <a:lnTo>
                    <a:pt x="966251" y="542413"/>
                  </a:lnTo>
                  <a:lnTo>
                    <a:pt x="968792" y="545969"/>
                  </a:lnTo>
                  <a:lnTo>
                    <a:pt x="969700" y="548704"/>
                  </a:lnTo>
                  <a:lnTo>
                    <a:pt x="969700" y="556887"/>
                  </a:lnTo>
                  <a:lnTo>
                    <a:pt x="968683" y="560974"/>
                  </a:lnTo>
                  <a:lnTo>
                    <a:pt x="961527" y="561990"/>
                  </a:lnTo>
                  <a:lnTo>
                    <a:pt x="960587" y="562152"/>
                  </a:lnTo>
                  <a:close/>
                </a:path>
                <a:path w="1252220" h="1249045">
                  <a:moveTo>
                    <a:pt x="1022842" y="563017"/>
                  </a:moveTo>
                  <a:lnTo>
                    <a:pt x="1015686" y="563017"/>
                  </a:lnTo>
                  <a:lnTo>
                    <a:pt x="1010572" y="561990"/>
                  </a:lnTo>
                  <a:lnTo>
                    <a:pt x="1006486" y="558931"/>
                  </a:lnTo>
                  <a:lnTo>
                    <a:pt x="1006486" y="547688"/>
                  </a:lnTo>
                  <a:lnTo>
                    <a:pt x="1010735" y="543440"/>
                  </a:lnTo>
                  <a:lnTo>
                    <a:pt x="1022431" y="543440"/>
                  </a:lnTo>
                  <a:lnTo>
                    <a:pt x="1024993" y="547299"/>
                  </a:lnTo>
                  <a:lnTo>
                    <a:pt x="1025901" y="552801"/>
                  </a:lnTo>
                  <a:lnTo>
                    <a:pt x="1025901" y="558931"/>
                  </a:lnTo>
                  <a:lnTo>
                    <a:pt x="1022842" y="563017"/>
                  </a:lnTo>
                  <a:close/>
                </a:path>
                <a:path w="1252220" h="1249045">
                  <a:moveTo>
                    <a:pt x="1133201" y="563017"/>
                  </a:moveTo>
                  <a:lnTo>
                    <a:pt x="1121958" y="563017"/>
                  </a:lnTo>
                  <a:lnTo>
                    <a:pt x="1116846" y="558931"/>
                  </a:lnTo>
                  <a:lnTo>
                    <a:pt x="1116846" y="548704"/>
                  </a:lnTo>
                  <a:lnTo>
                    <a:pt x="1118889" y="543602"/>
                  </a:lnTo>
                  <a:lnTo>
                    <a:pt x="1125018" y="543602"/>
                  </a:lnTo>
                  <a:lnTo>
                    <a:pt x="1126347" y="543407"/>
                  </a:lnTo>
                  <a:lnTo>
                    <a:pt x="1132909" y="543407"/>
                  </a:lnTo>
                  <a:lnTo>
                    <a:pt x="1135493" y="546650"/>
                  </a:lnTo>
                  <a:lnTo>
                    <a:pt x="1137287" y="553817"/>
                  </a:lnTo>
                  <a:lnTo>
                    <a:pt x="1135244" y="558931"/>
                  </a:lnTo>
                  <a:lnTo>
                    <a:pt x="1133201" y="563017"/>
                  </a:lnTo>
                  <a:close/>
                </a:path>
                <a:path w="1252220" h="1249045">
                  <a:moveTo>
                    <a:pt x="906353" y="563146"/>
                  </a:moveTo>
                  <a:lnTo>
                    <a:pt x="898157" y="563146"/>
                  </a:lnTo>
                  <a:lnTo>
                    <a:pt x="894981" y="560076"/>
                  </a:lnTo>
                  <a:lnTo>
                    <a:pt x="894094" y="553817"/>
                  </a:lnTo>
                  <a:lnTo>
                    <a:pt x="894094" y="548704"/>
                  </a:lnTo>
                  <a:lnTo>
                    <a:pt x="898181" y="545645"/>
                  </a:lnTo>
                  <a:lnTo>
                    <a:pt x="903688" y="543440"/>
                  </a:lnTo>
                  <a:lnTo>
                    <a:pt x="910234" y="543440"/>
                  </a:lnTo>
                  <a:lnTo>
                    <a:pt x="913715" y="547299"/>
                  </a:lnTo>
                  <a:lnTo>
                    <a:pt x="915552" y="552801"/>
                  </a:lnTo>
                  <a:lnTo>
                    <a:pt x="915552" y="558931"/>
                  </a:lnTo>
                  <a:lnTo>
                    <a:pt x="912483" y="561990"/>
                  </a:lnTo>
                  <a:lnTo>
                    <a:pt x="907369" y="563017"/>
                  </a:lnTo>
                  <a:lnTo>
                    <a:pt x="906353" y="563146"/>
                  </a:lnTo>
                  <a:close/>
                </a:path>
                <a:path w="1252220" h="1249045">
                  <a:moveTo>
                    <a:pt x="856281" y="564033"/>
                  </a:moveTo>
                  <a:lnTo>
                    <a:pt x="844022" y="564033"/>
                  </a:lnTo>
                  <a:lnTo>
                    <a:pt x="840953" y="561990"/>
                  </a:lnTo>
                  <a:lnTo>
                    <a:pt x="838910" y="556887"/>
                  </a:lnTo>
                  <a:lnTo>
                    <a:pt x="836866" y="550747"/>
                  </a:lnTo>
                  <a:lnTo>
                    <a:pt x="840953" y="545645"/>
                  </a:lnTo>
                  <a:lnTo>
                    <a:pt x="847568" y="543440"/>
                  </a:lnTo>
                  <a:lnTo>
                    <a:pt x="854033" y="543440"/>
                  </a:lnTo>
                  <a:lnTo>
                    <a:pt x="857514" y="547396"/>
                  </a:lnTo>
                  <a:lnTo>
                    <a:pt x="859351" y="553817"/>
                  </a:lnTo>
                  <a:lnTo>
                    <a:pt x="859351" y="558931"/>
                  </a:lnTo>
                  <a:lnTo>
                    <a:pt x="856281" y="564033"/>
                  </a:lnTo>
                  <a:close/>
                </a:path>
                <a:path w="1252220" h="1249045">
                  <a:moveTo>
                    <a:pt x="795993" y="566076"/>
                  </a:moveTo>
                  <a:lnTo>
                    <a:pt x="784751" y="566076"/>
                  </a:lnTo>
                  <a:lnTo>
                    <a:pt x="779649" y="561990"/>
                  </a:lnTo>
                  <a:lnTo>
                    <a:pt x="779649" y="548704"/>
                  </a:lnTo>
                  <a:lnTo>
                    <a:pt x="782708" y="545645"/>
                  </a:lnTo>
                  <a:lnTo>
                    <a:pt x="790319" y="543472"/>
                  </a:lnTo>
                  <a:lnTo>
                    <a:pt x="796664" y="543472"/>
                  </a:lnTo>
                  <a:lnTo>
                    <a:pt x="800166" y="548380"/>
                  </a:lnTo>
                  <a:lnTo>
                    <a:pt x="801107" y="555860"/>
                  </a:lnTo>
                  <a:lnTo>
                    <a:pt x="801107" y="561990"/>
                  </a:lnTo>
                  <a:lnTo>
                    <a:pt x="795993" y="566076"/>
                  </a:lnTo>
                  <a:close/>
                </a:path>
                <a:path w="1252220" h="1249045">
                  <a:moveTo>
                    <a:pt x="736647" y="567103"/>
                  </a:moveTo>
                  <a:lnTo>
                    <a:pt x="729577" y="567103"/>
                  </a:lnTo>
                  <a:lnTo>
                    <a:pt x="722421" y="565060"/>
                  </a:lnTo>
                  <a:lnTo>
                    <a:pt x="719361" y="560974"/>
                  </a:lnTo>
                  <a:lnTo>
                    <a:pt x="720378" y="553817"/>
                  </a:lnTo>
                  <a:lnTo>
                    <a:pt x="721405" y="549731"/>
                  </a:lnTo>
                  <a:lnTo>
                    <a:pt x="725491" y="546661"/>
                  </a:lnTo>
                  <a:lnTo>
                    <a:pt x="730604" y="546661"/>
                  </a:lnTo>
                  <a:lnTo>
                    <a:pt x="736733" y="547688"/>
                  </a:lnTo>
                  <a:lnTo>
                    <a:pt x="740819" y="551774"/>
                  </a:lnTo>
                  <a:lnTo>
                    <a:pt x="741836" y="555860"/>
                  </a:lnTo>
                  <a:lnTo>
                    <a:pt x="739998" y="563211"/>
                  </a:lnTo>
                  <a:lnTo>
                    <a:pt x="736647" y="567103"/>
                  </a:lnTo>
                  <a:close/>
                </a:path>
                <a:path w="1252220" h="1249045">
                  <a:moveTo>
                    <a:pt x="613225" y="568119"/>
                  </a:moveTo>
                  <a:lnTo>
                    <a:pt x="605933" y="568119"/>
                  </a:lnTo>
                  <a:lnTo>
                    <a:pt x="598787" y="567103"/>
                  </a:lnTo>
                  <a:lnTo>
                    <a:pt x="595717" y="563017"/>
                  </a:lnTo>
                  <a:lnTo>
                    <a:pt x="595717" y="550747"/>
                  </a:lnTo>
                  <a:lnTo>
                    <a:pt x="600830" y="546661"/>
                  </a:lnTo>
                  <a:lnTo>
                    <a:pt x="606959" y="546661"/>
                  </a:lnTo>
                  <a:lnTo>
                    <a:pt x="613089" y="547688"/>
                  </a:lnTo>
                  <a:lnTo>
                    <a:pt x="618202" y="550747"/>
                  </a:lnTo>
                  <a:lnTo>
                    <a:pt x="617175" y="557904"/>
                  </a:lnTo>
                  <a:lnTo>
                    <a:pt x="617175" y="564325"/>
                  </a:lnTo>
                  <a:lnTo>
                    <a:pt x="613225" y="568119"/>
                  </a:lnTo>
                  <a:close/>
                </a:path>
                <a:path w="1252220" h="1249045">
                  <a:moveTo>
                    <a:pt x="177965" y="573405"/>
                  </a:moveTo>
                  <a:lnTo>
                    <a:pt x="172308" y="573405"/>
                  </a:lnTo>
                  <a:lnTo>
                    <a:pt x="169447" y="571362"/>
                  </a:lnTo>
                  <a:lnTo>
                    <a:pt x="168603" y="567103"/>
                  </a:lnTo>
                  <a:lnTo>
                    <a:pt x="167576" y="560974"/>
                  </a:lnTo>
                  <a:lnTo>
                    <a:pt x="169619" y="555860"/>
                  </a:lnTo>
                  <a:lnTo>
                    <a:pt x="177792" y="552801"/>
                  </a:lnTo>
                  <a:lnTo>
                    <a:pt x="182904" y="552801"/>
                  </a:lnTo>
                  <a:lnTo>
                    <a:pt x="186991" y="555860"/>
                  </a:lnTo>
                  <a:lnTo>
                    <a:pt x="188018" y="560974"/>
                  </a:lnTo>
                  <a:lnTo>
                    <a:pt x="189034" y="567103"/>
                  </a:lnTo>
                  <a:lnTo>
                    <a:pt x="186991" y="572216"/>
                  </a:lnTo>
                  <a:lnTo>
                    <a:pt x="178818" y="573232"/>
                  </a:lnTo>
                  <a:lnTo>
                    <a:pt x="177965" y="573405"/>
                  </a:lnTo>
                  <a:close/>
                </a:path>
                <a:path w="1252220" h="1249045">
                  <a:moveTo>
                    <a:pt x="240122" y="574259"/>
                  </a:moveTo>
                  <a:lnTo>
                    <a:pt x="227864" y="574259"/>
                  </a:lnTo>
                  <a:lnTo>
                    <a:pt x="222751" y="571189"/>
                  </a:lnTo>
                  <a:lnTo>
                    <a:pt x="222751" y="558931"/>
                  </a:lnTo>
                  <a:lnTo>
                    <a:pt x="225820" y="555860"/>
                  </a:lnTo>
                  <a:lnTo>
                    <a:pt x="237063" y="555860"/>
                  </a:lnTo>
                  <a:lnTo>
                    <a:pt x="243192" y="558931"/>
                  </a:lnTo>
                  <a:lnTo>
                    <a:pt x="243192" y="571189"/>
                  </a:lnTo>
                  <a:lnTo>
                    <a:pt x="240122" y="574259"/>
                  </a:lnTo>
                  <a:close/>
                </a:path>
                <a:path w="1252220" h="1249045">
                  <a:moveTo>
                    <a:pt x="464927" y="574259"/>
                  </a:moveTo>
                  <a:lnTo>
                    <a:pt x="452668" y="574259"/>
                  </a:lnTo>
                  <a:lnTo>
                    <a:pt x="448582" y="572216"/>
                  </a:lnTo>
                  <a:lnTo>
                    <a:pt x="447555" y="567103"/>
                  </a:lnTo>
                  <a:lnTo>
                    <a:pt x="445512" y="558931"/>
                  </a:lnTo>
                  <a:lnTo>
                    <a:pt x="449598" y="555860"/>
                  </a:lnTo>
                  <a:lnTo>
                    <a:pt x="462883" y="555860"/>
                  </a:lnTo>
                  <a:lnTo>
                    <a:pt x="465943" y="556887"/>
                  </a:lnTo>
                  <a:lnTo>
                    <a:pt x="467997" y="563017"/>
                  </a:lnTo>
                  <a:lnTo>
                    <a:pt x="467997" y="571189"/>
                  </a:lnTo>
                  <a:lnTo>
                    <a:pt x="464927" y="574259"/>
                  </a:lnTo>
                  <a:close/>
                </a:path>
                <a:path w="1252220" h="1249045">
                  <a:moveTo>
                    <a:pt x="667247" y="574259"/>
                  </a:moveTo>
                  <a:lnTo>
                    <a:pt x="653961" y="574259"/>
                  </a:lnTo>
                  <a:lnTo>
                    <a:pt x="649875" y="570162"/>
                  </a:lnTo>
                  <a:lnTo>
                    <a:pt x="648859" y="564033"/>
                  </a:lnTo>
                  <a:lnTo>
                    <a:pt x="647832" y="556887"/>
                  </a:lnTo>
                  <a:lnTo>
                    <a:pt x="652945" y="552801"/>
                  </a:lnTo>
                  <a:lnTo>
                    <a:pt x="665204" y="552801"/>
                  </a:lnTo>
                  <a:lnTo>
                    <a:pt x="669290" y="556887"/>
                  </a:lnTo>
                  <a:lnTo>
                    <a:pt x="670317" y="563017"/>
                  </a:lnTo>
                  <a:lnTo>
                    <a:pt x="670317" y="570162"/>
                  </a:lnTo>
                  <a:lnTo>
                    <a:pt x="667247" y="574259"/>
                  </a:lnTo>
                  <a:close/>
                </a:path>
                <a:path w="1252220" h="1249045">
                  <a:moveTo>
                    <a:pt x="514999" y="577318"/>
                  </a:moveTo>
                  <a:lnTo>
                    <a:pt x="508918" y="577318"/>
                  </a:lnTo>
                  <a:lnTo>
                    <a:pt x="505691" y="573719"/>
                  </a:lnTo>
                  <a:lnTo>
                    <a:pt x="504772" y="569146"/>
                  </a:lnTo>
                  <a:lnTo>
                    <a:pt x="503756" y="563017"/>
                  </a:lnTo>
                  <a:lnTo>
                    <a:pt x="506816" y="557904"/>
                  </a:lnTo>
                  <a:lnTo>
                    <a:pt x="514962" y="556747"/>
                  </a:lnTo>
                  <a:lnTo>
                    <a:pt x="520793" y="556747"/>
                  </a:lnTo>
                  <a:lnTo>
                    <a:pt x="524285" y="561417"/>
                  </a:lnTo>
                  <a:lnTo>
                    <a:pt x="525214" y="566076"/>
                  </a:lnTo>
                  <a:lnTo>
                    <a:pt x="525214" y="572216"/>
                  </a:lnTo>
                  <a:lnTo>
                    <a:pt x="521128" y="576302"/>
                  </a:lnTo>
                  <a:lnTo>
                    <a:pt x="514999" y="577318"/>
                  </a:lnTo>
                  <a:close/>
                </a:path>
                <a:path w="1252220" h="1249045">
                  <a:moveTo>
                    <a:pt x="18387" y="599803"/>
                  </a:moveTo>
                  <a:lnTo>
                    <a:pt x="6129" y="599803"/>
                  </a:lnTo>
                  <a:lnTo>
                    <a:pt x="3070" y="597760"/>
                  </a:lnTo>
                  <a:lnTo>
                    <a:pt x="1016" y="592647"/>
                  </a:lnTo>
                  <a:lnTo>
                    <a:pt x="0" y="586518"/>
                  </a:lnTo>
                  <a:lnTo>
                    <a:pt x="3070" y="581404"/>
                  </a:lnTo>
                  <a:lnTo>
                    <a:pt x="10215" y="581404"/>
                  </a:lnTo>
                  <a:lnTo>
                    <a:pt x="11307" y="581048"/>
                  </a:lnTo>
                  <a:lnTo>
                    <a:pt x="12355" y="580875"/>
                  </a:lnTo>
                  <a:lnTo>
                    <a:pt x="17998" y="580875"/>
                  </a:lnTo>
                  <a:lnTo>
                    <a:pt x="21457" y="584539"/>
                  </a:lnTo>
                  <a:lnTo>
                    <a:pt x="21457" y="596733"/>
                  </a:lnTo>
                  <a:lnTo>
                    <a:pt x="18387" y="599803"/>
                  </a:lnTo>
                  <a:close/>
                </a:path>
                <a:path w="1252220" h="1249045">
                  <a:moveTo>
                    <a:pt x="291221" y="599803"/>
                  </a:moveTo>
                  <a:lnTo>
                    <a:pt x="279979" y="599803"/>
                  </a:lnTo>
                  <a:lnTo>
                    <a:pt x="275893" y="594690"/>
                  </a:lnTo>
                  <a:lnTo>
                    <a:pt x="275893" y="583448"/>
                  </a:lnTo>
                  <a:lnTo>
                    <a:pt x="279979" y="579361"/>
                  </a:lnTo>
                  <a:lnTo>
                    <a:pt x="291221" y="579361"/>
                  </a:lnTo>
                  <a:lnTo>
                    <a:pt x="294280" y="584474"/>
                  </a:lnTo>
                  <a:lnTo>
                    <a:pt x="295307" y="586518"/>
                  </a:lnTo>
                  <a:lnTo>
                    <a:pt x="295307" y="597760"/>
                  </a:lnTo>
                  <a:lnTo>
                    <a:pt x="291221" y="599803"/>
                  </a:lnTo>
                  <a:close/>
                </a:path>
                <a:path w="1252220" h="1249045">
                  <a:moveTo>
                    <a:pt x="118769" y="600333"/>
                  </a:moveTo>
                  <a:lnTo>
                    <a:pt x="114088" y="600333"/>
                  </a:lnTo>
                  <a:lnTo>
                    <a:pt x="111172" y="596733"/>
                  </a:lnTo>
                  <a:lnTo>
                    <a:pt x="110359" y="592647"/>
                  </a:lnTo>
                  <a:lnTo>
                    <a:pt x="108316" y="586518"/>
                  </a:lnTo>
                  <a:lnTo>
                    <a:pt x="112402" y="582431"/>
                  </a:lnTo>
                  <a:lnTo>
                    <a:pt x="117504" y="578345"/>
                  </a:lnTo>
                  <a:lnTo>
                    <a:pt x="125687" y="578345"/>
                  </a:lnTo>
                  <a:lnTo>
                    <a:pt x="128747" y="582431"/>
                  </a:lnTo>
                  <a:lnTo>
                    <a:pt x="130790" y="588561"/>
                  </a:lnTo>
                  <a:lnTo>
                    <a:pt x="131816" y="596733"/>
                  </a:lnTo>
                  <a:lnTo>
                    <a:pt x="126704" y="599803"/>
                  </a:lnTo>
                  <a:lnTo>
                    <a:pt x="120574" y="599803"/>
                  </a:lnTo>
                  <a:lnTo>
                    <a:pt x="119655" y="600171"/>
                  </a:lnTo>
                  <a:lnTo>
                    <a:pt x="118769" y="600333"/>
                  </a:lnTo>
                  <a:close/>
                </a:path>
                <a:path w="1252220" h="1249045">
                  <a:moveTo>
                    <a:pt x="65649" y="600841"/>
                  </a:moveTo>
                  <a:lnTo>
                    <a:pt x="60168" y="600841"/>
                  </a:lnTo>
                  <a:lnTo>
                    <a:pt x="56979" y="597349"/>
                  </a:lnTo>
                  <a:lnTo>
                    <a:pt x="56201" y="592647"/>
                  </a:lnTo>
                  <a:lnTo>
                    <a:pt x="54158" y="586518"/>
                  </a:lnTo>
                  <a:lnTo>
                    <a:pt x="59260" y="581404"/>
                  </a:lnTo>
                  <a:lnTo>
                    <a:pt x="65400" y="579361"/>
                  </a:lnTo>
                  <a:lnTo>
                    <a:pt x="71529" y="579361"/>
                  </a:lnTo>
                  <a:lnTo>
                    <a:pt x="75615" y="583448"/>
                  </a:lnTo>
                  <a:lnTo>
                    <a:pt x="76632" y="589577"/>
                  </a:lnTo>
                  <a:lnTo>
                    <a:pt x="77659" y="594690"/>
                  </a:lnTo>
                  <a:lnTo>
                    <a:pt x="74588" y="598776"/>
                  </a:lnTo>
                  <a:lnTo>
                    <a:pt x="68459" y="599803"/>
                  </a:lnTo>
                  <a:lnTo>
                    <a:pt x="67032" y="600516"/>
                  </a:lnTo>
                  <a:lnTo>
                    <a:pt x="65649" y="600841"/>
                  </a:lnTo>
                  <a:close/>
                </a:path>
                <a:path w="1252220" h="1249045">
                  <a:moveTo>
                    <a:pt x="344644" y="601338"/>
                  </a:moveTo>
                  <a:lnTo>
                    <a:pt x="339239" y="601338"/>
                  </a:lnTo>
                  <a:lnTo>
                    <a:pt x="338255" y="601176"/>
                  </a:lnTo>
                  <a:lnTo>
                    <a:pt x="337196" y="600819"/>
                  </a:lnTo>
                  <a:lnTo>
                    <a:pt x="332093" y="599803"/>
                  </a:lnTo>
                  <a:lnTo>
                    <a:pt x="330051" y="595717"/>
                  </a:lnTo>
                  <a:lnTo>
                    <a:pt x="330051" y="584701"/>
                  </a:lnTo>
                  <a:lnTo>
                    <a:pt x="333531" y="580886"/>
                  </a:lnTo>
                  <a:lnTo>
                    <a:pt x="339185" y="580886"/>
                  </a:lnTo>
                  <a:lnTo>
                    <a:pt x="340222" y="581048"/>
                  </a:lnTo>
                  <a:lnTo>
                    <a:pt x="341282" y="581404"/>
                  </a:lnTo>
                  <a:lnTo>
                    <a:pt x="346395" y="581404"/>
                  </a:lnTo>
                  <a:lnTo>
                    <a:pt x="348438" y="584474"/>
                  </a:lnTo>
                  <a:lnTo>
                    <a:pt x="348438" y="590604"/>
                  </a:lnTo>
                  <a:lnTo>
                    <a:pt x="347595" y="597371"/>
                  </a:lnTo>
                  <a:lnTo>
                    <a:pt x="344765" y="601176"/>
                  </a:lnTo>
                  <a:lnTo>
                    <a:pt x="344644" y="601338"/>
                  </a:lnTo>
                  <a:close/>
                </a:path>
                <a:path w="1252220" h="1249045">
                  <a:moveTo>
                    <a:pt x="570173" y="601846"/>
                  </a:moveTo>
                  <a:lnTo>
                    <a:pt x="563017" y="601846"/>
                  </a:lnTo>
                  <a:lnTo>
                    <a:pt x="556887" y="599803"/>
                  </a:lnTo>
                  <a:lnTo>
                    <a:pt x="552801" y="594690"/>
                  </a:lnTo>
                  <a:lnTo>
                    <a:pt x="554844" y="588561"/>
                  </a:lnTo>
                  <a:lnTo>
                    <a:pt x="555872" y="583448"/>
                  </a:lnTo>
                  <a:lnTo>
                    <a:pt x="557915" y="579361"/>
                  </a:lnTo>
                  <a:lnTo>
                    <a:pt x="571200" y="579361"/>
                  </a:lnTo>
                  <a:lnTo>
                    <a:pt x="575286" y="584474"/>
                  </a:lnTo>
                  <a:lnTo>
                    <a:pt x="575286" y="598776"/>
                  </a:lnTo>
                  <a:lnTo>
                    <a:pt x="570173" y="601846"/>
                  </a:lnTo>
                  <a:close/>
                </a:path>
                <a:path w="1252220" h="1249045">
                  <a:moveTo>
                    <a:pt x="399287" y="602862"/>
                  </a:moveTo>
                  <a:lnTo>
                    <a:pt x="392381" y="602862"/>
                  </a:lnTo>
                  <a:lnTo>
                    <a:pt x="385225" y="601846"/>
                  </a:lnTo>
                  <a:lnTo>
                    <a:pt x="382154" y="596733"/>
                  </a:lnTo>
                  <a:lnTo>
                    <a:pt x="383182" y="589577"/>
                  </a:lnTo>
                  <a:lnTo>
                    <a:pt x="384197" y="584474"/>
                  </a:lnTo>
                  <a:lnTo>
                    <a:pt x="388295" y="581404"/>
                  </a:lnTo>
                  <a:lnTo>
                    <a:pt x="401569" y="581404"/>
                  </a:lnTo>
                  <a:lnTo>
                    <a:pt x="403612" y="584474"/>
                  </a:lnTo>
                  <a:lnTo>
                    <a:pt x="403612" y="592647"/>
                  </a:lnTo>
                  <a:lnTo>
                    <a:pt x="402683" y="598246"/>
                  </a:lnTo>
                  <a:lnTo>
                    <a:pt x="399287" y="602862"/>
                  </a:lnTo>
                  <a:close/>
                </a:path>
                <a:path w="1252220" h="1249045">
                  <a:moveTo>
                    <a:pt x="919639" y="615132"/>
                  </a:moveTo>
                  <a:lnTo>
                    <a:pt x="907369" y="615132"/>
                  </a:lnTo>
                  <a:lnTo>
                    <a:pt x="903283" y="612062"/>
                  </a:lnTo>
                  <a:lnTo>
                    <a:pt x="903283" y="599803"/>
                  </a:lnTo>
                  <a:lnTo>
                    <a:pt x="907369" y="596733"/>
                  </a:lnTo>
                  <a:lnTo>
                    <a:pt x="918611" y="596733"/>
                  </a:lnTo>
                  <a:lnTo>
                    <a:pt x="922698" y="598776"/>
                  </a:lnTo>
                  <a:lnTo>
                    <a:pt x="922698" y="612062"/>
                  </a:lnTo>
                  <a:lnTo>
                    <a:pt x="919639" y="615132"/>
                  </a:lnTo>
                  <a:close/>
                </a:path>
                <a:path w="1252220" h="1249045">
                  <a:moveTo>
                    <a:pt x="1083129" y="615132"/>
                  </a:moveTo>
                  <a:lnTo>
                    <a:pt x="1067801" y="615132"/>
                  </a:lnTo>
                  <a:lnTo>
                    <a:pt x="1065758" y="610018"/>
                  </a:lnTo>
                  <a:lnTo>
                    <a:pt x="1065758" y="603889"/>
                  </a:lnTo>
                  <a:lnTo>
                    <a:pt x="1066669" y="599306"/>
                  </a:lnTo>
                  <a:lnTo>
                    <a:pt x="1066774" y="598776"/>
                  </a:lnTo>
                  <a:lnTo>
                    <a:pt x="1070990" y="594560"/>
                  </a:lnTo>
                  <a:lnTo>
                    <a:pt x="1083799" y="594560"/>
                  </a:lnTo>
                  <a:lnTo>
                    <a:pt x="1087216" y="599306"/>
                  </a:lnTo>
                  <a:lnTo>
                    <a:pt x="1087216" y="604905"/>
                  </a:lnTo>
                  <a:lnTo>
                    <a:pt x="1086188" y="612062"/>
                  </a:lnTo>
                  <a:lnTo>
                    <a:pt x="1083129" y="615132"/>
                  </a:lnTo>
                  <a:close/>
                </a:path>
                <a:path w="1252220" h="1249045">
                  <a:moveTo>
                    <a:pt x="1137287" y="615132"/>
                  </a:moveTo>
                  <a:lnTo>
                    <a:pt x="1125018" y="615132"/>
                  </a:lnTo>
                  <a:lnTo>
                    <a:pt x="1119916" y="612062"/>
                  </a:lnTo>
                  <a:lnTo>
                    <a:pt x="1119916" y="598776"/>
                  </a:lnTo>
                  <a:lnTo>
                    <a:pt x="1127061" y="596733"/>
                  </a:lnTo>
                  <a:lnTo>
                    <a:pt x="1130131" y="593674"/>
                  </a:lnTo>
                  <a:lnTo>
                    <a:pt x="1139330" y="594690"/>
                  </a:lnTo>
                  <a:lnTo>
                    <a:pt x="1143416" y="599803"/>
                  </a:lnTo>
                  <a:lnTo>
                    <a:pt x="1142390" y="605932"/>
                  </a:lnTo>
                  <a:lnTo>
                    <a:pt x="1140347" y="612062"/>
                  </a:lnTo>
                  <a:lnTo>
                    <a:pt x="1137287" y="615132"/>
                  </a:lnTo>
                  <a:close/>
                </a:path>
                <a:path w="1252220" h="1249045">
                  <a:moveTo>
                    <a:pt x="1191434" y="615132"/>
                  </a:moveTo>
                  <a:lnTo>
                    <a:pt x="1179176" y="615132"/>
                  </a:lnTo>
                  <a:lnTo>
                    <a:pt x="1175090" y="610018"/>
                  </a:lnTo>
                  <a:lnTo>
                    <a:pt x="1175090" y="598776"/>
                  </a:lnTo>
                  <a:lnTo>
                    <a:pt x="1179176" y="594690"/>
                  </a:lnTo>
                  <a:lnTo>
                    <a:pt x="1190418" y="594690"/>
                  </a:lnTo>
                  <a:lnTo>
                    <a:pt x="1195532" y="597760"/>
                  </a:lnTo>
                  <a:lnTo>
                    <a:pt x="1195532" y="612062"/>
                  </a:lnTo>
                  <a:lnTo>
                    <a:pt x="1191434" y="615132"/>
                  </a:lnTo>
                  <a:close/>
                </a:path>
                <a:path w="1252220" h="1249045">
                  <a:moveTo>
                    <a:pt x="1247636" y="615132"/>
                  </a:moveTo>
                  <a:lnTo>
                    <a:pt x="1235377" y="615132"/>
                  </a:lnTo>
                  <a:lnTo>
                    <a:pt x="1230264" y="613089"/>
                  </a:lnTo>
                  <a:lnTo>
                    <a:pt x="1230264" y="598776"/>
                  </a:lnTo>
                  <a:lnTo>
                    <a:pt x="1235377" y="594690"/>
                  </a:lnTo>
                  <a:lnTo>
                    <a:pt x="1241507" y="594690"/>
                  </a:lnTo>
                  <a:lnTo>
                    <a:pt x="1246619" y="596733"/>
                  </a:lnTo>
                  <a:lnTo>
                    <a:pt x="1250706" y="598776"/>
                  </a:lnTo>
                  <a:lnTo>
                    <a:pt x="1249679" y="604905"/>
                  </a:lnTo>
                  <a:lnTo>
                    <a:pt x="1250706" y="612062"/>
                  </a:lnTo>
                  <a:lnTo>
                    <a:pt x="1247636" y="615132"/>
                  </a:lnTo>
                  <a:close/>
                </a:path>
                <a:path w="1252220" h="1249045">
                  <a:moveTo>
                    <a:pt x="865600" y="615132"/>
                  </a:moveTo>
                  <a:lnTo>
                    <a:pt x="851179" y="615132"/>
                  </a:lnTo>
                  <a:lnTo>
                    <a:pt x="849125" y="610018"/>
                  </a:lnTo>
                  <a:lnTo>
                    <a:pt x="849125" y="599771"/>
                  </a:lnTo>
                  <a:lnTo>
                    <a:pt x="852001" y="597500"/>
                  </a:lnTo>
                  <a:lnTo>
                    <a:pt x="857860" y="597500"/>
                  </a:lnTo>
                  <a:lnTo>
                    <a:pt x="859351" y="597760"/>
                  </a:lnTo>
                  <a:lnTo>
                    <a:pt x="864454" y="597760"/>
                  </a:lnTo>
                  <a:lnTo>
                    <a:pt x="868540" y="600819"/>
                  </a:lnTo>
                  <a:lnTo>
                    <a:pt x="868540" y="612191"/>
                  </a:lnTo>
                  <a:lnTo>
                    <a:pt x="865600" y="615132"/>
                  </a:lnTo>
                  <a:close/>
                </a:path>
                <a:path w="1252220" h="1249045">
                  <a:moveTo>
                    <a:pt x="968781" y="615283"/>
                  </a:moveTo>
                  <a:lnTo>
                    <a:pt x="962024" y="615283"/>
                  </a:lnTo>
                  <a:lnTo>
                    <a:pt x="958468" y="612710"/>
                  </a:lnTo>
                  <a:lnTo>
                    <a:pt x="958468" y="604905"/>
                  </a:lnTo>
                  <a:lnTo>
                    <a:pt x="956425" y="599803"/>
                  </a:lnTo>
                  <a:lnTo>
                    <a:pt x="960511" y="596733"/>
                  </a:lnTo>
                  <a:lnTo>
                    <a:pt x="965614" y="594690"/>
                  </a:lnTo>
                  <a:lnTo>
                    <a:pt x="971754" y="594690"/>
                  </a:lnTo>
                  <a:lnTo>
                    <a:pt x="976856" y="597760"/>
                  </a:lnTo>
                  <a:lnTo>
                    <a:pt x="976856" y="604905"/>
                  </a:lnTo>
                  <a:lnTo>
                    <a:pt x="977883" y="610018"/>
                  </a:lnTo>
                  <a:lnTo>
                    <a:pt x="974813" y="614105"/>
                  </a:lnTo>
                  <a:lnTo>
                    <a:pt x="969700" y="615132"/>
                  </a:lnTo>
                  <a:lnTo>
                    <a:pt x="968781" y="615283"/>
                  </a:lnTo>
                  <a:close/>
                </a:path>
                <a:path w="1252220" h="1249045">
                  <a:moveTo>
                    <a:pt x="809836" y="615283"/>
                  </a:moveTo>
                  <a:lnTo>
                    <a:pt x="803075" y="615283"/>
                  </a:lnTo>
                  <a:lnTo>
                    <a:pt x="795993" y="614105"/>
                  </a:lnTo>
                  <a:lnTo>
                    <a:pt x="792935" y="610018"/>
                  </a:lnTo>
                  <a:lnTo>
                    <a:pt x="792935" y="598776"/>
                  </a:lnTo>
                  <a:lnTo>
                    <a:pt x="797021" y="594690"/>
                  </a:lnTo>
                  <a:lnTo>
                    <a:pt x="811322" y="594690"/>
                  </a:lnTo>
                  <a:lnTo>
                    <a:pt x="813366" y="599803"/>
                  </a:lnTo>
                  <a:lnTo>
                    <a:pt x="813366" y="612840"/>
                  </a:lnTo>
                  <a:lnTo>
                    <a:pt x="809836" y="615283"/>
                  </a:lnTo>
                  <a:close/>
                </a:path>
                <a:path w="1252220" h="1249045">
                  <a:moveTo>
                    <a:pt x="691916" y="615878"/>
                  </a:moveTo>
                  <a:lnTo>
                    <a:pt x="686467" y="615878"/>
                  </a:lnTo>
                  <a:lnTo>
                    <a:pt x="683343" y="613391"/>
                  </a:lnTo>
                  <a:lnTo>
                    <a:pt x="682576" y="607975"/>
                  </a:lnTo>
                  <a:lnTo>
                    <a:pt x="682576" y="599803"/>
                  </a:lnTo>
                  <a:lnTo>
                    <a:pt x="684618" y="596733"/>
                  </a:lnTo>
                  <a:lnTo>
                    <a:pt x="693818" y="594690"/>
                  </a:lnTo>
                  <a:lnTo>
                    <a:pt x="698920" y="594690"/>
                  </a:lnTo>
                  <a:lnTo>
                    <a:pt x="703006" y="598776"/>
                  </a:lnTo>
                  <a:lnTo>
                    <a:pt x="703006" y="610018"/>
                  </a:lnTo>
                  <a:lnTo>
                    <a:pt x="699947" y="614105"/>
                  </a:lnTo>
                  <a:lnTo>
                    <a:pt x="694834" y="615132"/>
                  </a:lnTo>
                  <a:lnTo>
                    <a:pt x="693353" y="615618"/>
                  </a:lnTo>
                  <a:lnTo>
                    <a:pt x="691916" y="615878"/>
                  </a:lnTo>
                  <a:close/>
                </a:path>
                <a:path w="1252220" h="1249045">
                  <a:moveTo>
                    <a:pt x="1019772" y="616148"/>
                  </a:moveTo>
                  <a:lnTo>
                    <a:pt x="1016712" y="616148"/>
                  </a:lnTo>
                  <a:lnTo>
                    <a:pt x="1011599" y="613089"/>
                  </a:lnTo>
                  <a:lnTo>
                    <a:pt x="1011599" y="599803"/>
                  </a:lnTo>
                  <a:lnTo>
                    <a:pt x="1015686" y="596733"/>
                  </a:lnTo>
                  <a:lnTo>
                    <a:pt x="1027944" y="596733"/>
                  </a:lnTo>
                  <a:lnTo>
                    <a:pt x="1032041" y="599803"/>
                  </a:lnTo>
                  <a:lnTo>
                    <a:pt x="1032041" y="612062"/>
                  </a:lnTo>
                  <a:lnTo>
                    <a:pt x="1027944" y="615132"/>
                  </a:lnTo>
                  <a:lnTo>
                    <a:pt x="1019772" y="616148"/>
                  </a:lnTo>
                  <a:close/>
                </a:path>
                <a:path w="1252220" h="1249045">
                  <a:moveTo>
                    <a:pt x="748895" y="616677"/>
                  </a:moveTo>
                  <a:lnTo>
                    <a:pt x="743219" y="616677"/>
                  </a:lnTo>
                  <a:lnTo>
                    <a:pt x="739620" y="613024"/>
                  </a:lnTo>
                  <a:lnTo>
                    <a:pt x="738776" y="607975"/>
                  </a:lnTo>
                  <a:lnTo>
                    <a:pt x="736733" y="600819"/>
                  </a:lnTo>
                  <a:lnTo>
                    <a:pt x="740819" y="598776"/>
                  </a:lnTo>
                  <a:lnTo>
                    <a:pt x="745922" y="597760"/>
                  </a:lnTo>
                  <a:lnTo>
                    <a:pt x="747900" y="597425"/>
                  </a:lnTo>
                  <a:lnTo>
                    <a:pt x="754041" y="597425"/>
                  </a:lnTo>
                  <a:lnTo>
                    <a:pt x="757586" y="599241"/>
                  </a:lnTo>
                  <a:lnTo>
                    <a:pt x="759208" y="604905"/>
                  </a:lnTo>
                  <a:lnTo>
                    <a:pt x="759208" y="612062"/>
                  </a:lnTo>
                  <a:lnTo>
                    <a:pt x="756148" y="615132"/>
                  </a:lnTo>
                  <a:lnTo>
                    <a:pt x="751035" y="616148"/>
                  </a:lnTo>
                  <a:lnTo>
                    <a:pt x="749954" y="616515"/>
                  </a:lnTo>
                  <a:lnTo>
                    <a:pt x="748895" y="616677"/>
                  </a:lnTo>
                  <a:close/>
                </a:path>
                <a:path w="1252220" h="1249045">
                  <a:moveTo>
                    <a:pt x="235020" y="627390"/>
                  </a:moveTo>
                  <a:lnTo>
                    <a:pt x="219691" y="627390"/>
                  </a:lnTo>
                  <a:lnTo>
                    <a:pt x="216621" y="622277"/>
                  </a:lnTo>
                  <a:lnTo>
                    <a:pt x="216621" y="615132"/>
                  </a:lnTo>
                  <a:lnTo>
                    <a:pt x="218664" y="610018"/>
                  </a:lnTo>
                  <a:lnTo>
                    <a:pt x="222751" y="606949"/>
                  </a:lnTo>
                  <a:lnTo>
                    <a:pt x="235020" y="606949"/>
                  </a:lnTo>
                  <a:lnTo>
                    <a:pt x="239106" y="610018"/>
                  </a:lnTo>
                  <a:lnTo>
                    <a:pt x="239106" y="617175"/>
                  </a:lnTo>
                  <a:lnTo>
                    <a:pt x="238079" y="623304"/>
                  </a:lnTo>
                  <a:lnTo>
                    <a:pt x="235020" y="627390"/>
                  </a:lnTo>
                  <a:close/>
                </a:path>
                <a:path w="1252220" h="1249045">
                  <a:moveTo>
                    <a:pt x="181878" y="627390"/>
                  </a:moveTo>
                  <a:lnTo>
                    <a:pt x="167646" y="627390"/>
                  </a:lnTo>
                  <a:lnTo>
                    <a:pt x="164409" y="623790"/>
                  </a:lnTo>
                  <a:lnTo>
                    <a:pt x="163490" y="619218"/>
                  </a:lnTo>
                  <a:lnTo>
                    <a:pt x="162463" y="613089"/>
                  </a:lnTo>
                  <a:lnTo>
                    <a:pt x="166560" y="607975"/>
                  </a:lnTo>
                  <a:lnTo>
                    <a:pt x="172690" y="606949"/>
                  </a:lnTo>
                  <a:lnTo>
                    <a:pt x="173770" y="606592"/>
                  </a:lnTo>
                  <a:lnTo>
                    <a:pt x="174829" y="606419"/>
                  </a:lnTo>
                  <a:lnTo>
                    <a:pt x="180559" y="606419"/>
                  </a:lnTo>
                  <a:lnTo>
                    <a:pt x="184472" y="610083"/>
                  </a:lnTo>
                  <a:lnTo>
                    <a:pt x="186991" y="615132"/>
                  </a:lnTo>
                  <a:lnTo>
                    <a:pt x="184947" y="622277"/>
                  </a:lnTo>
                  <a:lnTo>
                    <a:pt x="181878" y="627390"/>
                  </a:lnTo>
                  <a:close/>
                </a:path>
                <a:path w="1252220" h="1249045">
                  <a:moveTo>
                    <a:pt x="448582" y="628406"/>
                  </a:moveTo>
                  <a:lnTo>
                    <a:pt x="440399" y="628406"/>
                  </a:lnTo>
                  <a:lnTo>
                    <a:pt x="437340" y="625347"/>
                  </a:lnTo>
                  <a:lnTo>
                    <a:pt x="437340" y="613089"/>
                  </a:lnTo>
                  <a:lnTo>
                    <a:pt x="439383" y="608991"/>
                  </a:lnTo>
                  <a:lnTo>
                    <a:pt x="444485" y="607975"/>
                  </a:lnTo>
                  <a:lnTo>
                    <a:pt x="446010" y="607781"/>
                  </a:lnTo>
                  <a:lnTo>
                    <a:pt x="453371" y="607781"/>
                  </a:lnTo>
                  <a:lnTo>
                    <a:pt x="455728" y="611024"/>
                  </a:lnTo>
                  <a:lnTo>
                    <a:pt x="455728" y="623304"/>
                  </a:lnTo>
                  <a:lnTo>
                    <a:pt x="454711" y="626363"/>
                  </a:lnTo>
                  <a:lnTo>
                    <a:pt x="448582" y="628406"/>
                  </a:lnTo>
                  <a:close/>
                </a:path>
                <a:path w="1252220" h="1249045">
                  <a:moveTo>
                    <a:pt x="508869" y="628406"/>
                  </a:moveTo>
                  <a:lnTo>
                    <a:pt x="496600" y="628406"/>
                  </a:lnTo>
                  <a:lnTo>
                    <a:pt x="491497" y="625347"/>
                  </a:lnTo>
                  <a:lnTo>
                    <a:pt x="491497" y="618191"/>
                  </a:lnTo>
                  <a:lnTo>
                    <a:pt x="490471" y="612062"/>
                  </a:lnTo>
                  <a:lnTo>
                    <a:pt x="494557" y="607975"/>
                  </a:lnTo>
                  <a:lnTo>
                    <a:pt x="499670" y="607975"/>
                  </a:lnTo>
                  <a:lnTo>
                    <a:pt x="500806" y="607781"/>
                  </a:lnTo>
                  <a:lnTo>
                    <a:pt x="506999" y="607781"/>
                  </a:lnTo>
                  <a:lnTo>
                    <a:pt x="511032" y="611024"/>
                  </a:lnTo>
                  <a:lnTo>
                    <a:pt x="511929" y="618191"/>
                  </a:lnTo>
                  <a:lnTo>
                    <a:pt x="511929" y="624320"/>
                  </a:lnTo>
                  <a:lnTo>
                    <a:pt x="508869" y="628406"/>
                  </a:lnTo>
                  <a:close/>
                </a:path>
                <a:path w="1252220" h="1249045">
                  <a:moveTo>
                    <a:pt x="343325" y="652934"/>
                  </a:moveTo>
                  <a:lnTo>
                    <a:pt x="332093" y="652934"/>
                  </a:lnTo>
                  <a:lnTo>
                    <a:pt x="328008" y="648848"/>
                  </a:lnTo>
                  <a:lnTo>
                    <a:pt x="328008" y="637606"/>
                  </a:lnTo>
                  <a:lnTo>
                    <a:pt x="331067" y="633519"/>
                  </a:lnTo>
                  <a:lnTo>
                    <a:pt x="338222" y="633519"/>
                  </a:lnTo>
                  <a:lnTo>
                    <a:pt x="343325" y="634546"/>
                  </a:lnTo>
                  <a:lnTo>
                    <a:pt x="347422" y="637606"/>
                  </a:lnTo>
                  <a:lnTo>
                    <a:pt x="347422" y="648848"/>
                  </a:lnTo>
                  <a:lnTo>
                    <a:pt x="343325" y="652934"/>
                  </a:lnTo>
                  <a:close/>
                </a:path>
                <a:path w="1252220" h="1249045">
                  <a:moveTo>
                    <a:pt x="18387" y="653950"/>
                  </a:moveTo>
                  <a:lnTo>
                    <a:pt x="6129" y="653950"/>
                  </a:lnTo>
                  <a:lnTo>
                    <a:pt x="1016" y="650891"/>
                  </a:lnTo>
                  <a:lnTo>
                    <a:pt x="1016" y="643735"/>
                  </a:lnTo>
                  <a:lnTo>
                    <a:pt x="0" y="637606"/>
                  </a:lnTo>
                  <a:lnTo>
                    <a:pt x="3070" y="633519"/>
                  </a:lnTo>
                  <a:lnTo>
                    <a:pt x="16344" y="633519"/>
                  </a:lnTo>
                  <a:lnTo>
                    <a:pt x="20430" y="635563"/>
                  </a:lnTo>
                  <a:lnTo>
                    <a:pt x="21457" y="643735"/>
                  </a:lnTo>
                  <a:lnTo>
                    <a:pt x="20430" y="648848"/>
                  </a:lnTo>
                  <a:lnTo>
                    <a:pt x="18387" y="653950"/>
                  </a:lnTo>
                  <a:close/>
                </a:path>
                <a:path w="1252220" h="1249045">
                  <a:moveTo>
                    <a:pt x="125687" y="653950"/>
                  </a:moveTo>
                  <a:lnTo>
                    <a:pt x="113418" y="653950"/>
                  </a:lnTo>
                  <a:lnTo>
                    <a:pt x="110359" y="649864"/>
                  </a:lnTo>
                  <a:lnTo>
                    <a:pt x="108316" y="644762"/>
                  </a:lnTo>
                  <a:lnTo>
                    <a:pt x="108316" y="638632"/>
                  </a:lnTo>
                  <a:lnTo>
                    <a:pt x="112402" y="634546"/>
                  </a:lnTo>
                  <a:lnTo>
                    <a:pt x="118531" y="633519"/>
                  </a:lnTo>
                  <a:lnTo>
                    <a:pt x="125687" y="633519"/>
                  </a:lnTo>
                  <a:lnTo>
                    <a:pt x="130790" y="637606"/>
                  </a:lnTo>
                  <a:lnTo>
                    <a:pt x="130790" y="650891"/>
                  </a:lnTo>
                  <a:lnTo>
                    <a:pt x="125687" y="653950"/>
                  </a:lnTo>
                  <a:close/>
                </a:path>
                <a:path w="1252220" h="1249045">
                  <a:moveTo>
                    <a:pt x="288151" y="653950"/>
                  </a:moveTo>
                  <a:lnTo>
                    <a:pt x="276908" y="653950"/>
                  </a:lnTo>
                  <a:lnTo>
                    <a:pt x="273849" y="649864"/>
                  </a:lnTo>
                  <a:lnTo>
                    <a:pt x="273849" y="644762"/>
                  </a:lnTo>
                  <a:lnTo>
                    <a:pt x="271806" y="638632"/>
                  </a:lnTo>
                  <a:lnTo>
                    <a:pt x="275893" y="634546"/>
                  </a:lnTo>
                  <a:lnTo>
                    <a:pt x="282022" y="633519"/>
                  </a:lnTo>
                  <a:lnTo>
                    <a:pt x="290194" y="633519"/>
                  </a:lnTo>
                  <a:lnTo>
                    <a:pt x="294280" y="635563"/>
                  </a:lnTo>
                  <a:lnTo>
                    <a:pt x="294280" y="649864"/>
                  </a:lnTo>
                  <a:lnTo>
                    <a:pt x="288151" y="653950"/>
                  </a:lnTo>
                  <a:close/>
                </a:path>
                <a:path w="1252220" h="1249045">
                  <a:moveTo>
                    <a:pt x="398437" y="653950"/>
                  </a:moveTo>
                  <a:lnTo>
                    <a:pt x="390338" y="653950"/>
                  </a:lnTo>
                  <a:lnTo>
                    <a:pt x="385225" y="652934"/>
                  </a:lnTo>
                  <a:lnTo>
                    <a:pt x="383182" y="648848"/>
                  </a:lnTo>
                  <a:lnTo>
                    <a:pt x="383182" y="636827"/>
                  </a:lnTo>
                  <a:lnTo>
                    <a:pt x="386836" y="634298"/>
                  </a:lnTo>
                  <a:lnTo>
                    <a:pt x="392964" y="634298"/>
                  </a:lnTo>
                  <a:lnTo>
                    <a:pt x="394424" y="634546"/>
                  </a:lnTo>
                  <a:lnTo>
                    <a:pt x="399526" y="634546"/>
                  </a:lnTo>
                  <a:lnTo>
                    <a:pt x="402597" y="638632"/>
                  </a:lnTo>
                  <a:lnTo>
                    <a:pt x="402597" y="644762"/>
                  </a:lnTo>
                  <a:lnTo>
                    <a:pt x="401678" y="650253"/>
                  </a:lnTo>
                  <a:lnTo>
                    <a:pt x="398437" y="653950"/>
                  </a:lnTo>
                  <a:close/>
                </a:path>
                <a:path w="1252220" h="1249045">
                  <a:moveTo>
                    <a:pt x="70386" y="654113"/>
                  </a:moveTo>
                  <a:lnTo>
                    <a:pt x="63281" y="654113"/>
                  </a:lnTo>
                  <a:lnTo>
                    <a:pt x="56201" y="652934"/>
                  </a:lnTo>
                  <a:lnTo>
                    <a:pt x="54158" y="647821"/>
                  </a:lnTo>
                  <a:lnTo>
                    <a:pt x="55174" y="642719"/>
                  </a:lnTo>
                  <a:lnTo>
                    <a:pt x="56038" y="635811"/>
                  </a:lnTo>
                  <a:lnTo>
                    <a:pt x="59822" y="633282"/>
                  </a:lnTo>
                  <a:lnTo>
                    <a:pt x="66047" y="633282"/>
                  </a:lnTo>
                  <a:lnTo>
                    <a:pt x="67443" y="633519"/>
                  </a:lnTo>
                  <a:lnTo>
                    <a:pt x="74588" y="634546"/>
                  </a:lnTo>
                  <a:lnTo>
                    <a:pt x="75615" y="639649"/>
                  </a:lnTo>
                  <a:lnTo>
                    <a:pt x="75615" y="644762"/>
                  </a:lnTo>
                  <a:lnTo>
                    <a:pt x="74751" y="651669"/>
                  </a:lnTo>
                  <a:lnTo>
                    <a:pt x="70386" y="654113"/>
                  </a:lnTo>
                  <a:close/>
                </a:path>
                <a:path w="1252220" h="1249045">
                  <a:moveTo>
                    <a:pt x="565060" y="654977"/>
                  </a:moveTo>
                  <a:lnTo>
                    <a:pt x="551785" y="654977"/>
                  </a:lnTo>
                  <a:lnTo>
                    <a:pt x="549742" y="650891"/>
                  </a:lnTo>
                  <a:lnTo>
                    <a:pt x="547699" y="645778"/>
                  </a:lnTo>
                  <a:lnTo>
                    <a:pt x="546672" y="639649"/>
                  </a:lnTo>
                  <a:lnTo>
                    <a:pt x="550758" y="634546"/>
                  </a:lnTo>
                  <a:lnTo>
                    <a:pt x="556887" y="633519"/>
                  </a:lnTo>
                  <a:lnTo>
                    <a:pt x="565060" y="633519"/>
                  </a:lnTo>
                  <a:lnTo>
                    <a:pt x="570173" y="635563"/>
                  </a:lnTo>
                  <a:lnTo>
                    <a:pt x="570173" y="650891"/>
                  </a:lnTo>
                  <a:lnTo>
                    <a:pt x="565060" y="654977"/>
                  </a:lnTo>
                  <a:close/>
                </a:path>
                <a:path w="1252220" h="1249045">
                  <a:moveTo>
                    <a:pt x="752041" y="667765"/>
                  </a:moveTo>
                  <a:lnTo>
                    <a:pt x="746247" y="667765"/>
                  </a:lnTo>
                  <a:lnTo>
                    <a:pt x="745133" y="667593"/>
                  </a:lnTo>
                  <a:lnTo>
                    <a:pt x="743879" y="667236"/>
                  </a:lnTo>
                  <a:lnTo>
                    <a:pt x="738776" y="666220"/>
                  </a:lnTo>
                  <a:lnTo>
                    <a:pt x="735707" y="663150"/>
                  </a:lnTo>
                  <a:lnTo>
                    <a:pt x="735707" y="650891"/>
                  </a:lnTo>
                  <a:lnTo>
                    <a:pt x="740819" y="647821"/>
                  </a:lnTo>
                  <a:lnTo>
                    <a:pt x="754105" y="647821"/>
                  </a:lnTo>
                  <a:lnTo>
                    <a:pt x="755122" y="652934"/>
                  </a:lnTo>
                  <a:lnTo>
                    <a:pt x="755122" y="658047"/>
                  </a:lnTo>
                  <a:lnTo>
                    <a:pt x="754393" y="663150"/>
                  </a:lnTo>
                  <a:lnTo>
                    <a:pt x="754278" y="663950"/>
                  </a:lnTo>
                  <a:lnTo>
                    <a:pt x="752142" y="667593"/>
                  </a:lnTo>
                  <a:lnTo>
                    <a:pt x="752041" y="667765"/>
                  </a:lnTo>
                  <a:close/>
                </a:path>
                <a:path w="1252220" h="1249045">
                  <a:moveTo>
                    <a:pt x="972576" y="668003"/>
                  </a:moveTo>
                  <a:lnTo>
                    <a:pt x="968111" y="668003"/>
                  </a:lnTo>
                  <a:lnTo>
                    <a:pt x="966900" y="667755"/>
                  </a:lnTo>
                  <a:lnTo>
                    <a:pt x="965614" y="667236"/>
                  </a:lnTo>
                  <a:lnTo>
                    <a:pt x="959484" y="667236"/>
                  </a:lnTo>
                  <a:lnTo>
                    <a:pt x="956425" y="664177"/>
                  </a:lnTo>
                  <a:lnTo>
                    <a:pt x="956425" y="651907"/>
                  </a:lnTo>
                  <a:lnTo>
                    <a:pt x="960511" y="648848"/>
                  </a:lnTo>
                  <a:lnTo>
                    <a:pt x="966641" y="648848"/>
                  </a:lnTo>
                  <a:lnTo>
                    <a:pt x="974813" y="649864"/>
                  </a:lnTo>
                  <a:lnTo>
                    <a:pt x="976856" y="654977"/>
                  </a:lnTo>
                  <a:lnTo>
                    <a:pt x="975072" y="665712"/>
                  </a:lnTo>
                  <a:lnTo>
                    <a:pt x="972576" y="668003"/>
                  </a:lnTo>
                  <a:close/>
                </a:path>
                <a:path w="1252220" h="1249045">
                  <a:moveTo>
                    <a:pt x="694834" y="669279"/>
                  </a:moveTo>
                  <a:lnTo>
                    <a:pt x="680533" y="669279"/>
                  </a:lnTo>
                  <a:lnTo>
                    <a:pt x="678489" y="665193"/>
                  </a:lnTo>
                  <a:lnTo>
                    <a:pt x="677462" y="660090"/>
                  </a:lnTo>
                  <a:lnTo>
                    <a:pt x="675419" y="653950"/>
                  </a:lnTo>
                  <a:lnTo>
                    <a:pt x="679505" y="649864"/>
                  </a:lnTo>
                  <a:lnTo>
                    <a:pt x="687678" y="647821"/>
                  </a:lnTo>
                  <a:lnTo>
                    <a:pt x="693818" y="647821"/>
                  </a:lnTo>
                  <a:lnTo>
                    <a:pt x="698920" y="649864"/>
                  </a:lnTo>
                  <a:lnTo>
                    <a:pt x="698920" y="664177"/>
                  </a:lnTo>
                  <a:lnTo>
                    <a:pt x="694834" y="669279"/>
                  </a:lnTo>
                  <a:close/>
                </a:path>
                <a:path w="1252220" h="1249045">
                  <a:moveTo>
                    <a:pt x="807236" y="669279"/>
                  </a:moveTo>
                  <a:lnTo>
                    <a:pt x="801107" y="669279"/>
                  </a:lnTo>
                  <a:lnTo>
                    <a:pt x="794978" y="668263"/>
                  </a:lnTo>
                  <a:lnTo>
                    <a:pt x="789865" y="664177"/>
                  </a:lnTo>
                  <a:lnTo>
                    <a:pt x="790892" y="658047"/>
                  </a:lnTo>
                  <a:lnTo>
                    <a:pt x="791778" y="651788"/>
                  </a:lnTo>
                  <a:lnTo>
                    <a:pt x="795799" y="648653"/>
                  </a:lnTo>
                  <a:lnTo>
                    <a:pt x="802001" y="648653"/>
                  </a:lnTo>
                  <a:lnTo>
                    <a:pt x="803150" y="648848"/>
                  </a:lnTo>
                  <a:lnTo>
                    <a:pt x="808252" y="649864"/>
                  </a:lnTo>
                  <a:lnTo>
                    <a:pt x="812350" y="653950"/>
                  </a:lnTo>
                  <a:lnTo>
                    <a:pt x="812350" y="659064"/>
                  </a:lnTo>
                  <a:lnTo>
                    <a:pt x="811322" y="665193"/>
                  </a:lnTo>
                  <a:lnTo>
                    <a:pt x="807236" y="669279"/>
                  </a:lnTo>
                  <a:close/>
                </a:path>
                <a:path w="1252220" h="1249045">
                  <a:moveTo>
                    <a:pt x="1190418" y="669279"/>
                  </a:moveTo>
                  <a:lnTo>
                    <a:pt x="1179176" y="669279"/>
                  </a:lnTo>
                  <a:lnTo>
                    <a:pt x="1174074" y="665193"/>
                  </a:lnTo>
                  <a:lnTo>
                    <a:pt x="1174074" y="659064"/>
                  </a:lnTo>
                  <a:lnTo>
                    <a:pt x="1173047" y="652934"/>
                  </a:lnTo>
                  <a:lnTo>
                    <a:pt x="1179176" y="648848"/>
                  </a:lnTo>
                  <a:lnTo>
                    <a:pt x="1185305" y="648848"/>
                  </a:lnTo>
                  <a:lnTo>
                    <a:pt x="1191434" y="649864"/>
                  </a:lnTo>
                  <a:lnTo>
                    <a:pt x="1196547" y="651907"/>
                  </a:lnTo>
                  <a:lnTo>
                    <a:pt x="1195532" y="660090"/>
                  </a:lnTo>
                  <a:lnTo>
                    <a:pt x="1194504" y="665193"/>
                  </a:lnTo>
                  <a:lnTo>
                    <a:pt x="1190418" y="669279"/>
                  </a:lnTo>
                  <a:close/>
                </a:path>
                <a:path w="1252220" h="1249045">
                  <a:moveTo>
                    <a:pt x="1246619" y="669279"/>
                  </a:moveTo>
                  <a:lnTo>
                    <a:pt x="1232307" y="669279"/>
                  </a:lnTo>
                  <a:lnTo>
                    <a:pt x="1230264" y="664177"/>
                  </a:lnTo>
                  <a:lnTo>
                    <a:pt x="1230264" y="651907"/>
                  </a:lnTo>
                  <a:lnTo>
                    <a:pt x="1234361" y="648848"/>
                  </a:lnTo>
                  <a:lnTo>
                    <a:pt x="1245593" y="648848"/>
                  </a:lnTo>
                  <a:lnTo>
                    <a:pt x="1249679" y="650891"/>
                  </a:lnTo>
                  <a:lnTo>
                    <a:pt x="1251722" y="659064"/>
                  </a:lnTo>
                  <a:lnTo>
                    <a:pt x="1250706" y="665193"/>
                  </a:lnTo>
                  <a:lnTo>
                    <a:pt x="1246619" y="669279"/>
                  </a:lnTo>
                  <a:close/>
                </a:path>
                <a:path w="1252220" h="1249045">
                  <a:moveTo>
                    <a:pt x="858324" y="669279"/>
                  </a:moveTo>
                  <a:lnTo>
                    <a:pt x="851213" y="669279"/>
                  </a:lnTo>
                  <a:lnTo>
                    <a:pt x="847795" y="665582"/>
                  </a:lnTo>
                  <a:lnTo>
                    <a:pt x="845039" y="660090"/>
                  </a:lnTo>
                  <a:lnTo>
                    <a:pt x="845039" y="651907"/>
                  </a:lnTo>
                  <a:lnTo>
                    <a:pt x="849125" y="648848"/>
                  </a:lnTo>
                  <a:lnTo>
                    <a:pt x="862411" y="648848"/>
                  </a:lnTo>
                  <a:lnTo>
                    <a:pt x="866497" y="650891"/>
                  </a:lnTo>
                  <a:lnTo>
                    <a:pt x="867524" y="656004"/>
                  </a:lnTo>
                  <a:lnTo>
                    <a:pt x="868540" y="663150"/>
                  </a:lnTo>
                  <a:lnTo>
                    <a:pt x="864454" y="667236"/>
                  </a:lnTo>
                  <a:lnTo>
                    <a:pt x="858324" y="669279"/>
                  </a:lnTo>
                  <a:close/>
                </a:path>
                <a:path w="1252220" h="1249045">
                  <a:moveTo>
                    <a:pt x="1135410" y="669279"/>
                  </a:moveTo>
                  <a:lnTo>
                    <a:pt x="1128088" y="669279"/>
                  </a:lnTo>
                  <a:lnTo>
                    <a:pt x="1122975" y="668263"/>
                  </a:lnTo>
                  <a:lnTo>
                    <a:pt x="1118889" y="664177"/>
                  </a:lnTo>
                  <a:lnTo>
                    <a:pt x="1118889" y="659064"/>
                  </a:lnTo>
                  <a:lnTo>
                    <a:pt x="1119916" y="650891"/>
                  </a:lnTo>
                  <a:lnTo>
                    <a:pt x="1124002" y="648848"/>
                  </a:lnTo>
                  <a:lnTo>
                    <a:pt x="1130131" y="646805"/>
                  </a:lnTo>
                  <a:lnTo>
                    <a:pt x="1137287" y="649864"/>
                  </a:lnTo>
                  <a:lnTo>
                    <a:pt x="1142390" y="651907"/>
                  </a:lnTo>
                  <a:lnTo>
                    <a:pt x="1140347" y="660090"/>
                  </a:lnTo>
                  <a:lnTo>
                    <a:pt x="1139428" y="665582"/>
                  </a:lnTo>
                  <a:lnTo>
                    <a:pt x="1135410" y="669279"/>
                  </a:lnTo>
                  <a:close/>
                </a:path>
                <a:path w="1252220" h="1249045">
                  <a:moveTo>
                    <a:pt x="915820" y="669409"/>
                  </a:moveTo>
                  <a:lnTo>
                    <a:pt x="909164" y="669409"/>
                  </a:lnTo>
                  <a:lnTo>
                    <a:pt x="908397" y="669279"/>
                  </a:lnTo>
                  <a:lnTo>
                    <a:pt x="903283" y="669279"/>
                  </a:lnTo>
                  <a:lnTo>
                    <a:pt x="900224" y="664177"/>
                  </a:lnTo>
                  <a:lnTo>
                    <a:pt x="900224" y="659064"/>
                  </a:lnTo>
                  <a:lnTo>
                    <a:pt x="901910" y="652296"/>
                  </a:lnTo>
                  <a:lnTo>
                    <a:pt x="905716" y="648329"/>
                  </a:lnTo>
                  <a:lnTo>
                    <a:pt x="911434" y="648329"/>
                  </a:lnTo>
                  <a:lnTo>
                    <a:pt x="912450" y="648491"/>
                  </a:lnTo>
                  <a:lnTo>
                    <a:pt x="913509" y="648848"/>
                  </a:lnTo>
                  <a:lnTo>
                    <a:pt x="918611" y="649864"/>
                  </a:lnTo>
                  <a:lnTo>
                    <a:pt x="922698" y="653950"/>
                  </a:lnTo>
                  <a:lnTo>
                    <a:pt x="920654" y="660090"/>
                  </a:lnTo>
                  <a:lnTo>
                    <a:pt x="919768" y="666349"/>
                  </a:lnTo>
                  <a:lnTo>
                    <a:pt x="915820" y="669409"/>
                  </a:lnTo>
                  <a:close/>
                </a:path>
                <a:path w="1252220" h="1249045">
                  <a:moveTo>
                    <a:pt x="1023987" y="669409"/>
                  </a:moveTo>
                  <a:lnTo>
                    <a:pt x="1016434" y="669409"/>
                  </a:lnTo>
                  <a:lnTo>
                    <a:pt x="1012497" y="666349"/>
                  </a:lnTo>
                  <a:lnTo>
                    <a:pt x="1011599" y="660090"/>
                  </a:lnTo>
                  <a:lnTo>
                    <a:pt x="1010572" y="653950"/>
                  </a:lnTo>
                  <a:lnTo>
                    <a:pt x="1014669" y="649864"/>
                  </a:lnTo>
                  <a:lnTo>
                    <a:pt x="1019772" y="648848"/>
                  </a:lnTo>
                  <a:lnTo>
                    <a:pt x="1020906" y="648653"/>
                  </a:lnTo>
                  <a:lnTo>
                    <a:pt x="1027101" y="648653"/>
                  </a:lnTo>
                  <a:lnTo>
                    <a:pt x="1031143" y="651896"/>
                  </a:lnTo>
                  <a:lnTo>
                    <a:pt x="1032041" y="659064"/>
                  </a:lnTo>
                  <a:lnTo>
                    <a:pt x="1032041" y="664177"/>
                  </a:lnTo>
                  <a:lnTo>
                    <a:pt x="1029987" y="667236"/>
                  </a:lnTo>
                  <a:lnTo>
                    <a:pt x="1024885" y="669279"/>
                  </a:lnTo>
                  <a:lnTo>
                    <a:pt x="1023987" y="669409"/>
                  </a:lnTo>
                  <a:close/>
                </a:path>
                <a:path w="1252220" h="1249045">
                  <a:moveTo>
                    <a:pt x="1077000" y="670306"/>
                  </a:moveTo>
                  <a:lnTo>
                    <a:pt x="1067801" y="669279"/>
                  </a:lnTo>
                  <a:lnTo>
                    <a:pt x="1063715" y="666220"/>
                  </a:lnTo>
                  <a:lnTo>
                    <a:pt x="1063715" y="651907"/>
                  </a:lnTo>
                  <a:lnTo>
                    <a:pt x="1068817" y="648848"/>
                  </a:lnTo>
                  <a:lnTo>
                    <a:pt x="1082102" y="648848"/>
                  </a:lnTo>
                  <a:lnTo>
                    <a:pt x="1086188" y="652934"/>
                  </a:lnTo>
                  <a:lnTo>
                    <a:pt x="1086188" y="658047"/>
                  </a:lnTo>
                  <a:lnTo>
                    <a:pt x="1087216" y="664177"/>
                  </a:lnTo>
                  <a:lnTo>
                    <a:pt x="1083129" y="669279"/>
                  </a:lnTo>
                  <a:lnTo>
                    <a:pt x="1077000" y="670306"/>
                  </a:lnTo>
                  <a:close/>
                </a:path>
                <a:path w="1252220" h="1249045">
                  <a:moveTo>
                    <a:pt x="514999" y="679505"/>
                  </a:moveTo>
                  <a:lnTo>
                    <a:pt x="503756" y="679505"/>
                  </a:lnTo>
                  <a:lnTo>
                    <a:pt x="499670" y="675419"/>
                  </a:lnTo>
                  <a:lnTo>
                    <a:pt x="498643" y="670306"/>
                  </a:lnTo>
                  <a:lnTo>
                    <a:pt x="496600" y="664177"/>
                  </a:lnTo>
                  <a:lnTo>
                    <a:pt x="500686" y="660090"/>
                  </a:lnTo>
                  <a:lnTo>
                    <a:pt x="505800" y="658047"/>
                  </a:lnTo>
                  <a:lnTo>
                    <a:pt x="513972" y="658047"/>
                  </a:lnTo>
                  <a:lnTo>
                    <a:pt x="517042" y="661107"/>
                  </a:lnTo>
                  <a:lnTo>
                    <a:pt x="519085" y="668263"/>
                  </a:lnTo>
                  <a:lnTo>
                    <a:pt x="520101" y="675419"/>
                  </a:lnTo>
                  <a:lnTo>
                    <a:pt x="514999" y="679505"/>
                  </a:lnTo>
                  <a:close/>
                </a:path>
                <a:path w="1252220" h="1249045">
                  <a:moveTo>
                    <a:pt x="457771" y="680521"/>
                  </a:moveTo>
                  <a:lnTo>
                    <a:pt x="452668" y="680521"/>
                  </a:lnTo>
                  <a:lnTo>
                    <a:pt x="445512" y="679505"/>
                  </a:lnTo>
                  <a:lnTo>
                    <a:pt x="442442" y="674392"/>
                  </a:lnTo>
                  <a:lnTo>
                    <a:pt x="443469" y="667236"/>
                  </a:lnTo>
                  <a:lnTo>
                    <a:pt x="443469" y="663150"/>
                  </a:lnTo>
                  <a:lnTo>
                    <a:pt x="447555" y="660090"/>
                  </a:lnTo>
                  <a:lnTo>
                    <a:pt x="453684" y="659064"/>
                  </a:lnTo>
                  <a:lnTo>
                    <a:pt x="458797" y="661107"/>
                  </a:lnTo>
                  <a:lnTo>
                    <a:pt x="463900" y="665193"/>
                  </a:lnTo>
                  <a:lnTo>
                    <a:pt x="462883" y="671322"/>
                  </a:lnTo>
                  <a:lnTo>
                    <a:pt x="460841" y="676435"/>
                  </a:lnTo>
                  <a:lnTo>
                    <a:pt x="457771" y="680521"/>
                  </a:lnTo>
                  <a:close/>
                </a:path>
                <a:path w="1252220" h="1249045">
                  <a:moveTo>
                    <a:pt x="230242" y="681429"/>
                  </a:moveTo>
                  <a:lnTo>
                    <a:pt x="224621" y="681429"/>
                  </a:lnTo>
                  <a:lnTo>
                    <a:pt x="222340" y="677030"/>
                  </a:lnTo>
                  <a:lnTo>
                    <a:pt x="220708" y="671322"/>
                  </a:lnTo>
                  <a:lnTo>
                    <a:pt x="220708" y="665193"/>
                  </a:lnTo>
                  <a:lnTo>
                    <a:pt x="223777" y="661107"/>
                  </a:lnTo>
                  <a:lnTo>
                    <a:pt x="229708" y="659928"/>
                  </a:lnTo>
                  <a:lnTo>
                    <a:pt x="236641" y="659928"/>
                  </a:lnTo>
                  <a:lnTo>
                    <a:pt x="239214" y="663885"/>
                  </a:lnTo>
                  <a:lnTo>
                    <a:pt x="240122" y="670306"/>
                  </a:lnTo>
                  <a:lnTo>
                    <a:pt x="240122" y="675419"/>
                  </a:lnTo>
                  <a:lnTo>
                    <a:pt x="238079" y="679505"/>
                  </a:lnTo>
                  <a:lnTo>
                    <a:pt x="232976" y="680521"/>
                  </a:lnTo>
                  <a:lnTo>
                    <a:pt x="231517" y="681148"/>
                  </a:lnTo>
                  <a:lnTo>
                    <a:pt x="230242" y="681429"/>
                  </a:lnTo>
                  <a:close/>
                </a:path>
                <a:path w="1252220" h="1249045">
                  <a:moveTo>
                    <a:pt x="181500" y="682067"/>
                  </a:moveTo>
                  <a:lnTo>
                    <a:pt x="175813" y="682067"/>
                  </a:lnTo>
                  <a:lnTo>
                    <a:pt x="174776" y="681905"/>
                  </a:lnTo>
                  <a:lnTo>
                    <a:pt x="173705" y="681548"/>
                  </a:lnTo>
                  <a:lnTo>
                    <a:pt x="168603" y="680521"/>
                  </a:lnTo>
                  <a:lnTo>
                    <a:pt x="164517" y="676435"/>
                  </a:lnTo>
                  <a:lnTo>
                    <a:pt x="164517" y="664901"/>
                  </a:lnTo>
                  <a:lnTo>
                    <a:pt x="168636" y="660955"/>
                  </a:lnTo>
                  <a:lnTo>
                    <a:pt x="175218" y="660955"/>
                  </a:lnTo>
                  <a:lnTo>
                    <a:pt x="182904" y="663150"/>
                  </a:lnTo>
                  <a:lnTo>
                    <a:pt x="188018" y="665193"/>
                  </a:lnTo>
                  <a:lnTo>
                    <a:pt x="185975" y="672349"/>
                  </a:lnTo>
                  <a:lnTo>
                    <a:pt x="185121" y="678251"/>
                  </a:lnTo>
                  <a:lnTo>
                    <a:pt x="181500" y="682067"/>
                  </a:lnTo>
                  <a:close/>
                </a:path>
                <a:path w="1252220" h="1249045">
                  <a:moveTo>
                    <a:pt x="592896" y="697007"/>
                  </a:moveTo>
                  <a:lnTo>
                    <a:pt x="586240" y="697007"/>
                  </a:lnTo>
                  <a:lnTo>
                    <a:pt x="582302" y="694045"/>
                  </a:lnTo>
                  <a:lnTo>
                    <a:pt x="581416" y="688694"/>
                  </a:lnTo>
                  <a:lnTo>
                    <a:pt x="580388" y="680521"/>
                  </a:lnTo>
                  <a:lnTo>
                    <a:pt x="582432" y="676435"/>
                  </a:lnTo>
                  <a:lnTo>
                    <a:pt x="596744" y="676435"/>
                  </a:lnTo>
                  <a:lnTo>
                    <a:pt x="600830" y="680521"/>
                  </a:lnTo>
                  <a:lnTo>
                    <a:pt x="601847" y="686651"/>
                  </a:lnTo>
                  <a:lnTo>
                    <a:pt x="602873" y="691764"/>
                  </a:lnTo>
                  <a:lnTo>
                    <a:pt x="598787" y="695850"/>
                  </a:lnTo>
                  <a:lnTo>
                    <a:pt x="593674" y="696877"/>
                  </a:lnTo>
                  <a:lnTo>
                    <a:pt x="592896" y="697007"/>
                  </a:lnTo>
                  <a:close/>
                </a:path>
                <a:path w="1252220" h="1249045">
                  <a:moveTo>
                    <a:pt x="651475" y="702498"/>
                  </a:moveTo>
                  <a:lnTo>
                    <a:pt x="645822" y="702498"/>
                  </a:lnTo>
                  <a:lnTo>
                    <a:pt x="644794" y="702336"/>
                  </a:lnTo>
                  <a:lnTo>
                    <a:pt x="643746" y="701979"/>
                  </a:lnTo>
                  <a:lnTo>
                    <a:pt x="638633" y="701979"/>
                  </a:lnTo>
                  <a:lnTo>
                    <a:pt x="634547" y="699936"/>
                  </a:lnTo>
                  <a:lnTo>
                    <a:pt x="634547" y="686651"/>
                  </a:lnTo>
                  <a:lnTo>
                    <a:pt x="637617" y="681548"/>
                  </a:lnTo>
                  <a:lnTo>
                    <a:pt x="651918" y="681548"/>
                  </a:lnTo>
                  <a:lnTo>
                    <a:pt x="654988" y="685634"/>
                  </a:lnTo>
                  <a:lnTo>
                    <a:pt x="654988" y="698531"/>
                  </a:lnTo>
                  <a:lnTo>
                    <a:pt x="651475" y="702498"/>
                  </a:lnTo>
                  <a:close/>
                </a:path>
                <a:path w="1252220" h="1249045">
                  <a:moveTo>
                    <a:pt x="131816" y="705049"/>
                  </a:moveTo>
                  <a:lnTo>
                    <a:pt x="117504" y="705049"/>
                  </a:lnTo>
                  <a:lnTo>
                    <a:pt x="115461" y="700963"/>
                  </a:lnTo>
                  <a:lnTo>
                    <a:pt x="115461" y="689721"/>
                  </a:lnTo>
                  <a:lnTo>
                    <a:pt x="118531" y="686651"/>
                  </a:lnTo>
                  <a:lnTo>
                    <a:pt x="125687" y="685634"/>
                  </a:lnTo>
                  <a:lnTo>
                    <a:pt x="131816" y="685634"/>
                  </a:lnTo>
                  <a:lnTo>
                    <a:pt x="135903" y="689721"/>
                  </a:lnTo>
                  <a:lnTo>
                    <a:pt x="135903" y="695850"/>
                  </a:lnTo>
                  <a:lnTo>
                    <a:pt x="133860" y="700963"/>
                  </a:lnTo>
                  <a:lnTo>
                    <a:pt x="131816" y="705049"/>
                  </a:lnTo>
                  <a:close/>
                </a:path>
                <a:path w="1252220" h="1249045">
                  <a:moveTo>
                    <a:pt x="407864" y="705049"/>
                  </a:moveTo>
                  <a:lnTo>
                    <a:pt x="399526" y="705049"/>
                  </a:lnTo>
                  <a:lnTo>
                    <a:pt x="396467" y="704022"/>
                  </a:lnTo>
                  <a:lnTo>
                    <a:pt x="392381" y="699936"/>
                  </a:lnTo>
                  <a:lnTo>
                    <a:pt x="392381" y="688694"/>
                  </a:lnTo>
                  <a:lnTo>
                    <a:pt x="397483" y="684607"/>
                  </a:lnTo>
                  <a:lnTo>
                    <a:pt x="402597" y="684607"/>
                  </a:lnTo>
                  <a:lnTo>
                    <a:pt x="408726" y="685634"/>
                  </a:lnTo>
                  <a:lnTo>
                    <a:pt x="413839" y="689721"/>
                  </a:lnTo>
                  <a:lnTo>
                    <a:pt x="411893" y="701352"/>
                  </a:lnTo>
                  <a:lnTo>
                    <a:pt x="407864" y="705049"/>
                  </a:lnTo>
                  <a:close/>
                </a:path>
                <a:path w="1252220" h="1249045">
                  <a:moveTo>
                    <a:pt x="75615" y="706065"/>
                  </a:moveTo>
                  <a:lnTo>
                    <a:pt x="64373" y="706065"/>
                  </a:lnTo>
                  <a:lnTo>
                    <a:pt x="60287" y="704022"/>
                  </a:lnTo>
                  <a:lnTo>
                    <a:pt x="60287" y="691764"/>
                  </a:lnTo>
                  <a:lnTo>
                    <a:pt x="62330" y="688694"/>
                  </a:lnTo>
                  <a:lnTo>
                    <a:pt x="67443" y="686651"/>
                  </a:lnTo>
                  <a:lnTo>
                    <a:pt x="72545" y="686651"/>
                  </a:lnTo>
                  <a:lnTo>
                    <a:pt x="76632" y="688694"/>
                  </a:lnTo>
                  <a:lnTo>
                    <a:pt x="77659" y="694823"/>
                  </a:lnTo>
                  <a:lnTo>
                    <a:pt x="79702" y="700963"/>
                  </a:lnTo>
                  <a:lnTo>
                    <a:pt x="75615" y="706065"/>
                  </a:lnTo>
                  <a:close/>
                </a:path>
                <a:path w="1252220" h="1249045">
                  <a:moveTo>
                    <a:pt x="352525" y="706065"/>
                  </a:moveTo>
                  <a:lnTo>
                    <a:pt x="340266" y="706065"/>
                  </a:lnTo>
                  <a:lnTo>
                    <a:pt x="336179" y="701979"/>
                  </a:lnTo>
                  <a:lnTo>
                    <a:pt x="336179" y="696877"/>
                  </a:lnTo>
                  <a:lnTo>
                    <a:pt x="335153" y="690737"/>
                  </a:lnTo>
                  <a:lnTo>
                    <a:pt x="340266" y="686651"/>
                  </a:lnTo>
                  <a:lnTo>
                    <a:pt x="352525" y="686651"/>
                  </a:lnTo>
                  <a:lnTo>
                    <a:pt x="355594" y="689721"/>
                  </a:lnTo>
                  <a:lnTo>
                    <a:pt x="355594" y="701979"/>
                  </a:lnTo>
                  <a:lnTo>
                    <a:pt x="352525" y="706065"/>
                  </a:lnTo>
                  <a:close/>
                </a:path>
                <a:path w="1252220" h="1249045">
                  <a:moveTo>
                    <a:pt x="296323" y="706065"/>
                  </a:moveTo>
                  <a:lnTo>
                    <a:pt x="284317" y="706065"/>
                  </a:lnTo>
                  <a:lnTo>
                    <a:pt x="280994" y="701449"/>
                  </a:lnTo>
                  <a:lnTo>
                    <a:pt x="280994" y="690737"/>
                  </a:lnTo>
                  <a:lnTo>
                    <a:pt x="284065" y="688694"/>
                  </a:lnTo>
                  <a:lnTo>
                    <a:pt x="290194" y="686651"/>
                  </a:lnTo>
                  <a:lnTo>
                    <a:pt x="296323" y="686651"/>
                  </a:lnTo>
                  <a:lnTo>
                    <a:pt x="300409" y="689721"/>
                  </a:lnTo>
                  <a:lnTo>
                    <a:pt x="300409" y="701979"/>
                  </a:lnTo>
                  <a:lnTo>
                    <a:pt x="296323" y="706065"/>
                  </a:lnTo>
                  <a:close/>
                </a:path>
                <a:path w="1252220" h="1249045">
                  <a:moveTo>
                    <a:pt x="22019" y="707611"/>
                  </a:moveTo>
                  <a:lnTo>
                    <a:pt x="16344" y="707611"/>
                  </a:lnTo>
                  <a:lnTo>
                    <a:pt x="15339" y="707438"/>
                  </a:lnTo>
                  <a:lnTo>
                    <a:pt x="14301" y="707092"/>
                  </a:lnTo>
                  <a:lnTo>
                    <a:pt x="6129" y="706065"/>
                  </a:lnTo>
                  <a:lnTo>
                    <a:pt x="4086" y="700963"/>
                  </a:lnTo>
                  <a:lnTo>
                    <a:pt x="5113" y="694823"/>
                  </a:lnTo>
                  <a:lnTo>
                    <a:pt x="6129" y="689721"/>
                  </a:lnTo>
                  <a:lnTo>
                    <a:pt x="10215" y="686651"/>
                  </a:lnTo>
                  <a:lnTo>
                    <a:pt x="15328" y="686651"/>
                  </a:lnTo>
                  <a:lnTo>
                    <a:pt x="21457" y="688694"/>
                  </a:lnTo>
                  <a:lnTo>
                    <a:pt x="24527" y="691764"/>
                  </a:lnTo>
                  <a:lnTo>
                    <a:pt x="25543" y="695850"/>
                  </a:lnTo>
                  <a:lnTo>
                    <a:pt x="25543" y="703493"/>
                  </a:lnTo>
                  <a:lnTo>
                    <a:pt x="22019" y="707611"/>
                  </a:lnTo>
                  <a:close/>
                </a:path>
                <a:path w="1252220" h="1249045">
                  <a:moveTo>
                    <a:pt x="728551" y="713222"/>
                  </a:moveTo>
                  <a:lnTo>
                    <a:pt x="716292" y="713222"/>
                  </a:lnTo>
                  <a:lnTo>
                    <a:pt x="711190" y="710151"/>
                  </a:lnTo>
                  <a:lnTo>
                    <a:pt x="711190" y="696877"/>
                  </a:lnTo>
                  <a:lnTo>
                    <a:pt x="713233" y="692780"/>
                  </a:lnTo>
                  <a:lnTo>
                    <a:pt x="726508" y="692780"/>
                  </a:lnTo>
                  <a:lnTo>
                    <a:pt x="730604" y="695850"/>
                  </a:lnTo>
                  <a:lnTo>
                    <a:pt x="730604" y="708108"/>
                  </a:lnTo>
                  <a:lnTo>
                    <a:pt x="728551" y="713222"/>
                  </a:lnTo>
                  <a:close/>
                </a:path>
                <a:path w="1252220" h="1249045">
                  <a:moveTo>
                    <a:pt x="782708" y="719351"/>
                  </a:moveTo>
                  <a:lnTo>
                    <a:pt x="777606" y="719351"/>
                  </a:lnTo>
                  <a:lnTo>
                    <a:pt x="774536" y="716292"/>
                  </a:lnTo>
                  <a:lnTo>
                    <a:pt x="772493" y="711178"/>
                  </a:lnTo>
                  <a:lnTo>
                    <a:pt x="771477" y="705049"/>
                  </a:lnTo>
                  <a:lnTo>
                    <a:pt x="775563" y="699936"/>
                  </a:lnTo>
                  <a:lnTo>
                    <a:pt x="781692" y="698920"/>
                  </a:lnTo>
                  <a:lnTo>
                    <a:pt x="787822" y="698920"/>
                  </a:lnTo>
                  <a:lnTo>
                    <a:pt x="791908" y="700963"/>
                  </a:lnTo>
                  <a:lnTo>
                    <a:pt x="792935" y="707092"/>
                  </a:lnTo>
                  <a:lnTo>
                    <a:pt x="792935" y="714238"/>
                  </a:lnTo>
                  <a:lnTo>
                    <a:pt x="789865" y="717308"/>
                  </a:lnTo>
                  <a:lnTo>
                    <a:pt x="782708" y="719351"/>
                  </a:lnTo>
                  <a:close/>
                </a:path>
                <a:path w="1252220" h="1249045">
                  <a:moveTo>
                    <a:pt x="848109" y="719351"/>
                  </a:moveTo>
                  <a:lnTo>
                    <a:pt x="836866" y="719351"/>
                  </a:lnTo>
                  <a:lnTo>
                    <a:pt x="832780" y="715265"/>
                  </a:lnTo>
                  <a:lnTo>
                    <a:pt x="832780" y="700963"/>
                  </a:lnTo>
                  <a:lnTo>
                    <a:pt x="837893" y="698920"/>
                  </a:lnTo>
                  <a:lnTo>
                    <a:pt x="851179" y="698920"/>
                  </a:lnTo>
                  <a:lnTo>
                    <a:pt x="853222" y="704022"/>
                  </a:lnTo>
                  <a:lnTo>
                    <a:pt x="853222" y="710151"/>
                  </a:lnTo>
                  <a:lnTo>
                    <a:pt x="852195" y="716292"/>
                  </a:lnTo>
                  <a:lnTo>
                    <a:pt x="848109" y="719351"/>
                  </a:lnTo>
                  <a:close/>
                </a:path>
                <a:path w="1252220" h="1249045">
                  <a:moveTo>
                    <a:pt x="1129104" y="721394"/>
                  </a:moveTo>
                  <a:lnTo>
                    <a:pt x="1124002" y="721394"/>
                  </a:lnTo>
                  <a:lnTo>
                    <a:pt x="1117872" y="719351"/>
                  </a:lnTo>
                  <a:lnTo>
                    <a:pt x="1112759" y="715265"/>
                  </a:lnTo>
                  <a:lnTo>
                    <a:pt x="1113786" y="709135"/>
                  </a:lnTo>
                  <a:lnTo>
                    <a:pt x="1114672" y="702876"/>
                  </a:lnTo>
                  <a:lnTo>
                    <a:pt x="1118694" y="699741"/>
                  </a:lnTo>
                  <a:lnTo>
                    <a:pt x="1125730" y="699741"/>
                  </a:lnTo>
                  <a:lnTo>
                    <a:pt x="1127061" y="699936"/>
                  </a:lnTo>
                  <a:lnTo>
                    <a:pt x="1130131" y="701979"/>
                  </a:lnTo>
                  <a:lnTo>
                    <a:pt x="1134217" y="706065"/>
                  </a:lnTo>
                  <a:lnTo>
                    <a:pt x="1134217" y="718335"/>
                  </a:lnTo>
                  <a:lnTo>
                    <a:pt x="1129104" y="721394"/>
                  </a:lnTo>
                  <a:close/>
                </a:path>
                <a:path w="1252220" h="1249045">
                  <a:moveTo>
                    <a:pt x="1018755" y="721394"/>
                  </a:moveTo>
                  <a:lnTo>
                    <a:pt x="1005907" y="721394"/>
                  </a:lnTo>
                  <a:lnTo>
                    <a:pt x="1003427" y="716865"/>
                  </a:lnTo>
                  <a:lnTo>
                    <a:pt x="1003427" y="706065"/>
                  </a:lnTo>
                  <a:lnTo>
                    <a:pt x="1006486" y="700963"/>
                  </a:lnTo>
                  <a:lnTo>
                    <a:pt x="1019772" y="700963"/>
                  </a:lnTo>
                  <a:lnTo>
                    <a:pt x="1022842" y="705049"/>
                  </a:lnTo>
                  <a:lnTo>
                    <a:pt x="1023858" y="711178"/>
                  </a:lnTo>
                  <a:lnTo>
                    <a:pt x="1022915" y="716865"/>
                  </a:lnTo>
                  <a:lnTo>
                    <a:pt x="1022842" y="717308"/>
                  </a:lnTo>
                  <a:lnTo>
                    <a:pt x="1018755" y="721394"/>
                  </a:lnTo>
                  <a:close/>
                </a:path>
                <a:path w="1252220" h="1249045">
                  <a:moveTo>
                    <a:pt x="908397" y="722421"/>
                  </a:moveTo>
                  <a:lnTo>
                    <a:pt x="895111" y="722421"/>
                  </a:lnTo>
                  <a:lnTo>
                    <a:pt x="892051" y="717308"/>
                  </a:lnTo>
                  <a:lnTo>
                    <a:pt x="892051" y="706065"/>
                  </a:lnTo>
                  <a:lnTo>
                    <a:pt x="894094" y="701979"/>
                  </a:lnTo>
                  <a:lnTo>
                    <a:pt x="900010" y="700801"/>
                  </a:lnTo>
                  <a:lnTo>
                    <a:pt x="906158" y="700801"/>
                  </a:lnTo>
                  <a:lnTo>
                    <a:pt x="909726" y="704757"/>
                  </a:lnTo>
                  <a:lnTo>
                    <a:pt x="912483" y="711178"/>
                  </a:lnTo>
                  <a:lnTo>
                    <a:pt x="912483" y="717308"/>
                  </a:lnTo>
                  <a:lnTo>
                    <a:pt x="908397" y="722421"/>
                  </a:lnTo>
                  <a:close/>
                </a:path>
                <a:path w="1252220" h="1249045">
                  <a:moveTo>
                    <a:pt x="1073929" y="722421"/>
                  </a:moveTo>
                  <a:lnTo>
                    <a:pt x="1061672" y="722421"/>
                  </a:lnTo>
                  <a:lnTo>
                    <a:pt x="1058601" y="717308"/>
                  </a:lnTo>
                  <a:lnTo>
                    <a:pt x="1058601" y="706065"/>
                  </a:lnTo>
                  <a:lnTo>
                    <a:pt x="1062687" y="701979"/>
                  </a:lnTo>
                  <a:lnTo>
                    <a:pt x="1073929" y="701979"/>
                  </a:lnTo>
                  <a:lnTo>
                    <a:pt x="1078016" y="707092"/>
                  </a:lnTo>
                  <a:lnTo>
                    <a:pt x="1078016" y="718335"/>
                  </a:lnTo>
                  <a:lnTo>
                    <a:pt x="1073929" y="722421"/>
                  </a:lnTo>
                  <a:close/>
                </a:path>
                <a:path w="1252220" h="1249045">
                  <a:moveTo>
                    <a:pt x="1180311" y="722551"/>
                  </a:moveTo>
                  <a:lnTo>
                    <a:pt x="1172755" y="722551"/>
                  </a:lnTo>
                  <a:lnTo>
                    <a:pt x="1168831" y="719599"/>
                  </a:lnTo>
                  <a:lnTo>
                    <a:pt x="1167933" y="714238"/>
                  </a:lnTo>
                  <a:lnTo>
                    <a:pt x="1165891" y="707092"/>
                  </a:lnTo>
                  <a:lnTo>
                    <a:pt x="1176117" y="700963"/>
                  </a:lnTo>
                  <a:lnTo>
                    <a:pt x="1184289" y="700963"/>
                  </a:lnTo>
                  <a:lnTo>
                    <a:pt x="1189391" y="704022"/>
                  </a:lnTo>
                  <a:lnTo>
                    <a:pt x="1189391" y="711178"/>
                  </a:lnTo>
                  <a:lnTo>
                    <a:pt x="1190418" y="717308"/>
                  </a:lnTo>
                  <a:lnTo>
                    <a:pt x="1186333" y="721394"/>
                  </a:lnTo>
                  <a:lnTo>
                    <a:pt x="1181219" y="722421"/>
                  </a:lnTo>
                  <a:lnTo>
                    <a:pt x="1180311" y="722551"/>
                  </a:lnTo>
                  <a:close/>
                </a:path>
                <a:path w="1252220" h="1249045">
                  <a:moveTo>
                    <a:pt x="958468" y="723437"/>
                  </a:moveTo>
                  <a:lnTo>
                    <a:pt x="949268" y="722421"/>
                  </a:lnTo>
                  <a:lnTo>
                    <a:pt x="945183" y="720378"/>
                  </a:lnTo>
                  <a:lnTo>
                    <a:pt x="945183" y="707092"/>
                  </a:lnTo>
                  <a:lnTo>
                    <a:pt x="949268" y="704022"/>
                  </a:lnTo>
                  <a:lnTo>
                    <a:pt x="954760" y="701828"/>
                  </a:lnTo>
                  <a:lnTo>
                    <a:pt x="961517" y="701828"/>
                  </a:lnTo>
                  <a:lnTo>
                    <a:pt x="965722" y="705676"/>
                  </a:lnTo>
                  <a:lnTo>
                    <a:pt x="966641" y="711178"/>
                  </a:lnTo>
                  <a:lnTo>
                    <a:pt x="968683" y="717308"/>
                  </a:lnTo>
                  <a:lnTo>
                    <a:pt x="963571" y="721394"/>
                  </a:lnTo>
                  <a:lnTo>
                    <a:pt x="958468" y="723437"/>
                  </a:lnTo>
                  <a:close/>
                </a:path>
                <a:path w="1252220" h="1249045">
                  <a:moveTo>
                    <a:pt x="537472" y="724464"/>
                  </a:moveTo>
                  <a:lnTo>
                    <a:pt x="531343" y="722421"/>
                  </a:lnTo>
                  <a:lnTo>
                    <a:pt x="527258" y="719351"/>
                  </a:lnTo>
                  <a:lnTo>
                    <a:pt x="527258" y="706065"/>
                  </a:lnTo>
                  <a:lnTo>
                    <a:pt x="531343" y="704022"/>
                  </a:lnTo>
                  <a:lnTo>
                    <a:pt x="536457" y="704022"/>
                  </a:lnTo>
                  <a:lnTo>
                    <a:pt x="537689" y="703720"/>
                  </a:lnTo>
                  <a:lnTo>
                    <a:pt x="538781" y="703568"/>
                  </a:lnTo>
                  <a:lnTo>
                    <a:pt x="545202" y="703568"/>
                  </a:lnTo>
                  <a:lnTo>
                    <a:pt x="546672" y="708173"/>
                  </a:lnTo>
                  <a:lnTo>
                    <a:pt x="546672" y="714238"/>
                  </a:lnTo>
                  <a:lnTo>
                    <a:pt x="545645" y="718335"/>
                  </a:lnTo>
                  <a:lnTo>
                    <a:pt x="542586" y="722421"/>
                  </a:lnTo>
                  <a:lnTo>
                    <a:pt x="537472" y="724464"/>
                  </a:lnTo>
                  <a:close/>
                </a:path>
                <a:path w="1252220" h="1249045">
                  <a:moveTo>
                    <a:pt x="1236404" y="724464"/>
                  </a:moveTo>
                  <a:lnTo>
                    <a:pt x="1230264" y="724464"/>
                  </a:lnTo>
                  <a:lnTo>
                    <a:pt x="1225161" y="721394"/>
                  </a:lnTo>
                  <a:lnTo>
                    <a:pt x="1224135" y="715265"/>
                  </a:lnTo>
                  <a:lnTo>
                    <a:pt x="1222092" y="709135"/>
                  </a:lnTo>
                  <a:lnTo>
                    <a:pt x="1226178" y="704022"/>
                  </a:lnTo>
                  <a:lnTo>
                    <a:pt x="1240491" y="704022"/>
                  </a:lnTo>
                  <a:lnTo>
                    <a:pt x="1244576" y="706065"/>
                  </a:lnTo>
                  <a:lnTo>
                    <a:pt x="1244576" y="719351"/>
                  </a:lnTo>
                  <a:lnTo>
                    <a:pt x="1241507" y="722421"/>
                  </a:lnTo>
                  <a:lnTo>
                    <a:pt x="1236404" y="724464"/>
                  </a:lnTo>
                  <a:close/>
                </a:path>
                <a:path w="1252220" h="1249045">
                  <a:moveTo>
                    <a:pt x="476169" y="730593"/>
                  </a:moveTo>
                  <a:lnTo>
                    <a:pt x="467997" y="728550"/>
                  </a:lnTo>
                  <a:lnTo>
                    <a:pt x="463900" y="725480"/>
                  </a:lnTo>
                  <a:lnTo>
                    <a:pt x="463900" y="711178"/>
                  </a:lnTo>
                  <a:lnTo>
                    <a:pt x="469013" y="709135"/>
                  </a:lnTo>
                  <a:lnTo>
                    <a:pt x="480255" y="709135"/>
                  </a:lnTo>
                  <a:lnTo>
                    <a:pt x="484342" y="712195"/>
                  </a:lnTo>
                  <a:lnTo>
                    <a:pt x="484342" y="725480"/>
                  </a:lnTo>
                  <a:lnTo>
                    <a:pt x="480255" y="727523"/>
                  </a:lnTo>
                  <a:lnTo>
                    <a:pt x="476169" y="730593"/>
                  </a:lnTo>
                  <a:close/>
                </a:path>
                <a:path w="1252220" h="1249045">
                  <a:moveTo>
                    <a:pt x="245235" y="731609"/>
                  </a:moveTo>
                  <a:lnTo>
                    <a:pt x="232976" y="731609"/>
                  </a:lnTo>
                  <a:lnTo>
                    <a:pt x="228891" y="726507"/>
                  </a:lnTo>
                  <a:lnTo>
                    <a:pt x="228891" y="720378"/>
                  </a:lnTo>
                  <a:lnTo>
                    <a:pt x="229907" y="716292"/>
                  </a:lnTo>
                  <a:lnTo>
                    <a:pt x="233993" y="711178"/>
                  </a:lnTo>
                  <a:lnTo>
                    <a:pt x="246262" y="711178"/>
                  </a:lnTo>
                  <a:lnTo>
                    <a:pt x="250348" y="715265"/>
                  </a:lnTo>
                  <a:lnTo>
                    <a:pt x="250348" y="719351"/>
                  </a:lnTo>
                  <a:lnTo>
                    <a:pt x="249322" y="727523"/>
                  </a:lnTo>
                  <a:lnTo>
                    <a:pt x="245235" y="731609"/>
                  </a:lnTo>
                  <a:close/>
                </a:path>
                <a:path w="1252220" h="1249045">
                  <a:moveTo>
                    <a:pt x="191964" y="733090"/>
                  </a:moveTo>
                  <a:lnTo>
                    <a:pt x="185997" y="733090"/>
                  </a:lnTo>
                  <a:lnTo>
                    <a:pt x="185002" y="732939"/>
                  </a:lnTo>
                  <a:lnTo>
                    <a:pt x="183921" y="732636"/>
                  </a:lnTo>
                  <a:lnTo>
                    <a:pt x="177792" y="732636"/>
                  </a:lnTo>
                  <a:lnTo>
                    <a:pt x="173705" y="728485"/>
                  </a:lnTo>
                  <a:lnTo>
                    <a:pt x="173705" y="717308"/>
                  </a:lnTo>
                  <a:lnTo>
                    <a:pt x="177792" y="712195"/>
                  </a:lnTo>
                  <a:lnTo>
                    <a:pt x="192104" y="712195"/>
                  </a:lnTo>
                  <a:lnTo>
                    <a:pt x="194147" y="716292"/>
                  </a:lnTo>
                  <a:lnTo>
                    <a:pt x="195163" y="722421"/>
                  </a:lnTo>
                  <a:lnTo>
                    <a:pt x="194298" y="728485"/>
                  </a:lnTo>
                  <a:lnTo>
                    <a:pt x="192041" y="732939"/>
                  </a:lnTo>
                  <a:lnTo>
                    <a:pt x="191964" y="733090"/>
                  </a:lnTo>
                  <a:close/>
                </a:path>
                <a:path w="1252220" h="1249045">
                  <a:moveTo>
                    <a:pt x="683591" y="746938"/>
                  </a:moveTo>
                  <a:lnTo>
                    <a:pt x="676265" y="746938"/>
                  </a:lnTo>
                  <a:lnTo>
                    <a:pt x="672143" y="743241"/>
                  </a:lnTo>
                  <a:lnTo>
                    <a:pt x="670317" y="737749"/>
                  </a:lnTo>
                  <a:lnTo>
                    <a:pt x="669290" y="731609"/>
                  </a:lnTo>
                  <a:lnTo>
                    <a:pt x="673376" y="727523"/>
                  </a:lnTo>
                  <a:lnTo>
                    <a:pt x="679505" y="726507"/>
                  </a:lnTo>
                  <a:lnTo>
                    <a:pt x="685635" y="726507"/>
                  </a:lnTo>
                  <a:lnTo>
                    <a:pt x="690747" y="730593"/>
                  </a:lnTo>
                  <a:lnTo>
                    <a:pt x="690747" y="741836"/>
                  </a:lnTo>
                  <a:lnTo>
                    <a:pt x="688704" y="745922"/>
                  </a:lnTo>
                  <a:lnTo>
                    <a:pt x="683591" y="746938"/>
                  </a:lnTo>
                  <a:close/>
                </a:path>
                <a:path w="1252220" h="1249045">
                  <a:moveTo>
                    <a:pt x="585262" y="752051"/>
                  </a:moveTo>
                  <a:lnTo>
                    <a:pt x="578345" y="752051"/>
                  </a:lnTo>
                  <a:lnTo>
                    <a:pt x="573243" y="751024"/>
                  </a:lnTo>
                  <a:lnTo>
                    <a:pt x="569157" y="746938"/>
                  </a:lnTo>
                  <a:lnTo>
                    <a:pt x="569157" y="735696"/>
                  </a:lnTo>
                  <a:lnTo>
                    <a:pt x="573338" y="730474"/>
                  </a:lnTo>
                  <a:lnTo>
                    <a:pt x="587977" y="730474"/>
                  </a:lnTo>
                  <a:lnTo>
                    <a:pt x="590539" y="736160"/>
                  </a:lnTo>
                  <a:lnTo>
                    <a:pt x="588741" y="746938"/>
                  </a:lnTo>
                  <a:lnTo>
                    <a:pt x="588658" y="747435"/>
                  </a:lnTo>
                  <a:lnTo>
                    <a:pt x="585262" y="752051"/>
                  </a:lnTo>
                  <a:close/>
                </a:path>
                <a:path w="1252220" h="1249045">
                  <a:moveTo>
                    <a:pt x="425070" y="753067"/>
                  </a:moveTo>
                  <a:lnTo>
                    <a:pt x="418941" y="753067"/>
                  </a:lnTo>
                  <a:lnTo>
                    <a:pt x="414855" y="751024"/>
                  </a:lnTo>
                  <a:lnTo>
                    <a:pt x="413839" y="742852"/>
                  </a:lnTo>
                  <a:lnTo>
                    <a:pt x="412811" y="736723"/>
                  </a:lnTo>
                  <a:lnTo>
                    <a:pt x="416898" y="734679"/>
                  </a:lnTo>
                  <a:lnTo>
                    <a:pt x="422390" y="732485"/>
                  </a:lnTo>
                  <a:lnTo>
                    <a:pt x="429146" y="732485"/>
                  </a:lnTo>
                  <a:lnTo>
                    <a:pt x="433351" y="736431"/>
                  </a:lnTo>
                  <a:lnTo>
                    <a:pt x="434269" y="742852"/>
                  </a:lnTo>
                  <a:lnTo>
                    <a:pt x="433254" y="747965"/>
                  </a:lnTo>
                  <a:lnTo>
                    <a:pt x="430183" y="752051"/>
                  </a:lnTo>
                  <a:lnTo>
                    <a:pt x="425070" y="753067"/>
                  </a:lnTo>
                  <a:close/>
                </a:path>
                <a:path w="1252220" h="1249045">
                  <a:moveTo>
                    <a:pt x="370923" y="757164"/>
                  </a:moveTo>
                  <a:lnTo>
                    <a:pt x="362740" y="757164"/>
                  </a:lnTo>
                  <a:lnTo>
                    <a:pt x="356611" y="755110"/>
                  </a:lnTo>
                  <a:lnTo>
                    <a:pt x="351508" y="751024"/>
                  </a:lnTo>
                  <a:lnTo>
                    <a:pt x="352525" y="744895"/>
                  </a:lnTo>
                  <a:lnTo>
                    <a:pt x="353422" y="738636"/>
                  </a:lnTo>
                  <a:lnTo>
                    <a:pt x="357443" y="735512"/>
                  </a:lnTo>
                  <a:lnTo>
                    <a:pt x="364895" y="735512"/>
                  </a:lnTo>
                  <a:lnTo>
                    <a:pt x="370923" y="736723"/>
                  </a:lnTo>
                  <a:lnTo>
                    <a:pt x="373983" y="740809"/>
                  </a:lnTo>
                  <a:lnTo>
                    <a:pt x="373983" y="753067"/>
                  </a:lnTo>
                  <a:lnTo>
                    <a:pt x="370923" y="757164"/>
                  </a:lnTo>
                  <a:close/>
                </a:path>
                <a:path w="1252220" h="1249045">
                  <a:moveTo>
                    <a:pt x="85831" y="758180"/>
                  </a:moveTo>
                  <a:lnTo>
                    <a:pt x="72545" y="758180"/>
                  </a:lnTo>
                  <a:lnTo>
                    <a:pt x="69486" y="755110"/>
                  </a:lnTo>
                  <a:lnTo>
                    <a:pt x="69486" y="747965"/>
                  </a:lnTo>
                  <a:lnTo>
                    <a:pt x="67443" y="741836"/>
                  </a:lnTo>
                  <a:lnTo>
                    <a:pt x="72545" y="739793"/>
                  </a:lnTo>
                  <a:lnTo>
                    <a:pt x="84815" y="739793"/>
                  </a:lnTo>
                  <a:lnTo>
                    <a:pt x="89917" y="741836"/>
                  </a:lnTo>
                  <a:lnTo>
                    <a:pt x="89917" y="756137"/>
                  </a:lnTo>
                  <a:lnTo>
                    <a:pt x="85831" y="758180"/>
                  </a:lnTo>
                  <a:close/>
                </a:path>
                <a:path w="1252220" h="1249045">
                  <a:moveTo>
                    <a:pt x="314722" y="758180"/>
                  </a:moveTo>
                  <a:lnTo>
                    <a:pt x="300409" y="758180"/>
                  </a:lnTo>
                  <a:lnTo>
                    <a:pt x="296323" y="753067"/>
                  </a:lnTo>
                  <a:lnTo>
                    <a:pt x="296323" y="741836"/>
                  </a:lnTo>
                  <a:lnTo>
                    <a:pt x="300409" y="737749"/>
                  </a:lnTo>
                  <a:lnTo>
                    <a:pt x="311652" y="737749"/>
                  </a:lnTo>
                  <a:lnTo>
                    <a:pt x="315738" y="740809"/>
                  </a:lnTo>
                  <a:lnTo>
                    <a:pt x="317781" y="747965"/>
                  </a:lnTo>
                  <a:lnTo>
                    <a:pt x="316765" y="753067"/>
                  </a:lnTo>
                  <a:lnTo>
                    <a:pt x="314722" y="758180"/>
                  </a:lnTo>
                  <a:close/>
                </a:path>
                <a:path w="1252220" h="1249045">
                  <a:moveTo>
                    <a:pt x="630179" y="758634"/>
                  </a:moveTo>
                  <a:lnTo>
                    <a:pt x="623758" y="758634"/>
                  </a:lnTo>
                  <a:lnTo>
                    <a:pt x="622288" y="754040"/>
                  </a:lnTo>
                  <a:lnTo>
                    <a:pt x="622288" y="742852"/>
                  </a:lnTo>
                  <a:lnTo>
                    <a:pt x="626374" y="739793"/>
                  </a:lnTo>
                  <a:lnTo>
                    <a:pt x="637617" y="739793"/>
                  </a:lnTo>
                  <a:lnTo>
                    <a:pt x="641703" y="742852"/>
                  </a:lnTo>
                  <a:lnTo>
                    <a:pt x="641703" y="756137"/>
                  </a:lnTo>
                  <a:lnTo>
                    <a:pt x="637617" y="758180"/>
                  </a:lnTo>
                  <a:lnTo>
                    <a:pt x="632504" y="758180"/>
                  </a:lnTo>
                  <a:lnTo>
                    <a:pt x="631271" y="758494"/>
                  </a:lnTo>
                  <a:lnTo>
                    <a:pt x="630179" y="758634"/>
                  </a:lnTo>
                  <a:close/>
                </a:path>
                <a:path w="1252220" h="1249045">
                  <a:moveTo>
                    <a:pt x="140594" y="758710"/>
                  </a:moveTo>
                  <a:lnTo>
                    <a:pt x="134941" y="758710"/>
                  </a:lnTo>
                  <a:lnTo>
                    <a:pt x="133903" y="758537"/>
                  </a:lnTo>
                  <a:lnTo>
                    <a:pt x="132833" y="758180"/>
                  </a:lnTo>
                  <a:lnTo>
                    <a:pt x="127731" y="757164"/>
                  </a:lnTo>
                  <a:lnTo>
                    <a:pt x="125687" y="753067"/>
                  </a:lnTo>
                  <a:lnTo>
                    <a:pt x="125748" y="742852"/>
                  </a:lnTo>
                  <a:lnTo>
                    <a:pt x="129147" y="739252"/>
                  </a:lnTo>
                  <a:lnTo>
                    <a:pt x="134779" y="739252"/>
                  </a:lnTo>
                  <a:lnTo>
                    <a:pt x="135838" y="739425"/>
                  </a:lnTo>
                  <a:lnTo>
                    <a:pt x="136919" y="739793"/>
                  </a:lnTo>
                  <a:lnTo>
                    <a:pt x="142032" y="739793"/>
                  </a:lnTo>
                  <a:lnTo>
                    <a:pt x="144076" y="742852"/>
                  </a:lnTo>
                  <a:lnTo>
                    <a:pt x="144076" y="754894"/>
                  </a:lnTo>
                  <a:lnTo>
                    <a:pt x="140594" y="758710"/>
                  </a:lnTo>
                  <a:close/>
                </a:path>
                <a:path w="1252220" h="1249045">
                  <a:moveTo>
                    <a:pt x="29630" y="760224"/>
                  </a:moveTo>
                  <a:lnTo>
                    <a:pt x="16344" y="760224"/>
                  </a:lnTo>
                  <a:lnTo>
                    <a:pt x="13285" y="757164"/>
                  </a:lnTo>
                  <a:lnTo>
                    <a:pt x="13285" y="743879"/>
                  </a:lnTo>
                  <a:lnTo>
                    <a:pt x="16344" y="740809"/>
                  </a:lnTo>
                  <a:lnTo>
                    <a:pt x="29630" y="740809"/>
                  </a:lnTo>
                  <a:lnTo>
                    <a:pt x="31673" y="743879"/>
                  </a:lnTo>
                  <a:lnTo>
                    <a:pt x="33716" y="751024"/>
                  </a:lnTo>
                  <a:lnTo>
                    <a:pt x="31673" y="756137"/>
                  </a:lnTo>
                  <a:lnTo>
                    <a:pt x="29630" y="760224"/>
                  </a:lnTo>
                  <a:close/>
                </a:path>
                <a:path w="1252220" h="1249045">
                  <a:moveTo>
                    <a:pt x="757304" y="761250"/>
                  </a:moveTo>
                  <a:lnTo>
                    <a:pt x="750019" y="761250"/>
                  </a:lnTo>
                  <a:lnTo>
                    <a:pt x="744906" y="760224"/>
                  </a:lnTo>
                  <a:lnTo>
                    <a:pt x="741836" y="756137"/>
                  </a:lnTo>
                  <a:lnTo>
                    <a:pt x="741836" y="745533"/>
                  </a:lnTo>
                  <a:lnTo>
                    <a:pt x="745943" y="741674"/>
                  </a:lnTo>
                  <a:lnTo>
                    <a:pt x="759143" y="741674"/>
                  </a:lnTo>
                  <a:lnTo>
                    <a:pt x="761251" y="746938"/>
                  </a:lnTo>
                  <a:lnTo>
                    <a:pt x="761251" y="757553"/>
                  </a:lnTo>
                  <a:lnTo>
                    <a:pt x="757304" y="761250"/>
                  </a:lnTo>
                  <a:close/>
                </a:path>
                <a:path w="1252220" h="1249045">
                  <a:moveTo>
                    <a:pt x="819495" y="766353"/>
                  </a:moveTo>
                  <a:lnTo>
                    <a:pt x="811322" y="763293"/>
                  </a:lnTo>
                  <a:lnTo>
                    <a:pt x="807236" y="761250"/>
                  </a:lnTo>
                  <a:lnTo>
                    <a:pt x="808252" y="753067"/>
                  </a:lnTo>
                  <a:lnTo>
                    <a:pt x="808252" y="747965"/>
                  </a:lnTo>
                  <a:lnTo>
                    <a:pt x="813366" y="745922"/>
                  </a:lnTo>
                  <a:lnTo>
                    <a:pt x="824608" y="745922"/>
                  </a:lnTo>
                  <a:lnTo>
                    <a:pt x="828694" y="750008"/>
                  </a:lnTo>
                  <a:lnTo>
                    <a:pt x="828694" y="755110"/>
                  </a:lnTo>
                  <a:lnTo>
                    <a:pt x="830737" y="762266"/>
                  </a:lnTo>
                  <a:lnTo>
                    <a:pt x="825624" y="765337"/>
                  </a:lnTo>
                  <a:lnTo>
                    <a:pt x="819495" y="766353"/>
                  </a:lnTo>
                  <a:close/>
                </a:path>
                <a:path w="1252220" h="1249045">
                  <a:moveTo>
                    <a:pt x="877674" y="769877"/>
                  </a:moveTo>
                  <a:lnTo>
                    <a:pt x="871480" y="769877"/>
                  </a:lnTo>
                  <a:lnTo>
                    <a:pt x="868540" y="765337"/>
                  </a:lnTo>
                  <a:lnTo>
                    <a:pt x="868540" y="755110"/>
                  </a:lnTo>
                  <a:lnTo>
                    <a:pt x="872636" y="751024"/>
                  </a:lnTo>
                  <a:lnTo>
                    <a:pt x="877739" y="750008"/>
                  </a:lnTo>
                  <a:lnTo>
                    <a:pt x="879220" y="749370"/>
                  </a:lnTo>
                  <a:lnTo>
                    <a:pt x="880561" y="749089"/>
                  </a:lnTo>
                  <a:lnTo>
                    <a:pt x="886452" y="749089"/>
                  </a:lnTo>
                  <a:lnTo>
                    <a:pt x="889187" y="753316"/>
                  </a:lnTo>
                  <a:lnTo>
                    <a:pt x="889997" y="758180"/>
                  </a:lnTo>
                  <a:lnTo>
                    <a:pt x="889997" y="765337"/>
                  </a:lnTo>
                  <a:lnTo>
                    <a:pt x="887954" y="769423"/>
                  </a:lnTo>
                  <a:lnTo>
                    <a:pt x="879783" y="769423"/>
                  </a:lnTo>
                  <a:lnTo>
                    <a:pt x="878691" y="769736"/>
                  </a:lnTo>
                  <a:lnTo>
                    <a:pt x="877674" y="769877"/>
                  </a:lnTo>
                  <a:close/>
                </a:path>
                <a:path w="1252220" h="1249045">
                  <a:moveTo>
                    <a:pt x="514999" y="771466"/>
                  </a:moveTo>
                  <a:lnTo>
                    <a:pt x="500686" y="771466"/>
                  </a:lnTo>
                  <a:lnTo>
                    <a:pt x="496600" y="766353"/>
                  </a:lnTo>
                  <a:lnTo>
                    <a:pt x="496600" y="753067"/>
                  </a:lnTo>
                  <a:lnTo>
                    <a:pt x="500686" y="751024"/>
                  </a:lnTo>
                  <a:lnTo>
                    <a:pt x="505800" y="750008"/>
                  </a:lnTo>
                  <a:lnTo>
                    <a:pt x="507204" y="749651"/>
                  </a:lnTo>
                  <a:lnTo>
                    <a:pt x="508458" y="749489"/>
                  </a:lnTo>
                  <a:lnTo>
                    <a:pt x="514934" y="749489"/>
                  </a:lnTo>
                  <a:lnTo>
                    <a:pt x="517042" y="753456"/>
                  </a:lnTo>
                  <a:lnTo>
                    <a:pt x="517042" y="766353"/>
                  </a:lnTo>
                  <a:lnTo>
                    <a:pt x="514999" y="771466"/>
                  </a:lnTo>
                  <a:close/>
                </a:path>
                <a:path w="1252220" h="1249045">
                  <a:moveTo>
                    <a:pt x="999590" y="771596"/>
                  </a:moveTo>
                  <a:lnTo>
                    <a:pt x="992910" y="771596"/>
                  </a:lnTo>
                  <a:lnTo>
                    <a:pt x="988866" y="768525"/>
                  </a:lnTo>
                  <a:lnTo>
                    <a:pt x="987072" y="762266"/>
                  </a:lnTo>
                  <a:lnTo>
                    <a:pt x="987072" y="757164"/>
                  </a:lnTo>
                  <a:lnTo>
                    <a:pt x="990141" y="753067"/>
                  </a:lnTo>
                  <a:lnTo>
                    <a:pt x="996071" y="751889"/>
                  </a:lnTo>
                  <a:lnTo>
                    <a:pt x="1003211" y="751889"/>
                  </a:lnTo>
                  <a:lnTo>
                    <a:pt x="1006594" y="755748"/>
                  </a:lnTo>
                  <a:lnTo>
                    <a:pt x="1007513" y="761250"/>
                  </a:lnTo>
                  <a:lnTo>
                    <a:pt x="1007513" y="766353"/>
                  </a:lnTo>
                  <a:lnTo>
                    <a:pt x="1005470" y="769423"/>
                  </a:lnTo>
                  <a:lnTo>
                    <a:pt x="1000357" y="771466"/>
                  </a:lnTo>
                  <a:lnTo>
                    <a:pt x="999590" y="771596"/>
                  </a:lnTo>
                  <a:close/>
                </a:path>
                <a:path w="1252220" h="1249045">
                  <a:moveTo>
                    <a:pt x="939054" y="772482"/>
                  </a:moveTo>
                  <a:lnTo>
                    <a:pt x="932958" y="772482"/>
                  </a:lnTo>
                  <a:lnTo>
                    <a:pt x="929746" y="768990"/>
                  </a:lnTo>
                  <a:lnTo>
                    <a:pt x="928827" y="765337"/>
                  </a:lnTo>
                  <a:lnTo>
                    <a:pt x="926784" y="758180"/>
                  </a:lnTo>
                  <a:lnTo>
                    <a:pt x="930881" y="753067"/>
                  </a:lnTo>
                  <a:lnTo>
                    <a:pt x="938868" y="751921"/>
                  </a:lnTo>
                  <a:lnTo>
                    <a:pt x="944858" y="751921"/>
                  </a:lnTo>
                  <a:lnTo>
                    <a:pt x="948426" y="756581"/>
                  </a:lnTo>
                  <a:lnTo>
                    <a:pt x="950285" y="761250"/>
                  </a:lnTo>
                  <a:lnTo>
                    <a:pt x="949268" y="768396"/>
                  </a:lnTo>
                  <a:lnTo>
                    <a:pt x="945183" y="771466"/>
                  </a:lnTo>
                  <a:lnTo>
                    <a:pt x="939054" y="772482"/>
                  </a:lnTo>
                  <a:close/>
                </a:path>
                <a:path w="1252220" h="1249045">
                  <a:moveTo>
                    <a:pt x="1061672" y="773509"/>
                  </a:moveTo>
                  <a:lnTo>
                    <a:pt x="1050429" y="773509"/>
                  </a:lnTo>
                  <a:lnTo>
                    <a:pt x="1045316" y="769423"/>
                  </a:lnTo>
                  <a:lnTo>
                    <a:pt x="1045316" y="757164"/>
                  </a:lnTo>
                  <a:lnTo>
                    <a:pt x="1048386" y="753067"/>
                  </a:lnTo>
                  <a:lnTo>
                    <a:pt x="1054516" y="753067"/>
                  </a:lnTo>
                  <a:lnTo>
                    <a:pt x="1062687" y="754094"/>
                  </a:lnTo>
                  <a:lnTo>
                    <a:pt x="1065758" y="758180"/>
                  </a:lnTo>
                  <a:lnTo>
                    <a:pt x="1065758" y="769423"/>
                  </a:lnTo>
                  <a:lnTo>
                    <a:pt x="1061672" y="773509"/>
                  </a:lnTo>
                  <a:close/>
                </a:path>
                <a:path w="1252220" h="1249045">
                  <a:moveTo>
                    <a:pt x="1111679" y="774039"/>
                  </a:moveTo>
                  <a:lnTo>
                    <a:pt x="1106262" y="774039"/>
                  </a:lnTo>
                  <a:lnTo>
                    <a:pt x="1103204" y="770374"/>
                  </a:lnTo>
                  <a:lnTo>
                    <a:pt x="1101517" y="765337"/>
                  </a:lnTo>
                  <a:lnTo>
                    <a:pt x="1101517" y="758180"/>
                  </a:lnTo>
                  <a:lnTo>
                    <a:pt x="1103560" y="753067"/>
                  </a:lnTo>
                  <a:lnTo>
                    <a:pt x="1117872" y="753067"/>
                  </a:lnTo>
                  <a:lnTo>
                    <a:pt x="1121958" y="756137"/>
                  </a:lnTo>
                  <a:lnTo>
                    <a:pt x="1122975" y="761250"/>
                  </a:lnTo>
                  <a:lnTo>
                    <a:pt x="1125018" y="768396"/>
                  </a:lnTo>
                  <a:lnTo>
                    <a:pt x="1119916" y="772482"/>
                  </a:lnTo>
                  <a:lnTo>
                    <a:pt x="1113786" y="773509"/>
                  </a:lnTo>
                  <a:lnTo>
                    <a:pt x="1112694" y="773866"/>
                  </a:lnTo>
                  <a:lnTo>
                    <a:pt x="1111679" y="774039"/>
                  </a:lnTo>
                  <a:close/>
                </a:path>
                <a:path w="1252220" h="1249045">
                  <a:moveTo>
                    <a:pt x="1174074" y="774525"/>
                  </a:moveTo>
                  <a:lnTo>
                    <a:pt x="1160788" y="774525"/>
                  </a:lnTo>
                  <a:lnTo>
                    <a:pt x="1157718" y="769423"/>
                  </a:lnTo>
                  <a:lnTo>
                    <a:pt x="1157718" y="758180"/>
                  </a:lnTo>
                  <a:lnTo>
                    <a:pt x="1160788" y="753067"/>
                  </a:lnTo>
                  <a:lnTo>
                    <a:pt x="1174074" y="753067"/>
                  </a:lnTo>
                  <a:lnTo>
                    <a:pt x="1178160" y="757164"/>
                  </a:lnTo>
                  <a:lnTo>
                    <a:pt x="1178160" y="769423"/>
                  </a:lnTo>
                  <a:lnTo>
                    <a:pt x="1174074" y="774525"/>
                  </a:lnTo>
                  <a:close/>
                </a:path>
                <a:path w="1252220" h="1249045">
                  <a:moveTo>
                    <a:pt x="1231291" y="776568"/>
                  </a:moveTo>
                  <a:lnTo>
                    <a:pt x="1224135" y="776568"/>
                  </a:lnTo>
                  <a:lnTo>
                    <a:pt x="1215962" y="775552"/>
                  </a:lnTo>
                  <a:lnTo>
                    <a:pt x="1211876" y="770439"/>
                  </a:lnTo>
                  <a:lnTo>
                    <a:pt x="1213919" y="763293"/>
                  </a:lnTo>
                  <a:lnTo>
                    <a:pt x="1214762" y="758245"/>
                  </a:lnTo>
                  <a:lnTo>
                    <a:pt x="1218373" y="754581"/>
                  </a:lnTo>
                  <a:lnTo>
                    <a:pt x="1224037" y="754581"/>
                  </a:lnTo>
                  <a:lnTo>
                    <a:pt x="1225097" y="754754"/>
                  </a:lnTo>
                  <a:lnTo>
                    <a:pt x="1226178" y="755110"/>
                  </a:lnTo>
                  <a:lnTo>
                    <a:pt x="1232307" y="755110"/>
                  </a:lnTo>
                  <a:lnTo>
                    <a:pt x="1235377" y="760224"/>
                  </a:lnTo>
                  <a:lnTo>
                    <a:pt x="1235377" y="772482"/>
                  </a:lnTo>
                  <a:lnTo>
                    <a:pt x="1231291" y="776568"/>
                  </a:lnTo>
                  <a:close/>
                </a:path>
                <a:path w="1252220" h="1249045">
                  <a:moveTo>
                    <a:pt x="264650" y="782708"/>
                  </a:moveTo>
                  <a:lnTo>
                    <a:pt x="250348" y="782708"/>
                  </a:lnTo>
                  <a:lnTo>
                    <a:pt x="246262" y="780665"/>
                  </a:lnTo>
                  <a:lnTo>
                    <a:pt x="246262" y="766353"/>
                  </a:lnTo>
                  <a:lnTo>
                    <a:pt x="250348" y="763293"/>
                  </a:lnTo>
                  <a:lnTo>
                    <a:pt x="256195" y="762115"/>
                  </a:lnTo>
                  <a:lnTo>
                    <a:pt x="261569" y="762115"/>
                  </a:lnTo>
                  <a:lnTo>
                    <a:pt x="265774" y="765964"/>
                  </a:lnTo>
                  <a:lnTo>
                    <a:pt x="266693" y="771466"/>
                  </a:lnTo>
                  <a:lnTo>
                    <a:pt x="266693" y="777595"/>
                  </a:lnTo>
                  <a:lnTo>
                    <a:pt x="264650" y="782708"/>
                  </a:lnTo>
                  <a:close/>
                </a:path>
                <a:path w="1252220" h="1249045">
                  <a:moveTo>
                    <a:pt x="205390" y="785767"/>
                  </a:moveTo>
                  <a:lnTo>
                    <a:pt x="193120" y="785767"/>
                  </a:lnTo>
                  <a:lnTo>
                    <a:pt x="190061" y="780665"/>
                  </a:lnTo>
                  <a:lnTo>
                    <a:pt x="190061" y="768396"/>
                  </a:lnTo>
                  <a:lnTo>
                    <a:pt x="194147" y="765337"/>
                  </a:lnTo>
                  <a:lnTo>
                    <a:pt x="205390" y="765337"/>
                  </a:lnTo>
                  <a:lnTo>
                    <a:pt x="209476" y="767380"/>
                  </a:lnTo>
                  <a:lnTo>
                    <a:pt x="210492" y="775552"/>
                  </a:lnTo>
                  <a:lnTo>
                    <a:pt x="209476" y="781681"/>
                  </a:lnTo>
                  <a:lnTo>
                    <a:pt x="205390" y="785767"/>
                  </a:lnTo>
                  <a:close/>
                </a:path>
                <a:path w="1252220" h="1249045">
                  <a:moveTo>
                    <a:pt x="710411" y="794070"/>
                  </a:moveTo>
                  <a:lnTo>
                    <a:pt x="703731" y="794070"/>
                  </a:lnTo>
                  <a:lnTo>
                    <a:pt x="699817" y="791118"/>
                  </a:lnTo>
                  <a:lnTo>
                    <a:pt x="698920" y="785767"/>
                  </a:lnTo>
                  <a:lnTo>
                    <a:pt x="697904" y="778622"/>
                  </a:lnTo>
                  <a:lnTo>
                    <a:pt x="699947" y="773509"/>
                  </a:lnTo>
                  <a:lnTo>
                    <a:pt x="715276" y="773509"/>
                  </a:lnTo>
                  <a:lnTo>
                    <a:pt x="719361" y="777595"/>
                  </a:lnTo>
                  <a:lnTo>
                    <a:pt x="719361" y="788838"/>
                  </a:lnTo>
                  <a:lnTo>
                    <a:pt x="716292" y="792924"/>
                  </a:lnTo>
                  <a:lnTo>
                    <a:pt x="711190" y="793940"/>
                  </a:lnTo>
                  <a:lnTo>
                    <a:pt x="710411" y="794070"/>
                  </a:lnTo>
                  <a:close/>
                </a:path>
                <a:path w="1252220" h="1249045">
                  <a:moveTo>
                    <a:pt x="460772" y="795983"/>
                  </a:moveTo>
                  <a:lnTo>
                    <a:pt x="453684" y="795983"/>
                  </a:lnTo>
                  <a:lnTo>
                    <a:pt x="447555" y="793940"/>
                  </a:lnTo>
                  <a:lnTo>
                    <a:pt x="443469" y="788838"/>
                  </a:lnTo>
                  <a:lnTo>
                    <a:pt x="444485" y="782708"/>
                  </a:lnTo>
                  <a:lnTo>
                    <a:pt x="444485" y="776568"/>
                  </a:lnTo>
                  <a:lnTo>
                    <a:pt x="449598" y="773509"/>
                  </a:lnTo>
                  <a:lnTo>
                    <a:pt x="462883" y="773509"/>
                  </a:lnTo>
                  <a:lnTo>
                    <a:pt x="464927" y="778622"/>
                  </a:lnTo>
                  <a:lnTo>
                    <a:pt x="465943" y="783724"/>
                  </a:lnTo>
                  <a:lnTo>
                    <a:pt x="465013" y="791205"/>
                  </a:lnTo>
                  <a:lnTo>
                    <a:pt x="460772" y="795983"/>
                  </a:lnTo>
                  <a:close/>
                </a:path>
                <a:path w="1252220" h="1249045">
                  <a:moveTo>
                    <a:pt x="555872" y="798037"/>
                  </a:moveTo>
                  <a:lnTo>
                    <a:pt x="547121" y="798037"/>
                  </a:lnTo>
                  <a:lnTo>
                    <a:pt x="544629" y="793410"/>
                  </a:lnTo>
                  <a:lnTo>
                    <a:pt x="544629" y="787811"/>
                  </a:lnTo>
                  <a:lnTo>
                    <a:pt x="542586" y="782708"/>
                  </a:lnTo>
                  <a:lnTo>
                    <a:pt x="546672" y="778622"/>
                  </a:lnTo>
                  <a:lnTo>
                    <a:pt x="551785" y="777595"/>
                  </a:lnTo>
                  <a:lnTo>
                    <a:pt x="557915" y="777595"/>
                  </a:lnTo>
                  <a:lnTo>
                    <a:pt x="562001" y="781681"/>
                  </a:lnTo>
                  <a:lnTo>
                    <a:pt x="563017" y="787811"/>
                  </a:lnTo>
                  <a:lnTo>
                    <a:pt x="565060" y="792924"/>
                  </a:lnTo>
                  <a:lnTo>
                    <a:pt x="560974" y="797010"/>
                  </a:lnTo>
                  <a:lnTo>
                    <a:pt x="555872" y="798037"/>
                  </a:lnTo>
                  <a:close/>
                </a:path>
                <a:path w="1252220" h="1249045">
                  <a:moveTo>
                    <a:pt x="394424" y="802123"/>
                  </a:moveTo>
                  <a:lnTo>
                    <a:pt x="386104" y="802123"/>
                  </a:lnTo>
                  <a:lnTo>
                    <a:pt x="383052" y="799183"/>
                  </a:lnTo>
                  <a:lnTo>
                    <a:pt x="382154" y="792924"/>
                  </a:lnTo>
                  <a:lnTo>
                    <a:pt x="381139" y="787811"/>
                  </a:lnTo>
                  <a:lnTo>
                    <a:pt x="384197" y="783724"/>
                  </a:lnTo>
                  <a:lnTo>
                    <a:pt x="389311" y="782708"/>
                  </a:lnTo>
                  <a:lnTo>
                    <a:pt x="391002" y="782460"/>
                  </a:lnTo>
                  <a:lnTo>
                    <a:pt x="397948" y="782460"/>
                  </a:lnTo>
                  <a:lnTo>
                    <a:pt x="401732" y="784989"/>
                  </a:lnTo>
                  <a:lnTo>
                    <a:pt x="402597" y="791897"/>
                  </a:lnTo>
                  <a:lnTo>
                    <a:pt x="402597" y="797010"/>
                  </a:lnTo>
                  <a:lnTo>
                    <a:pt x="399526" y="800080"/>
                  </a:lnTo>
                  <a:lnTo>
                    <a:pt x="394424" y="802123"/>
                  </a:lnTo>
                  <a:close/>
                </a:path>
                <a:path w="1252220" h="1249045">
                  <a:moveTo>
                    <a:pt x="791908" y="806209"/>
                  </a:moveTo>
                  <a:lnTo>
                    <a:pt x="779649" y="806209"/>
                  </a:lnTo>
                  <a:lnTo>
                    <a:pt x="776579" y="802123"/>
                  </a:lnTo>
                  <a:lnTo>
                    <a:pt x="775563" y="797010"/>
                  </a:lnTo>
                  <a:lnTo>
                    <a:pt x="773520" y="790881"/>
                  </a:lnTo>
                  <a:lnTo>
                    <a:pt x="777606" y="785767"/>
                  </a:lnTo>
                  <a:lnTo>
                    <a:pt x="784751" y="783724"/>
                  </a:lnTo>
                  <a:lnTo>
                    <a:pt x="790892" y="783724"/>
                  </a:lnTo>
                  <a:lnTo>
                    <a:pt x="794978" y="787811"/>
                  </a:lnTo>
                  <a:lnTo>
                    <a:pt x="797021" y="793940"/>
                  </a:lnTo>
                  <a:lnTo>
                    <a:pt x="795993" y="802123"/>
                  </a:lnTo>
                  <a:lnTo>
                    <a:pt x="791908" y="806209"/>
                  </a:lnTo>
                  <a:close/>
                </a:path>
                <a:path w="1252220" h="1249045">
                  <a:moveTo>
                    <a:pt x="336179" y="807225"/>
                  </a:moveTo>
                  <a:lnTo>
                    <a:pt x="321867" y="807225"/>
                  </a:lnTo>
                  <a:lnTo>
                    <a:pt x="317781" y="803139"/>
                  </a:lnTo>
                  <a:lnTo>
                    <a:pt x="317781" y="790881"/>
                  </a:lnTo>
                  <a:lnTo>
                    <a:pt x="324937" y="787811"/>
                  </a:lnTo>
                  <a:lnTo>
                    <a:pt x="328008" y="786794"/>
                  </a:lnTo>
                  <a:lnTo>
                    <a:pt x="336179" y="787811"/>
                  </a:lnTo>
                  <a:lnTo>
                    <a:pt x="340266" y="791897"/>
                  </a:lnTo>
                  <a:lnTo>
                    <a:pt x="340266" y="803139"/>
                  </a:lnTo>
                  <a:lnTo>
                    <a:pt x="336179" y="807225"/>
                  </a:lnTo>
                  <a:close/>
                </a:path>
                <a:path w="1252220" h="1249045">
                  <a:moveTo>
                    <a:pt x="151232" y="809268"/>
                  </a:moveTo>
                  <a:lnTo>
                    <a:pt x="145102" y="808252"/>
                  </a:lnTo>
                  <a:lnTo>
                    <a:pt x="139989" y="807225"/>
                  </a:lnTo>
                  <a:lnTo>
                    <a:pt x="139989" y="792924"/>
                  </a:lnTo>
                  <a:lnTo>
                    <a:pt x="143048" y="788838"/>
                  </a:lnTo>
                  <a:lnTo>
                    <a:pt x="157361" y="788838"/>
                  </a:lnTo>
                  <a:lnTo>
                    <a:pt x="159404" y="792924"/>
                  </a:lnTo>
                  <a:lnTo>
                    <a:pt x="161447" y="798037"/>
                  </a:lnTo>
                  <a:lnTo>
                    <a:pt x="162463" y="806209"/>
                  </a:lnTo>
                  <a:lnTo>
                    <a:pt x="156333" y="808252"/>
                  </a:lnTo>
                  <a:lnTo>
                    <a:pt x="151232" y="809268"/>
                  </a:lnTo>
                  <a:close/>
                </a:path>
                <a:path w="1252220" h="1249045">
                  <a:moveTo>
                    <a:pt x="95030" y="811312"/>
                  </a:moveTo>
                  <a:lnTo>
                    <a:pt x="86858" y="811312"/>
                  </a:lnTo>
                  <a:lnTo>
                    <a:pt x="84815" y="806209"/>
                  </a:lnTo>
                  <a:lnTo>
                    <a:pt x="84815" y="793940"/>
                  </a:lnTo>
                  <a:lnTo>
                    <a:pt x="87874" y="790881"/>
                  </a:lnTo>
                  <a:lnTo>
                    <a:pt x="100133" y="790881"/>
                  </a:lnTo>
                  <a:lnTo>
                    <a:pt x="103202" y="793940"/>
                  </a:lnTo>
                  <a:lnTo>
                    <a:pt x="103202" y="802123"/>
                  </a:lnTo>
                  <a:lnTo>
                    <a:pt x="102176" y="807225"/>
                  </a:lnTo>
                  <a:lnTo>
                    <a:pt x="98090" y="809268"/>
                  </a:lnTo>
                  <a:lnTo>
                    <a:pt x="95030" y="811312"/>
                  </a:lnTo>
                  <a:close/>
                </a:path>
                <a:path w="1252220" h="1249045">
                  <a:moveTo>
                    <a:pt x="43942" y="812339"/>
                  </a:moveTo>
                  <a:lnTo>
                    <a:pt x="30657" y="812339"/>
                  </a:lnTo>
                  <a:lnTo>
                    <a:pt x="26570" y="809268"/>
                  </a:lnTo>
                  <a:lnTo>
                    <a:pt x="25543" y="804166"/>
                  </a:lnTo>
                  <a:lnTo>
                    <a:pt x="24527" y="798037"/>
                  </a:lnTo>
                  <a:lnTo>
                    <a:pt x="28613" y="792924"/>
                  </a:lnTo>
                  <a:lnTo>
                    <a:pt x="35921" y="791702"/>
                  </a:lnTo>
                  <a:lnTo>
                    <a:pt x="41877" y="791702"/>
                  </a:lnTo>
                  <a:lnTo>
                    <a:pt x="45088" y="794599"/>
                  </a:lnTo>
                  <a:lnTo>
                    <a:pt x="45985" y="799053"/>
                  </a:lnTo>
                  <a:lnTo>
                    <a:pt x="45985" y="807225"/>
                  </a:lnTo>
                  <a:lnTo>
                    <a:pt x="43942" y="812339"/>
                  </a:lnTo>
                  <a:close/>
                </a:path>
                <a:path w="1252220" h="1249045">
                  <a:moveTo>
                    <a:pt x="664177" y="812339"/>
                  </a:moveTo>
                  <a:lnTo>
                    <a:pt x="652945" y="812339"/>
                  </a:lnTo>
                  <a:lnTo>
                    <a:pt x="648859" y="808252"/>
                  </a:lnTo>
                  <a:lnTo>
                    <a:pt x="647832" y="803139"/>
                  </a:lnTo>
                  <a:lnTo>
                    <a:pt x="645789" y="794967"/>
                  </a:lnTo>
                  <a:lnTo>
                    <a:pt x="649875" y="791897"/>
                  </a:lnTo>
                  <a:lnTo>
                    <a:pt x="657031" y="790881"/>
                  </a:lnTo>
                  <a:lnTo>
                    <a:pt x="658112" y="790567"/>
                  </a:lnTo>
                  <a:lnTo>
                    <a:pt x="659096" y="790427"/>
                  </a:lnTo>
                  <a:lnTo>
                    <a:pt x="665085" y="790427"/>
                  </a:lnTo>
                  <a:lnTo>
                    <a:pt x="667531" y="794967"/>
                  </a:lnTo>
                  <a:lnTo>
                    <a:pt x="669290" y="801096"/>
                  </a:lnTo>
                  <a:lnTo>
                    <a:pt x="668263" y="808252"/>
                  </a:lnTo>
                  <a:lnTo>
                    <a:pt x="664177" y="812339"/>
                  </a:lnTo>
                  <a:close/>
                </a:path>
                <a:path w="1252220" h="1249045">
                  <a:moveTo>
                    <a:pt x="612072" y="813355"/>
                  </a:moveTo>
                  <a:lnTo>
                    <a:pt x="597760" y="813355"/>
                  </a:lnTo>
                  <a:lnTo>
                    <a:pt x="595717" y="809268"/>
                  </a:lnTo>
                  <a:lnTo>
                    <a:pt x="593674" y="804166"/>
                  </a:lnTo>
                  <a:lnTo>
                    <a:pt x="592658" y="797010"/>
                  </a:lnTo>
                  <a:lnTo>
                    <a:pt x="596744" y="792924"/>
                  </a:lnTo>
                  <a:lnTo>
                    <a:pt x="611046" y="792924"/>
                  </a:lnTo>
                  <a:lnTo>
                    <a:pt x="616158" y="795983"/>
                  </a:lnTo>
                  <a:lnTo>
                    <a:pt x="616158" y="809268"/>
                  </a:lnTo>
                  <a:lnTo>
                    <a:pt x="612072" y="813355"/>
                  </a:lnTo>
                  <a:close/>
                </a:path>
                <a:path w="1252220" h="1249045">
                  <a:moveTo>
                    <a:pt x="852454" y="813484"/>
                  </a:moveTo>
                  <a:lnTo>
                    <a:pt x="845811" y="813484"/>
                  </a:lnTo>
                  <a:lnTo>
                    <a:pt x="841979" y="810425"/>
                  </a:lnTo>
                  <a:lnTo>
                    <a:pt x="841979" y="804166"/>
                  </a:lnTo>
                  <a:lnTo>
                    <a:pt x="840953" y="799053"/>
                  </a:lnTo>
                  <a:lnTo>
                    <a:pt x="844022" y="793940"/>
                  </a:lnTo>
                  <a:lnTo>
                    <a:pt x="856281" y="793940"/>
                  </a:lnTo>
                  <a:lnTo>
                    <a:pt x="859351" y="797010"/>
                  </a:lnTo>
                  <a:lnTo>
                    <a:pt x="862411" y="803139"/>
                  </a:lnTo>
                  <a:lnTo>
                    <a:pt x="862411" y="809268"/>
                  </a:lnTo>
                  <a:lnTo>
                    <a:pt x="858324" y="812339"/>
                  </a:lnTo>
                  <a:lnTo>
                    <a:pt x="853222" y="813355"/>
                  </a:lnTo>
                  <a:lnTo>
                    <a:pt x="852454" y="813484"/>
                  </a:lnTo>
                  <a:close/>
                </a:path>
                <a:path w="1252220" h="1249045">
                  <a:moveTo>
                    <a:pt x="978953" y="819657"/>
                  </a:moveTo>
                  <a:lnTo>
                    <a:pt x="971551" y="819657"/>
                  </a:lnTo>
                  <a:lnTo>
                    <a:pt x="966641" y="817333"/>
                  </a:lnTo>
                  <a:lnTo>
                    <a:pt x="966641" y="811312"/>
                  </a:lnTo>
                  <a:lnTo>
                    <a:pt x="965614" y="806209"/>
                  </a:lnTo>
                  <a:lnTo>
                    <a:pt x="969700" y="802123"/>
                  </a:lnTo>
                  <a:lnTo>
                    <a:pt x="974813" y="801096"/>
                  </a:lnTo>
                  <a:lnTo>
                    <a:pt x="975904" y="800739"/>
                  </a:lnTo>
                  <a:lnTo>
                    <a:pt x="976954" y="800566"/>
                  </a:lnTo>
                  <a:lnTo>
                    <a:pt x="982629" y="800566"/>
                  </a:lnTo>
                  <a:lnTo>
                    <a:pt x="986239" y="804231"/>
                  </a:lnTo>
                  <a:lnTo>
                    <a:pt x="987072" y="809268"/>
                  </a:lnTo>
                  <a:lnTo>
                    <a:pt x="989115" y="814382"/>
                  </a:lnTo>
                  <a:lnTo>
                    <a:pt x="985029" y="818468"/>
                  </a:lnTo>
                  <a:lnTo>
                    <a:pt x="979926" y="819495"/>
                  </a:lnTo>
                  <a:lnTo>
                    <a:pt x="978953" y="819657"/>
                  </a:lnTo>
                  <a:close/>
                </a:path>
                <a:path w="1252220" h="1249045">
                  <a:moveTo>
                    <a:pt x="913509" y="821538"/>
                  </a:moveTo>
                  <a:lnTo>
                    <a:pt x="909412" y="821538"/>
                  </a:lnTo>
                  <a:lnTo>
                    <a:pt x="905326" y="818468"/>
                  </a:lnTo>
                  <a:lnTo>
                    <a:pt x="904310" y="813355"/>
                  </a:lnTo>
                  <a:lnTo>
                    <a:pt x="903283" y="807225"/>
                  </a:lnTo>
                  <a:lnTo>
                    <a:pt x="904310" y="802123"/>
                  </a:lnTo>
                  <a:lnTo>
                    <a:pt x="912483" y="801096"/>
                  </a:lnTo>
                  <a:lnTo>
                    <a:pt x="919639" y="801096"/>
                  </a:lnTo>
                  <a:lnTo>
                    <a:pt x="923725" y="804166"/>
                  </a:lnTo>
                  <a:lnTo>
                    <a:pt x="923725" y="814382"/>
                  </a:lnTo>
                  <a:lnTo>
                    <a:pt x="920654" y="819495"/>
                  </a:lnTo>
                  <a:lnTo>
                    <a:pt x="913509" y="821538"/>
                  </a:lnTo>
                  <a:close/>
                </a:path>
                <a:path w="1252220" h="1249045">
                  <a:moveTo>
                    <a:pt x="1102941" y="822554"/>
                  </a:moveTo>
                  <a:lnTo>
                    <a:pt x="1088232" y="822554"/>
                  </a:lnTo>
                  <a:lnTo>
                    <a:pt x="1084145" y="818468"/>
                  </a:lnTo>
                  <a:lnTo>
                    <a:pt x="1084145" y="807225"/>
                  </a:lnTo>
                  <a:lnTo>
                    <a:pt x="1088232" y="802123"/>
                  </a:lnTo>
                  <a:lnTo>
                    <a:pt x="1101517" y="802123"/>
                  </a:lnTo>
                  <a:lnTo>
                    <a:pt x="1104587" y="807225"/>
                  </a:lnTo>
                  <a:lnTo>
                    <a:pt x="1106630" y="812339"/>
                  </a:lnTo>
                  <a:lnTo>
                    <a:pt x="1104760" y="817938"/>
                  </a:lnTo>
                  <a:lnTo>
                    <a:pt x="1102941" y="822554"/>
                  </a:lnTo>
                  <a:close/>
                </a:path>
                <a:path w="1252220" h="1249045">
                  <a:moveTo>
                    <a:pt x="1042257" y="823581"/>
                  </a:moveTo>
                  <a:lnTo>
                    <a:pt x="1029028" y="823581"/>
                  </a:lnTo>
                  <a:lnTo>
                    <a:pt x="1024885" y="818965"/>
                  </a:lnTo>
                  <a:lnTo>
                    <a:pt x="1024885" y="808252"/>
                  </a:lnTo>
                  <a:lnTo>
                    <a:pt x="1027944" y="804166"/>
                  </a:lnTo>
                  <a:lnTo>
                    <a:pt x="1033811" y="802988"/>
                  </a:lnTo>
                  <a:lnTo>
                    <a:pt x="1041218" y="802988"/>
                  </a:lnTo>
                  <a:lnTo>
                    <a:pt x="1045424" y="806836"/>
                  </a:lnTo>
                  <a:lnTo>
                    <a:pt x="1046343" y="812339"/>
                  </a:lnTo>
                  <a:lnTo>
                    <a:pt x="1046343" y="818468"/>
                  </a:lnTo>
                  <a:lnTo>
                    <a:pt x="1042257" y="823581"/>
                  </a:lnTo>
                  <a:close/>
                </a:path>
                <a:path w="1252220" h="1249045">
                  <a:moveTo>
                    <a:pt x="1158745" y="824597"/>
                  </a:moveTo>
                  <a:lnTo>
                    <a:pt x="1145460" y="824597"/>
                  </a:lnTo>
                  <a:lnTo>
                    <a:pt x="1142390" y="820511"/>
                  </a:lnTo>
                  <a:lnTo>
                    <a:pt x="1142390" y="809268"/>
                  </a:lnTo>
                  <a:lnTo>
                    <a:pt x="1144433" y="805182"/>
                  </a:lnTo>
                  <a:lnTo>
                    <a:pt x="1158745" y="805182"/>
                  </a:lnTo>
                  <a:lnTo>
                    <a:pt x="1162831" y="809268"/>
                  </a:lnTo>
                  <a:lnTo>
                    <a:pt x="1162831" y="820511"/>
                  </a:lnTo>
                  <a:lnTo>
                    <a:pt x="1158745" y="824597"/>
                  </a:lnTo>
                  <a:close/>
                </a:path>
                <a:path w="1252220" h="1249045">
                  <a:moveTo>
                    <a:pt x="1216990" y="827667"/>
                  </a:moveTo>
                  <a:lnTo>
                    <a:pt x="1203704" y="827667"/>
                  </a:lnTo>
                  <a:lnTo>
                    <a:pt x="1199618" y="823581"/>
                  </a:lnTo>
                  <a:lnTo>
                    <a:pt x="1199618" y="811312"/>
                  </a:lnTo>
                  <a:lnTo>
                    <a:pt x="1203704" y="807225"/>
                  </a:lnTo>
                  <a:lnTo>
                    <a:pt x="1215962" y="807225"/>
                  </a:lnTo>
                  <a:lnTo>
                    <a:pt x="1220048" y="811312"/>
                  </a:lnTo>
                  <a:lnTo>
                    <a:pt x="1220048" y="823581"/>
                  </a:lnTo>
                  <a:lnTo>
                    <a:pt x="1216990" y="827667"/>
                  </a:lnTo>
                  <a:close/>
                </a:path>
                <a:path w="1252220" h="1249045">
                  <a:moveTo>
                    <a:pt x="495584" y="828683"/>
                  </a:moveTo>
                  <a:lnTo>
                    <a:pt x="489504" y="828683"/>
                  </a:lnTo>
                  <a:lnTo>
                    <a:pt x="486276" y="825083"/>
                  </a:lnTo>
                  <a:lnTo>
                    <a:pt x="485358" y="820511"/>
                  </a:lnTo>
                  <a:lnTo>
                    <a:pt x="484342" y="813355"/>
                  </a:lnTo>
                  <a:lnTo>
                    <a:pt x="486385" y="809268"/>
                  </a:lnTo>
                  <a:lnTo>
                    <a:pt x="494682" y="808090"/>
                  </a:lnTo>
                  <a:lnTo>
                    <a:pt x="500492" y="808090"/>
                  </a:lnTo>
                  <a:lnTo>
                    <a:pt x="503865" y="811852"/>
                  </a:lnTo>
                  <a:lnTo>
                    <a:pt x="504772" y="816425"/>
                  </a:lnTo>
                  <a:lnTo>
                    <a:pt x="505800" y="822554"/>
                  </a:lnTo>
                  <a:lnTo>
                    <a:pt x="503756" y="827667"/>
                  </a:lnTo>
                  <a:lnTo>
                    <a:pt x="495584" y="828683"/>
                  </a:lnTo>
                  <a:close/>
                </a:path>
                <a:path w="1252220" h="1249045">
                  <a:moveTo>
                    <a:pt x="286108" y="831753"/>
                  </a:moveTo>
                  <a:lnTo>
                    <a:pt x="271806" y="831753"/>
                  </a:lnTo>
                  <a:lnTo>
                    <a:pt x="269763" y="826640"/>
                  </a:lnTo>
                  <a:lnTo>
                    <a:pt x="269763" y="819495"/>
                  </a:lnTo>
                  <a:lnTo>
                    <a:pt x="270779" y="813355"/>
                  </a:lnTo>
                  <a:lnTo>
                    <a:pt x="274866" y="811312"/>
                  </a:lnTo>
                  <a:lnTo>
                    <a:pt x="287135" y="811312"/>
                  </a:lnTo>
                  <a:lnTo>
                    <a:pt x="290194" y="816425"/>
                  </a:lnTo>
                  <a:lnTo>
                    <a:pt x="290194" y="822554"/>
                  </a:lnTo>
                  <a:lnTo>
                    <a:pt x="288151" y="827667"/>
                  </a:lnTo>
                  <a:lnTo>
                    <a:pt x="286108" y="831753"/>
                  </a:lnTo>
                  <a:close/>
                </a:path>
                <a:path w="1252220" h="1249045">
                  <a:moveTo>
                    <a:pt x="218664" y="836856"/>
                  </a:moveTo>
                  <a:lnTo>
                    <a:pt x="212535" y="834812"/>
                  </a:lnTo>
                  <a:lnTo>
                    <a:pt x="208449" y="829710"/>
                  </a:lnTo>
                  <a:lnTo>
                    <a:pt x="209476" y="823581"/>
                  </a:lnTo>
                  <a:lnTo>
                    <a:pt x="210362" y="817322"/>
                  </a:lnTo>
                  <a:lnTo>
                    <a:pt x="214394" y="814187"/>
                  </a:lnTo>
                  <a:lnTo>
                    <a:pt x="221419" y="814187"/>
                  </a:lnTo>
                  <a:lnTo>
                    <a:pt x="222751" y="814382"/>
                  </a:lnTo>
                  <a:lnTo>
                    <a:pt x="227864" y="816425"/>
                  </a:lnTo>
                  <a:lnTo>
                    <a:pt x="229907" y="819495"/>
                  </a:lnTo>
                  <a:lnTo>
                    <a:pt x="229907" y="829710"/>
                  </a:lnTo>
                  <a:lnTo>
                    <a:pt x="225820" y="834812"/>
                  </a:lnTo>
                  <a:lnTo>
                    <a:pt x="218664" y="836856"/>
                  </a:lnTo>
                  <a:close/>
                </a:path>
                <a:path w="1252220" h="1249045">
                  <a:moveTo>
                    <a:pt x="741836" y="837882"/>
                  </a:moveTo>
                  <a:lnTo>
                    <a:pt x="735707" y="837882"/>
                  </a:lnTo>
                  <a:lnTo>
                    <a:pt x="731620" y="832769"/>
                  </a:lnTo>
                  <a:lnTo>
                    <a:pt x="731620" y="820511"/>
                  </a:lnTo>
                  <a:lnTo>
                    <a:pt x="735707" y="816425"/>
                  </a:lnTo>
                  <a:lnTo>
                    <a:pt x="740819" y="816425"/>
                  </a:lnTo>
                  <a:lnTo>
                    <a:pt x="741901" y="816057"/>
                  </a:lnTo>
                  <a:lnTo>
                    <a:pt x="742960" y="815895"/>
                  </a:lnTo>
                  <a:lnTo>
                    <a:pt x="748657" y="815895"/>
                  </a:lnTo>
                  <a:lnTo>
                    <a:pt x="752418" y="819549"/>
                  </a:lnTo>
                  <a:lnTo>
                    <a:pt x="754105" y="824597"/>
                  </a:lnTo>
                  <a:lnTo>
                    <a:pt x="755122" y="832769"/>
                  </a:lnTo>
                  <a:lnTo>
                    <a:pt x="751035" y="836856"/>
                  </a:lnTo>
                  <a:lnTo>
                    <a:pt x="741836" y="837882"/>
                  </a:lnTo>
                  <a:close/>
                </a:path>
                <a:path w="1252220" h="1249045">
                  <a:moveTo>
                    <a:pt x="434269" y="842996"/>
                  </a:moveTo>
                  <a:lnTo>
                    <a:pt x="419008" y="842996"/>
                  </a:lnTo>
                  <a:lnTo>
                    <a:pt x="414855" y="838369"/>
                  </a:lnTo>
                  <a:lnTo>
                    <a:pt x="414855" y="825624"/>
                  </a:lnTo>
                  <a:lnTo>
                    <a:pt x="418941" y="823581"/>
                  </a:lnTo>
                  <a:lnTo>
                    <a:pt x="424054" y="822554"/>
                  </a:lnTo>
                  <a:lnTo>
                    <a:pt x="425308" y="822143"/>
                  </a:lnTo>
                  <a:lnTo>
                    <a:pt x="426518" y="821938"/>
                  </a:lnTo>
                  <a:lnTo>
                    <a:pt x="432141" y="821938"/>
                  </a:lnTo>
                  <a:lnTo>
                    <a:pt x="435708" y="825040"/>
                  </a:lnTo>
                  <a:lnTo>
                    <a:pt x="437340" y="830726"/>
                  </a:lnTo>
                  <a:lnTo>
                    <a:pt x="437340" y="837882"/>
                  </a:lnTo>
                  <a:lnTo>
                    <a:pt x="434269" y="842996"/>
                  </a:lnTo>
                  <a:close/>
                </a:path>
                <a:path w="1252220" h="1249045">
                  <a:moveTo>
                    <a:pt x="365810" y="852184"/>
                  </a:moveTo>
                  <a:lnTo>
                    <a:pt x="358654" y="852184"/>
                  </a:lnTo>
                  <a:lnTo>
                    <a:pt x="351508" y="850141"/>
                  </a:lnTo>
                  <a:lnTo>
                    <a:pt x="347422" y="845039"/>
                  </a:lnTo>
                  <a:lnTo>
                    <a:pt x="348438" y="838909"/>
                  </a:lnTo>
                  <a:lnTo>
                    <a:pt x="351184" y="833407"/>
                  </a:lnTo>
                  <a:lnTo>
                    <a:pt x="355583" y="829548"/>
                  </a:lnTo>
                  <a:lnTo>
                    <a:pt x="362334" y="829548"/>
                  </a:lnTo>
                  <a:lnTo>
                    <a:pt x="367853" y="831753"/>
                  </a:lnTo>
                  <a:lnTo>
                    <a:pt x="370923" y="836856"/>
                  </a:lnTo>
                  <a:lnTo>
                    <a:pt x="370923" y="849125"/>
                  </a:lnTo>
                  <a:lnTo>
                    <a:pt x="365810" y="852184"/>
                  </a:lnTo>
                  <a:close/>
                </a:path>
                <a:path w="1252220" h="1249045">
                  <a:moveTo>
                    <a:pt x="546672" y="853211"/>
                  </a:moveTo>
                  <a:lnTo>
                    <a:pt x="534654" y="853211"/>
                  </a:lnTo>
                  <a:lnTo>
                    <a:pt x="531343" y="848682"/>
                  </a:lnTo>
                  <a:lnTo>
                    <a:pt x="531343" y="837882"/>
                  </a:lnTo>
                  <a:lnTo>
                    <a:pt x="535429" y="832769"/>
                  </a:lnTo>
                  <a:lnTo>
                    <a:pt x="546672" y="832769"/>
                  </a:lnTo>
                  <a:lnTo>
                    <a:pt x="550758" y="834812"/>
                  </a:lnTo>
                  <a:lnTo>
                    <a:pt x="550758" y="849125"/>
                  </a:lnTo>
                  <a:lnTo>
                    <a:pt x="546672" y="853211"/>
                  </a:lnTo>
                  <a:close/>
                </a:path>
                <a:path w="1252220" h="1249045">
                  <a:moveTo>
                    <a:pt x="820522" y="854227"/>
                  </a:moveTo>
                  <a:lnTo>
                    <a:pt x="808252" y="854227"/>
                  </a:lnTo>
                  <a:lnTo>
                    <a:pt x="805193" y="850141"/>
                  </a:lnTo>
                  <a:lnTo>
                    <a:pt x="803150" y="845039"/>
                  </a:lnTo>
                  <a:lnTo>
                    <a:pt x="802123" y="837882"/>
                  </a:lnTo>
                  <a:lnTo>
                    <a:pt x="806209" y="833796"/>
                  </a:lnTo>
                  <a:lnTo>
                    <a:pt x="812350" y="832769"/>
                  </a:lnTo>
                  <a:lnTo>
                    <a:pt x="818479" y="832769"/>
                  </a:lnTo>
                  <a:lnTo>
                    <a:pt x="823581" y="836856"/>
                  </a:lnTo>
                  <a:lnTo>
                    <a:pt x="823581" y="842996"/>
                  </a:lnTo>
                  <a:lnTo>
                    <a:pt x="825624" y="849125"/>
                  </a:lnTo>
                  <a:lnTo>
                    <a:pt x="820522" y="854227"/>
                  </a:lnTo>
                  <a:close/>
                </a:path>
                <a:path w="1252220" h="1249045">
                  <a:moveTo>
                    <a:pt x="176776" y="858313"/>
                  </a:moveTo>
                  <a:lnTo>
                    <a:pt x="168603" y="858313"/>
                  </a:lnTo>
                  <a:lnTo>
                    <a:pt x="162463" y="857297"/>
                  </a:lnTo>
                  <a:lnTo>
                    <a:pt x="159404" y="852184"/>
                  </a:lnTo>
                  <a:lnTo>
                    <a:pt x="161447" y="845039"/>
                  </a:lnTo>
                  <a:lnTo>
                    <a:pt x="162333" y="840585"/>
                  </a:lnTo>
                  <a:lnTo>
                    <a:pt x="165554" y="837688"/>
                  </a:lnTo>
                  <a:lnTo>
                    <a:pt x="170673" y="837688"/>
                  </a:lnTo>
                  <a:lnTo>
                    <a:pt x="171662" y="837882"/>
                  </a:lnTo>
                  <a:lnTo>
                    <a:pt x="178818" y="838909"/>
                  </a:lnTo>
                  <a:lnTo>
                    <a:pt x="181878" y="844012"/>
                  </a:lnTo>
                  <a:lnTo>
                    <a:pt x="179835" y="850141"/>
                  </a:lnTo>
                  <a:lnTo>
                    <a:pt x="179835" y="855254"/>
                  </a:lnTo>
                  <a:lnTo>
                    <a:pt x="176776" y="858313"/>
                  </a:lnTo>
                  <a:close/>
                </a:path>
                <a:path w="1252220" h="1249045">
                  <a:moveTo>
                    <a:pt x="697904" y="858313"/>
                  </a:moveTo>
                  <a:lnTo>
                    <a:pt x="690008" y="858313"/>
                  </a:lnTo>
                  <a:lnTo>
                    <a:pt x="687375" y="854519"/>
                  </a:lnTo>
                  <a:lnTo>
                    <a:pt x="684618" y="848098"/>
                  </a:lnTo>
                  <a:lnTo>
                    <a:pt x="685635" y="841969"/>
                  </a:lnTo>
                  <a:lnTo>
                    <a:pt x="687678" y="836856"/>
                  </a:lnTo>
                  <a:lnTo>
                    <a:pt x="694834" y="836856"/>
                  </a:lnTo>
                  <a:lnTo>
                    <a:pt x="703006" y="837882"/>
                  </a:lnTo>
                  <a:lnTo>
                    <a:pt x="706076" y="841969"/>
                  </a:lnTo>
                  <a:lnTo>
                    <a:pt x="706076" y="854227"/>
                  </a:lnTo>
                  <a:lnTo>
                    <a:pt x="703006" y="857297"/>
                  </a:lnTo>
                  <a:lnTo>
                    <a:pt x="697904" y="858313"/>
                  </a:lnTo>
                  <a:close/>
                </a:path>
                <a:path w="1252220" h="1249045">
                  <a:moveTo>
                    <a:pt x="112477" y="860519"/>
                  </a:moveTo>
                  <a:lnTo>
                    <a:pt x="105705" y="860519"/>
                  </a:lnTo>
                  <a:lnTo>
                    <a:pt x="102176" y="858076"/>
                  </a:lnTo>
                  <a:lnTo>
                    <a:pt x="102176" y="851168"/>
                  </a:lnTo>
                  <a:lnTo>
                    <a:pt x="101142" y="844931"/>
                  </a:lnTo>
                  <a:lnTo>
                    <a:pt x="101376" y="844931"/>
                  </a:lnTo>
                  <a:lnTo>
                    <a:pt x="105246" y="842996"/>
                  </a:lnTo>
                  <a:lnTo>
                    <a:pt x="110359" y="841969"/>
                  </a:lnTo>
                  <a:lnTo>
                    <a:pt x="111645" y="841601"/>
                  </a:lnTo>
                  <a:lnTo>
                    <a:pt x="112769" y="841428"/>
                  </a:lnTo>
                  <a:lnTo>
                    <a:pt x="118239" y="841428"/>
                  </a:lnTo>
                  <a:lnTo>
                    <a:pt x="119915" y="844931"/>
                  </a:lnTo>
                  <a:lnTo>
                    <a:pt x="121590" y="849125"/>
                  </a:lnTo>
                  <a:lnTo>
                    <a:pt x="121590" y="855254"/>
                  </a:lnTo>
                  <a:lnTo>
                    <a:pt x="120574" y="860367"/>
                  </a:lnTo>
                  <a:lnTo>
                    <a:pt x="113418" y="860367"/>
                  </a:lnTo>
                  <a:lnTo>
                    <a:pt x="112477" y="860519"/>
                  </a:lnTo>
                  <a:close/>
                </a:path>
                <a:path w="1252220" h="1249045">
                  <a:moveTo>
                    <a:pt x="886938" y="863426"/>
                  </a:moveTo>
                  <a:lnTo>
                    <a:pt x="873653" y="863426"/>
                  </a:lnTo>
                  <a:lnTo>
                    <a:pt x="869567" y="859340"/>
                  </a:lnTo>
                  <a:lnTo>
                    <a:pt x="869567" y="848098"/>
                  </a:lnTo>
                  <a:lnTo>
                    <a:pt x="872636" y="842996"/>
                  </a:lnTo>
                  <a:lnTo>
                    <a:pt x="879783" y="841969"/>
                  </a:lnTo>
                  <a:lnTo>
                    <a:pt x="886938" y="841969"/>
                  </a:lnTo>
                  <a:lnTo>
                    <a:pt x="892051" y="844012"/>
                  </a:lnTo>
                  <a:lnTo>
                    <a:pt x="892051" y="859340"/>
                  </a:lnTo>
                  <a:lnTo>
                    <a:pt x="886938" y="863426"/>
                  </a:lnTo>
                  <a:close/>
                </a:path>
                <a:path w="1252220" h="1249045">
                  <a:moveTo>
                    <a:pt x="59034" y="864453"/>
                  </a:moveTo>
                  <a:lnTo>
                    <a:pt x="52115" y="864453"/>
                  </a:lnTo>
                  <a:lnTo>
                    <a:pt x="45985" y="863426"/>
                  </a:lnTo>
                  <a:lnTo>
                    <a:pt x="41888" y="858313"/>
                  </a:lnTo>
                  <a:lnTo>
                    <a:pt x="42915" y="852184"/>
                  </a:lnTo>
                  <a:lnTo>
                    <a:pt x="44958" y="846055"/>
                  </a:lnTo>
                  <a:lnTo>
                    <a:pt x="49044" y="842996"/>
                  </a:lnTo>
                  <a:lnTo>
                    <a:pt x="61303" y="842996"/>
                  </a:lnTo>
                  <a:lnTo>
                    <a:pt x="62330" y="848098"/>
                  </a:lnTo>
                  <a:lnTo>
                    <a:pt x="65400" y="853211"/>
                  </a:lnTo>
                  <a:lnTo>
                    <a:pt x="62590" y="859751"/>
                  </a:lnTo>
                  <a:lnTo>
                    <a:pt x="59034" y="864453"/>
                  </a:lnTo>
                  <a:close/>
                </a:path>
                <a:path w="1252220" h="1249045">
                  <a:moveTo>
                    <a:pt x="600830" y="865470"/>
                  </a:moveTo>
                  <a:lnTo>
                    <a:pt x="585501" y="865470"/>
                  </a:lnTo>
                  <a:lnTo>
                    <a:pt x="581416" y="862410"/>
                  </a:lnTo>
                  <a:lnTo>
                    <a:pt x="581416" y="849125"/>
                  </a:lnTo>
                  <a:lnTo>
                    <a:pt x="585501" y="847082"/>
                  </a:lnTo>
                  <a:lnTo>
                    <a:pt x="591020" y="844877"/>
                  </a:lnTo>
                  <a:lnTo>
                    <a:pt x="597566" y="844877"/>
                  </a:lnTo>
                  <a:lnTo>
                    <a:pt x="601036" y="848736"/>
                  </a:lnTo>
                  <a:lnTo>
                    <a:pt x="602873" y="854227"/>
                  </a:lnTo>
                  <a:lnTo>
                    <a:pt x="601847" y="860367"/>
                  </a:lnTo>
                  <a:lnTo>
                    <a:pt x="600830" y="865470"/>
                  </a:lnTo>
                  <a:close/>
                </a:path>
                <a:path w="1252220" h="1249045">
                  <a:moveTo>
                    <a:pt x="954426" y="866010"/>
                  </a:moveTo>
                  <a:lnTo>
                    <a:pt x="950026" y="866010"/>
                  </a:lnTo>
                  <a:lnTo>
                    <a:pt x="949172" y="865837"/>
                  </a:lnTo>
                  <a:lnTo>
                    <a:pt x="948242" y="865470"/>
                  </a:lnTo>
                  <a:lnTo>
                    <a:pt x="941097" y="865470"/>
                  </a:lnTo>
                  <a:lnTo>
                    <a:pt x="938026" y="860367"/>
                  </a:lnTo>
                  <a:lnTo>
                    <a:pt x="939054" y="854227"/>
                  </a:lnTo>
                  <a:lnTo>
                    <a:pt x="939054" y="848098"/>
                  </a:lnTo>
                  <a:lnTo>
                    <a:pt x="944156" y="846055"/>
                  </a:lnTo>
                  <a:lnTo>
                    <a:pt x="955398" y="846055"/>
                  </a:lnTo>
                  <a:lnTo>
                    <a:pt x="959484" y="851168"/>
                  </a:lnTo>
                  <a:lnTo>
                    <a:pt x="958468" y="858313"/>
                  </a:lnTo>
                  <a:lnTo>
                    <a:pt x="956793" y="862508"/>
                  </a:lnTo>
                  <a:lnTo>
                    <a:pt x="954543" y="865837"/>
                  </a:lnTo>
                  <a:lnTo>
                    <a:pt x="954426" y="866010"/>
                  </a:lnTo>
                  <a:close/>
                </a:path>
                <a:path w="1252220" h="1249045">
                  <a:moveTo>
                    <a:pt x="651918" y="867513"/>
                  </a:moveTo>
                  <a:lnTo>
                    <a:pt x="638633" y="867513"/>
                  </a:lnTo>
                  <a:lnTo>
                    <a:pt x="634547" y="863426"/>
                  </a:lnTo>
                  <a:lnTo>
                    <a:pt x="634547" y="852184"/>
                  </a:lnTo>
                  <a:lnTo>
                    <a:pt x="638633" y="849125"/>
                  </a:lnTo>
                  <a:lnTo>
                    <a:pt x="643746" y="848098"/>
                  </a:lnTo>
                  <a:lnTo>
                    <a:pt x="648859" y="848098"/>
                  </a:lnTo>
                  <a:lnTo>
                    <a:pt x="652945" y="852184"/>
                  </a:lnTo>
                  <a:lnTo>
                    <a:pt x="652945" y="862410"/>
                  </a:lnTo>
                  <a:lnTo>
                    <a:pt x="651918" y="867513"/>
                  </a:lnTo>
                  <a:close/>
                </a:path>
                <a:path w="1252220" h="1249045">
                  <a:moveTo>
                    <a:pt x="1008767" y="871123"/>
                  </a:moveTo>
                  <a:lnTo>
                    <a:pt x="1004097" y="871123"/>
                  </a:lnTo>
                  <a:lnTo>
                    <a:pt x="1001200" y="867621"/>
                  </a:lnTo>
                  <a:lnTo>
                    <a:pt x="1000357" y="863426"/>
                  </a:lnTo>
                  <a:lnTo>
                    <a:pt x="999341" y="857297"/>
                  </a:lnTo>
                  <a:lnTo>
                    <a:pt x="1002400" y="852184"/>
                  </a:lnTo>
                  <a:lnTo>
                    <a:pt x="1009556" y="850141"/>
                  </a:lnTo>
                  <a:lnTo>
                    <a:pt x="1010741" y="849741"/>
                  </a:lnTo>
                  <a:lnTo>
                    <a:pt x="1016766" y="849741"/>
                  </a:lnTo>
                  <a:lnTo>
                    <a:pt x="1020053" y="854789"/>
                  </a:lnTo>
                  <a:lnTo>
                    <a:pt x="1021815" y="858313"/>
                  </a:lnTo>
                  <a:lnTo>
                    <a:pt x="1020799" y="865470"/>
                  </a:lnTo>
                  <a:lnTo>
                    <a:pt x="1016712" y="870583"/>
                  </a:lnTo>
                  <a:lnTo>
                    <a:pt x="1010572" y="870583"/>
                  </a:lnTo>
                  <a:lnTo>
                    <a:pt x="1009654" y="870950"/>
                  </a:lnTo>
                  <a:lnTo>
                    <a:pt x="1008767" y="871123"/>
                  </a:lnTo>
                  <a:close/>
                </a:path>
                <a:path w="1252220" h="1249045">
                  <a:moveTo>
                    <a:pt x="1079043" y="871599"/>
                  </a:moveTo>
                  <a:lnTo>
                    <a:pt x="1073929" y="871599"/>
                  </a:lnTo>
                  <a:lnTo>
                    <a:pt x="1066774" y="870583"/>
                  </a:lnTo>
                  <a:lnTo>
                    <a:pt x="1063715" y="865470"/>
                  </a:lnTo>
                  <a:lnTo>
                    <a:pt x="1063715" y="854227"/>
                  </a:lnTo>
                  <a:lnTo>
                    <a:pt x="1067801" y="850141"/>
                  </a:lnTo>
                  <a:lnTo>
                    <a:pt x="1073929" y="850141"/>
                  </a:lnTo>
                  <a:lnTo>
                    <a:pt x="1081086" y="851168"/>
                  </a:lnTo>
                  <a:lnTo>
                    <a:pt x="1086188" y="855254"/>
                  </a:lnTo>
                  <a:lnTo>
                    <a:pt x="1084145" y="863426"/>
                  </a:lnTo>
                  <a:lnTo>
                    <a:pt x="1083129" y="868540"/>
                  </a:lnTo>
                  <a:lnTo>
                    <a:pt x="1079043" y="871599"/>
                  </a:lnTo>
                  <a:close/>
                </a:path>
                <a:path w="1252220" h="1249045">
                  <a:moveTo>
                    <a:pt x="315738" y="873642"/>
                  </a:moveTo>
                  <a:lnTo>
                    <a:pt x="304496" y="873642"/>
                  </a:lnTo>
                  <a:lnTo>
                    <a:pt x="300409" y="870583"/>
                  </a:lnTo>
                  <a:lnTo>
                    <a:pt x="300409" y="858313"/>
                  </a:lnTo>
                  <a:lnTo>
                    <a:pt x="304496" y="854227"/>
                  </a:lnTo>
                  <a:lnTo>
                    <a:pt x="310636" y="854227"/>
                  </a:lnTo>
                  <a:lnTo>
                    <a:pt x="315738" y="855254"/>
                  </a:lnTo>
                  <a:lnTo>
                    <a:pt x="319824" y="858313"/>
                  </a:lnTo>
                  <a:lnTo>
                    <a:pt x="319824" y="869556"/>
                  </a:lnTo>
                  <a:lnTo>
                    <a:pt x="315738" y="873642"/>
                  </a:lnTo>
                  <a:close/>
                </a:path>
                <a:path w="1252220" h="1249045">
                  <a:moveTo>
                    <a:pt x="1137287" y="873642"/>
                  </a:moveTo>
                  <a:lnTo>
                    <a:pt x="1131147" y="873642"/>
                  </a:lnTo>
                  <a:lnTo>
                    <a:pt x="1124002" y="871599"/>
                  </a:lnTo>
                  <a:lnTo>
                    <a:pt x="1119916" y="869556"/>
                  </a:lnTo>
                  <a:lnTo>
                    <a:pt x="1120932" y="862410"/>
                  </a:lnTo>
                  <a:lnTo>
                    <a:pt x="1122975" y="857297"/>
                  </a:lnTo>
                  <a:lnTo>
                    <a:pt x="1126045" y="854227"/>
                  </a:lnTo>
                  <a:lnTo>
                    <a:pt x="1139330" y="854227"/>
                  </a:lnTo>
                  <a:lnTo>
                    <a:pt x="1142390" y="859340"/>
                  </a:lnTo>
                  <a:lnTo>
                    <a:pt x="1142390" y="871599"/>
                  </a:lnTo>
                  <a:lnTo>
                    <a:pt x="1137287" y="873642"/>
                  </a:lnTo>
                  <a:close/>
                </a:path>
                <a:path w="1252220" h="1249045">
                  <a:moveTo>
                    <a:pt x="465543" y="876225"/>
                  </a:moveTo>
                  <a:lnTo>
                    <a:pt x="459770" y="876225"/>
                  </a:lnTo>
                  <a:lnTo>
                    <a:pt x="457364" y="872626"/>
                  </a:lnTo>
                  <a:lnTo>
                    <a:pt x="455728" y="868540"/>
                  </a:lnTo>
                  <a:lnTo>
                    <a:pt x="454711" y="862410"/>
                  </a:lnTo>
                  <a:lnTo>
                    <a:pt x="458797" y="857297"/>
                  </a:lnTo>
                  <a:lnTo>
                    <a:pt x="465413" y="855092"/>
                  </a:lnTo>
                  <a:lnTo>
                    <a:pt x="473726" y="855092"/>
                  </a:lnTo>
                  <a:lnTo>
                    <a:pt x="476375" y="858951"/>
                  </a:lnTo>
                  <a:lnTo>
                    <a:pt x="478212" y="864453"/>
                  </a:lnTo>
                  <a:lnTo>
                    <a:pt x="478212" y="872626"/>
                  </a:lnTo>
                  <a:lnTo>
                    <a:pt x="474126" y="874669"/>
                  </a:lnTo>
                  <a:lnTo>
                    <a:pt x="467997" y="875685"/>
                  </a:lnTo>
                  <a:lnTo>
                    <a:pt x="466700" y="876053"/>
                  </a:lnTo>
                  <a:lnTo>
                    <a:pt x="465543" y="876225"/>
                  </a:lnTo>
                  <a:close/>
                </a:path>
                <a:path w="1252220" h="1249045">
                  <a:moveTo>
                    <a:pt x="1196547" y="878755"/>
                  </a:moveTo>
                  <a:lnTo>
                    <a:pt x="1184289" y="878755"/>
                  </a:lnTo>
                  <a:lnTo>
                    <a:pt x="1180203" y="873642"/>
                  </a:lnTo>
                  <a:lnTo>
                    <a:pt x="1180203" y="860367"/>
                  </a:lnTo>
                  <a:lnTo>
                    <a:pt x="1185305" y="857297"/>
                  </a:lnTo>
                  <a:lnTo>
                    <a:pt x="1198591" y="857297"/>
                  </a:lnTo>
                  <a:lnTo>
                    <a:pt x="1201661" y="860367"/>
                  </a:lnTo>
                  <a:lnTo>
                    <a:pt x="1201661" y="868540"/>
                  </a:lnTo>
                  <a:lnTo>
                    <a:pt x="1200634" y="874669"/>
                  </a:lnTo>
                  <a:lnTo>
                    <a:pt x="1196547" y="878755"/>
                  </a:lnTo>
                  <a:close/>
                </a:path>
                <a:path w="1252220" h="1249045">
                  <a:moveTo>
                    <a:pt x="253408" y="880798"/>
                  </a:moveTo>
                  <a:lnTo>
                    <a:pt x="239162" y="880798"/>
                  </a:lnTo>
                  <a:lnTo>
                    <a:pt x="235020" y="876182"/>
                  </a:lnTo>
                  <a:lnTo>
                    <a:pt x="235020" y="865470"/>
                  </a:lnTo>
                  <a:lnTo>
                    <a:pt x="239106" y="862410"/>
                  </a:lnTo>
                  <a:lnTo>
                    <a:pt x="244208" y="860367"/>
                  </a:lnTo>
                  <a:lnTo>
                    <a:pt x="245555" y="860173"/>
                  </a:lnTo>
                  <a:lnTo>
                    <a:pt x="252337" y="860173"/>
                  </a:lnTo>
                  <a:lnTo>
                    <a:pt x="255580" y="863297"/>
                  </a:lnTo>
                  <a:lnTo>
                    <a:pt x="256478" y="869556"/>
                  </a:lnTo>
                  <a:lnTo>
                    <a:pt x="256478" y="875685"/>
                  </a:lnTo>
                  <a:lnTo>
                    <a:pt x="253408" y="880798"/>
                  </a:lnTo>
                  <a:close/>
                </a:path>
                <a:path w="1252220" h="1249045">
                  <a:moveTo>
                    <a:pt x="776719" y="883868"/>
                  </a:moveTo>
                  <a:lnTo>
                    <a:pt x="769423" y="883868"/>
                  </a:lnTo>
                  <a:lnTo>
                    <a:pt x="764321" y="882841"/>
                  </a:lnTo>
                  <a:lnTo>
                    <a:pt x="760234" y="878755"/>
                  </a:lnTo>
                  <a:lnTo>
                    <a:pt x="760234" y="867513"/>
                  </a:lnTo>
                  <a:lnTo>
                    <a:pt x="765336" y="864453"/>
                  </a:lnTo>
                  <a:lnTo>
                    <a:pt x="770450" y="860367"/>
                  </a:lnTo>
                  <a:lnTo>
                    <a:pt x="777606" y="863426"/>
                  </a:lnTo>
                  <a:lnTo>
                    <a:pt x="782708" y="867513"/>
                  </a:lnTo>
                  <a:lnTo>
                    <a:pt x="781692" y="873642"/>
                  </a:lnTo>
                  <a:lnTo>
                    <a:pt x="780773" y="880063"/>
                  </a:lnTo>
                  <a:lnTo>
                    <a:pt x="776719" y="883868"/>
                  </a:lnTo>
                  <a:close/>
                </a:path>
                <a:path w="1252220" h="1249045">
                  <a:moveTo>
                    <a:pt x="407709" y="889998"/>
                  </a:moveTo>
                  <a:lnTo>
                    <a:pt x="392381" y="889998"/>
                  </a:lnTo>
                  <a:lnTo>
                    <a:pt x="388295" y="885911"/>
                  </a:lnTo>
                  <a:lnTo>
                    <a:pt x="388295" y="879782"/>
                  </a:lnTo>
                  <a:lnTo>
                    <a:pt x="387268" y="874669"/>
                  </a:lnTo>
                  <a:lnTo>
                    <a:pt x="391354" y="870583"/>
                  </a:lnTo>
                  <a:lnTo>
                    <a:pt x="396467" y="869556"/>
                  </a:lnTo>
                  <a:lnTo>
                    <a:pt x="401569" y="869556"/>
                  </a:lnTo>
                  <a:lnTo>
                    <a:pt x="406683" y="871599"/>
                  </a:lnTo>
                  <a:lnTo>
                    <a:pt x="408726" y="878755"/>
                  </a:lnTo>
                  <a:lnTo>
                    <a:pt x="408726" y="884884"/>
                  </a:lnTo>
                  <a:lnTo>
                    <a:pt x="407709" y="889998"/>
                  </a:lnTo>
                  <a:close/>
                </a:path>
                <a:path w="1252220" h="1249045">
                  <a:moveTo>
                    <a:pt x="514999" y="901240"/>
                  </a:moveTo>
                  <a:lnTo>
                    <a:pt x="508869" y="900213"/>
                  </a:lnTo>
                  <a:lnTo>
                    <a:pt x="503756" y="897143"/>
                  </a:lnTo>
                  <a:lnTo>
                    <a:pt x="503756" y="884884"/>
                  </a:lnTo>
                  <a:lnTo>
                    <a:pt x="506816" y="880798"/>
                  </a:lnTo>
                  <a:lnTo>
                    <a:pt x="512745" y="879620"/>
                  </a:lnTo>
                  <a:lnTo>
                    <a:pt x="520091" y="879620"/>
                  </a:lnTo>
                  <a:lnTo>
                    <a:pt x="524295" y="883479"/>
                  </a:lnTo>
                  <a:lnTo>
                    <a:pt x="525214" y="888971"/>
                  </a:lnTo>
                  <a:lnTo>
                    <a:pt x="526230" y="896127"/>
                  </a:lnTo>
                  <a:lnTo>
                    <a:pt x="521128" y="900213"/>
                  </a:lnTo>
                  <a:lnTo>
                    <a:pt x="514999" y="901240"/>
                  </a:lnTo>
                  <a:close/>
                </a:path>
                <a:path w="1252220" h="1249045">
                  <a:moveTo>
                    <a:pt x="851179" y="901240"/>
                  </a:moveTo>
                  <a:lnTo>
                    <a:pt x="835851" y="901240"/>
                  </a:lnTo>
                  <a:lnTo>
                    <a:pt x="831764" y="897143"/>
                  </a:lnTo>
                  <a:lnTo>
                    <a:pt x="831764" y="884884"/>
                  </a:lnTo>
                  <a:lnTo>
                    <a:pt x="835851" y="880798"/>
                  </a:lnTo>
                  <a:lnTo>
                    <a:pt x="841768" y="879620"/>
                  </a:lnTo>
                  <a:lnTo>
                    <a:pt x="847904" y="879620"/>
                  </a:lnTo>
                  <a:lnTo>
                    <a:pt x="851384" y="883576"/>
                  </a:lnTo>
                  <a:lnTo>
                    <a:pt x="853222" y="889998"/>
                  </a:lnTo>
                  <a:lnTo>
                    <a:pt x="853222" y="896127"/>
                  </a:lnTo>
                  <a:lnTo>
                    <a:pt x="851179" y="901240"/>
                  </a:lnTo>
                  <a:close/>
                </a:path>
                <a:path w="1252220" h="1249045">
                  <a:moveTo>
                    <a:pt x="201461" y="903283"/>
                  </a:moveTo>
                  <a:lnTo>
                    <a:pt x="194147" y="903283"/>
                  </a:lnTo>
                  <a:lnTo>
                    <a:pt x="189034" y="901240"/>
                  </a:lnTo>
                  <a:lnTo>
                    <a:pt x="186991" y="898170"/>
                  </a:lnTo>
                  <a:lnTo>
                    <a:pt x="186991" y="886149"/>
                  </a:lnTo>
                  <a:lnTo>
                    <a:pt x="190644" y="883620"/>
                  </a:lnTo>
                  <a:lnTo>
                    <a:pt x="196762" y="883620"/>
                  </a:lnTo>
                  <a:lnTo>
                    <a:pt x="204362" y="884884"/>
                  </a:lnTo>
                  <a:lnTo>
                    <a:pt x="205390" y="888971"/>
                  </a:lnTo>
                  <a:lnTo>
                    <a:pt x="207433" y="894084"/>
                  </a:lnTo>
                  <a:lnTo>
                    <a:pt x="205595" y="899575"/>
                  </a:lnTo>
                  <a:lnTo>
                    <a:pt x="201461" y="903283"/>
                  </a:lnTo>
                  <a:close/>
                </a:path>
                <a:path w="1252220" h="1249045">
                  <a:moveTo>
                    <a:pt x="920654" y="906342"/>
                  </a:moveTo>
                  <a:lnTo>
                    <a:pt x="914526" y="906342"/>
                  </a:lnTo>
                  <a:lnTo>
                    <a:pt x="908397" y="905326"/>
                  </a:lnTo>
                  <a:lnTo>
                    <a:pt x="904310" y="903283"/>
                  </a:lnTo>
                  <a:lnTo>
                    <a:pt x="904310" y="888971"/>
                  </a:lnTo>
                  <a:lnTo>
                    <a:pt x="908397" y="885911"/>
                  </a:lnTo>
                  <a:lnTo>
                    <a:pt x="914155" y="884755"/>
                  </a:lnTo>
                  <a:lnTo>
                    <a:pt x="921347" y="884755"/>
                  </a:lnTo>
                  <a:lnTo>
                    <a:pt x="924838" y="889500"/>
                  </a:lnTo>
                  <a:lnTo>
                    <a:pt x="925768" y="895100"/>
                  </a:lnTo>
                  <a:lnTo>
                    <a:pt x="925768" y="903283"/>
                  </a:lnTo>
                  <a:lnTo>
                    <a:pt x="920654" y="906342"/>
                  </a:lnTo>
                  <a:close/>
                </a:path>
                <a:path w="1252220" h="1249045">
                  <a:moveTo>
                    <a:pt x="727880" y="906861"/>
                  </a:moveTo>
                  <a:lnTo>
                    <a:pt x="722421" y="906861"/>
                  </a:lnTo>
                  <a:lnTo>
                    <a:pt x="721437" y="906699"/>
                  </a:lnTo>
                  <a:lnTo>
                    <a:pt x="720378" y="906342"/>
                  </a:lnTo>
                  <a:lnTo>
                    <a:pt x="714249" y="905326"/>
                  </a:lnTo>
                  <a:lnTo>
                    <a:pt x="711190" y="899186"/>
                  </a:lnTo>
                  <a:lnTo>
                    <a:pt x="713233" y="893057"/>
                  </a:lnTo>
                  <a:lnTo>
                    <a:pt x="714249" y="887954"/>
                  </a:lnTo>
                  <a:lnTo>
                    <a:pt x="716292" y="884884"/>
                  </a:lnTo>
                  <a:lnTo>
                    <a:pt x="723448" y="884884"/>
                  </a:lnTo>
                  <a:lnTo>
                    <a:pt x="730604" y="885911"/>
                  </a:lnTo>
                  <a:lnTo>
                    <a:pt x="733663" y="891014"/>
                  </a:lnTo>
                  <a:lnTo>
                    <a:pt x="733663" y="896127"/>
                  </a:lnTo>
                  <a:lnTo>
                    <a:pt x="731123" y="902894"/>
                  </a:lnTo>
                  <a:lnTo>
                    <a:pt x="727880" y="906861"/>
                  </a:lnTo>
                  <a:close/>
                </a:path>
                <a:path w="1252220" h="1249045">
                  <a:moveTo>
                    <a:pt x="137178" y="908515"/>
                  </a:moveTo>
                  <a:lnTo>
                    <a:pt x="130536" y="908515"/>
                  </a:lnTo>
                  <a:lnTo>
                    <a:pt x="126704" y="905445"/>
                  </a:lnTo>
                  <a:lnTo>
                    <a:pt x="126704" y="891014"/>
                  </a:lnTo>
                  <a:lnTo>
                    <a:pt x="130790" y="888971"/>
                  </a:lnTo>
                  <a:lnTo>
                    <a:pt x="142032" y="888971"/>
                  </a:lnTo>
                  <a:lnTo>
                    <a:pt x="145102" y="893057"/>
                  </a:lnTo>
                  <a:lnTo>
                    <a:pt x="145102" y="903283"/>
                  </a:lnTo>
                  <a:lnTo>
                    <a:pt x="144076" y="908385"/>
                  </a:lnTo>
                  <a:lnTo>
                    <a:pt x="137946" y="908385"/>
                  </a:lnTo>
                  <a:lnTo>
                    <a:pt x="137178" y="908515"/>
                  </a:lnTo>
                  <a:close/>
                </a:path>
                <a:path w="1252220" h="1249045">
                  <a:moveTo>
                    <a:pt x="81745" y="913499"/>
                  </a:moveTo>
                  <a:lnTo>
                    <a:pt x="76632" y="913499"/>
                  </a:lnTo>
                  <a:lnTo>
                    <a:pt x="70502" y="911455"/>
                  </a:lnTo>
                  <a:lnTo>
                    <a:pt x="65400" y="906342"/>
                  </a:lnTo>
                  <a:lnTo>
                    <a:pt x="66416" y="900213"/>
                  </a:lnTo>
                  <a:lnTo>
                    <a:pt x="67443" y="895100"/>
                  </a:lnTo>
                  <a:lnTo>
                    <a:pt x="71529" y="891014"/>
                  </a:lnTo>
                  <a:lnTo>
                    <a:pt x="82761" y="891014"/>
                  </a:lnTo>
                  <a:lnTo>
                    <a:pt x="85831" y="896127"/>
                  </a:lnTo>
                  <a:lnTo>
                    <a:pt x="85831" y="909412"/>
                  </a:lnTo>
                  <a:lnTo>
                    <a:pt x="81745" y="913499"/>
                  </a:lnTo>
                  <a:close/>
                </a:path>
                <a:path w="1252220" h="1249045">
                  <a:moveTo>
                    <a:pt x="352525" y="914515"/>
                  </a:moveTo>
                  <a:lnTo>
                    <a:pt x="338222" y="914515"/>
                  </a:lnTo>
                  <a:lnTo>
                    <a:pt x="335153" y="910428"/>
                  </a:lnTo>
                  <a:lnTo>
                    <a:pt x="335153" y="899186"/>
                  </a:lnTo>
                  <a:lnTo>
                    <a:pt x="337196" y="895100"/>
                  </a:lnTo>
                  <a:lnTo>
                    <a:pt x="350481" y="895100"/>
                  </a:lnTo>
                  <a:lnTo>
                    <a:pt x="353551" y="899186"/>
                  </a:lnTo>
                  <a:lnTo>
                    <a:pt x="355594" y="904299"/>
                  </a:lnTo>
                  <a:lnTo>
                    <a:pt x="355594" y="910428"/>
                  </a:lnTo>
                  <a:lnTo>
                    <a:pt x="352525" y="914515"/>
                  </a:lnTo>
                  <a:close/>
                </a:path>
                <a:path w="1252220" h="1249045">
                  <a:moveTo>
                    <a:pt x="981969" y="915541"/>
                  </a:moveTo>
                  <a:lnTo>
                    <a:pt x="975840" y="914515"/>
                  </a:lnTo>
                  <a:lnTo>
                    <a:pt x="971754" y="911455"/>
                  </a:lnTo>
                  <a:lnTo>
                    <a:pt x="971754" y="897143"/>
                  </a:lnTo>
                  <a:lnTo>
                    <a:pt x="975840" y="895100"/>
                  </a:lnTo>
                  <a:lnTo>
                    <a:pt x="981755" y="893922"/>
                  </a:lnTo>
                  <a:lnTo>
                    <a:pt x="989731" y="893922"/>
                  </a:lnTo>
                  <a:lnTo>
                    <a:pt x="992390" y="897878"/>
                  </a:lnTo>
                  <a:lnTo>
                    <a:pt x="994228" y="904299"/>
                  </a:lnTo>
                  <a:lnTo>
                    <a:pt x="994228" y="910428"/>
                  </a:lnTo>
                  <a:lnTo>
                    <a:pt x="989115" y="914515"/>
                  </a:lnTo>
                  <a:lnTo>
                    <a:pt x="981969" y="915541"/>
                  </a:lnTo>
                  <a:close/>
                </a:path>
                <a:path w="1252220" h="1249045">
                  <a:moveTo>
                    <a:pt x="1051121" y="917098"/>
                  </a:moveTo>
                  <a:lnTo>
                    <a:pt x="1045413" y="917098"/>
                  </a:lnTo>
                  <a:lnTo>
                    <a:pt x="1044365" y="916925"/>
                  </a:lnTo>
                  <a:lnTo>
                    <a:pt x="1043272" y="916558"/>
                  </a:lnTo>
                  <a:lnTo>
                    <a:pt x="1037143" y="915541"/>
                  </a:lnTo>
                  <a:lnTo>
                    <a:pt x="1033058" y="910428"/>
                  </a:lnTo>
                  <a:lnTo>
                    <a:pt x="1035101" y="904299"/>
                  </a:lnTo>
                  <a:lnTo>
                    <a:pt x="1037143" y="899186"/>
                  </a:lnTo>
                  <a:lnTo>
                    <a:pt x="1041229" y="896127"/>
                  </a:lnTo>
                  <a:lnTo>
                    <a:pt x="1053499" y="896127"/>
                  </a:lnTo>
                  <a:lnTo>
                    <a:pt x="1056558" y="901240"/>
                  </a:lnTo>
                  <a:lnTo>
                    <a:pt x="1056558" y="908385"/>
                  </a:lnTo>
                  <a:lnTo>
                    <a:pt x="1054883" y="913434"/>
                  </a:lnTo>
                  <a:lnTo>
                    <a:pt x="1051121" y="917098"/>
                  </a:lnTo>
                  <a:close/>
                </a:path>
                <a:path w="1252220" h="1249045">
                  <a:moveTo>
                    <a:pt x="572129" y="917195"/>
                  </a:moveTo>
                  <a:lnTo>
                    <a:pt x="567201" y="917195"/>
                  </a:lnTo>
                  <a:lnTo>
                    <a:pt x="566130" y="916990"/>
                  </a:lnTo>
                  <a:lnTo>
                    <a:pt x="565060" y="916558"/>
                  </a:lnTo>
                  <a:lnTo>
                    <a:pt x="556887" y="915541"/>
                  </a:lnTo>
                  <a:lnTo>
                    <a:pt x="554844" y="910428"/>
                  </a:lnTo>
                  <a:lnTo>
                    <a:pt x="555872" y="904299"/>
                  </a:lnTo>
                  <a:lnTo>
                    <a:pt x="555872" y="898278"/>
                  </a:lnTo>
                  <a:lnTo>
                    <a:pt x="559493" y="895878"/>
                  </a:lnTo>
                  <a:lnTo>
                    <a:pt x="566387" y="895878"/>
                  </a:lnTo>
                  <a:lnTo>
                    <a:pt x="575286" y="897143"/>
                  </a:lnTo>
                  <a:lnTo>
                    <a:pt x="577329" y="902256"/>
                  </a:lnTo>
                  <a:lnTo>
                    <a:pt x="576302" y="909412"/>
                  </a:lnTo>
                  <a:lnTo>
                    <a:pt x="575491" y="914266"/>
                  </a:lnTo>
                  <a:lnTo>
                    <a:pt x="572129" y="917195"/>
                  </a:lnTo>
                  <a:close/>
                </a:path>
                <a:path w="1252220" h="1249045">
                  <a:moveTo>
                    <a:pt x="676614" y="919628"/>
                  </a:moveTo>
                  <a:lnTo>
                    <a:pt x="669290" y="919628"/>
                  </a:lnTo>
                  <a:lnTo>
                    <a:pt x="664177" y="918601"/>
                  </a:lnTo>
                  <a:lnTo>
                    <a:pt x="660091" y="914515"/>
                  </a:lnTo>
                  <a:lnTo>
                    <a:pt x="660091" y="903283"/>
                  </a:lnTo>
                  <a:lnTo>
                    <a:pt x="664177" y="899186"/>
                  </a:lnTo>
                  <a:lnTo>
                    <a:pt x="671333" y="897143"/>
                  </a:lnTo>
                  <a:lnTo>
                    <a:pt x="678489" y="899186"/>
                  </a:lnTo>
                  <a:lnTo>
                    <a:pt x="683591" y="904299"/>
                  </a:lnTo>
                  <a:lnTo>
                    <a:pt x="682576" y="910428"/>
                  </a:lnTo>
                  <a:lnTo>
                    <a:pt x="680738" y="915931"/>
                  </a:lnTo>
                  <a:lnTo>
                    <a:pt x="676614" y="919628"/>
                  </a:lnTo>
                  <a:close/>
                </a:path>
                <a:path w="1252220" h="1249045">
                  <a:moveTo>
                    <a:pt x="445512" y="921671"/>
                  </a:moveTo>
                  <a:lnTo>
                    <a:pt x="433254" y="921671"/>
                  </a:lnTo>
                  <a:lnTo>
                    <a:pt x="429167" y="916558"/>
                  </a:lnTo>
                  <a:lnTo>
                    <a:pt x="430183" y="910428"/>
                  </a:lnTo>
                  <a:lnTo>
                    <a:pt x="430183" y="905326"/>
                  </a:lnTo>
                  <a:lnTo>
                    <a:pt x="434269" y="903283"/>
                  </a:lnTo>
                  <a:lnTo>
                    <a:pt x="440399" y="901240"/>
                  </a:lnTo>
                  <a:lnTo>
                    <a:pt x="448582" y="901240"/>
                  </a:lnTo>
                  <a:lnTo>
                    <a:pt x="450626" y="906342"/>
                  </a:lnTo>
                  <a:lnTo>
                    <a:pt x="450626" y="912472"/>
                  </a:lnTo>
                  <a:lnTo>
                    <a:pt x="449598" y="919628"/>
                  </a:lnTo>
                  <a:lnTo>
                    <a:pt x="445512" y="921671"/>
                  </a:lnTo>
                  <a:close/>
                </a:path>
                <a:path w="1252220" h="1249045">
                  <a:moveTo>
                    <a:pt x="1113786" y="921671"/>
                  </a:moveTo>
                  <a:lnTo>
                    <a:pt x="1101517" y="921671"/>
                  </a:lnTo>
                  <a:lnTo>
                    <a:pt x="1096415" y="918601"/>
                  </a:lnTo>
                  <a:lnTo>
                    <a:pt x="1096415" y="906342"/>
                  </a:lnTo>
                  <a:lnTo>
                    <a:pt x="1099474" y="903283"/>
                  </a:lnTo>
                  <a:lnTo>
                    <a:pt x="1104587" y="901240"/>
                  </a:lnTo>
                  <a:lnTo>
                    <a:pt x="1105932" y="901045"/>
                  </a:lnTo>
                  <a:lnTo>
                    <a:pt x="1112954" y="901045"/>
                  </a:lnTo>
                  <a:lnTo>
                    <a:pt x="1116976" y="904169"/>
                  </a:lnTo>
                  <a:lnTo>
                    <a:pt x="1117872" y="910428"/>
                  </a:lnTo>
                  <a:lnTo>
                    <a:pt x="1117872" y="918601"/>
                  </a:lnTo>
                  <a:lnTo>
                    <a:pt x="1113786" y="921671"/>
                  </a:lnTo>
                  <a:close/>
                </a:path>
                <a:path w="1252220" h="1249045">
                  <a:moveTo>
                    <a:pt x="624331" y="923714"/>
                  </a:moveTo>
                  <a:lnTo>
                    <a:pt x="613089" y="923714"/>
                  </a:lnTo>
                  <a:lnTo>
                    <a:pt x="609003" y="920655"/>
                  </a:lnTo>
                  <a:lnTo>
                    <a:pt x="607986" y="915541"/>
                  </a:lnTo>
                  <a:lnTo>
                    <a:pt x="606959" y="909412"/>
                  </a:lnTo>
                  <a:lnTo>
                    <a:pt x="609003" y="904299"/>
                  </a:lnTo>
                  <a:lnTo>
                    <a:pt x="616158" y="903283"/>
                  </a:lnTo>
                  <a:lnTo>
                    <a:pt x="617402" y="902861"/>
                  </a:lnTo>
                  <a:lnTo>
                    <a:pt x="618612" y="902656"/>
                  </a:lnTo>
                  <a:lnTo>
                    <a:pt x="624201" y="902656"/>
                  </a:lnTo>
                  <a:lnTo>
                    <a:pt x="627607" y="905758"/>
                  </a:lnTo>
                  <a:lnTo>
                    <a:pt x="628417" y="911455"/>
                  </a:lnTo>
                  <a:lnTo>
                    <a:pt x="628417" y="918601"/>
                  </a:lnTo>
                  <a:lnTo>
                    <a:pt x="624331" y="923714"/>
                  </a:lnTo>
                  <a:close/>
                </a:path>
                <a:path w="1252220" h="1249045">
                  <a:moveTo>
                    <a:pt x="279979" y="925757"/>
                  </a:moveTo>
                  <a:lnTo>
                    <a:pt x="271806" y="924741"/>
                  </a:lnTo>
                  <a:lnTo>
                    <a:pt x="268736" y="919628"/>
                  </a:lnTo>
                  <a:lnTo>
                    <a:pt x="268736" y="906721"/>
                  </a:lnTo>
                  <a:lnTo>
                    <a:pt x="272239" y="902753"/>
                  </a:lnTo>
                  <a:lnTo>
                    <a:pt x="277903" y="902753"/>
                  </a:lnTo>
                  <a:lnTo>
                    <a:pt x="278930" y="902926"/>
                  </a:lnTo>
                  <a:lnTo>
                    <a:pt x="279979" y="903283"/>
                  </a:lnTo>
                  <a:lnTo>
                    <a:pt x="285092" y="904299"/>
                  </a:lnTo>
                  <a:lnTo>
                    <a:pt x="289178" y="908385"/>
                  </a:lnTo>
                  <a:lnTo>
                    <a:pt x="289178" y="920655"/>
                  </a:lnTo>
                  <a:lnTo>
                    <a:pt x="284065" y="922698"/>
                  </a:lnTo>
                  <a:lnTo>
                    <a:pt x="279979" y="925757"/>
                  </a:lnTo>
                  <a:close/>
                </a:path>
                <a:path w="1252220" h="1249045">
                  <a:moveTo>
                    <a:pt x="1173630" y="927303"/>
                  </a:moveTo>
                  <a:lnTo>
                    <a:pt x="1167966" y="927303"/>
                  </a:lnTo>
                  <a:lnTo>
                    <a:pt x="1166950" y="927130"/>
                  </a:lnTo>
                  <a:lnTo>
                    <a:pt x="1165891" y="926784"/>
                  </a:lnTo>
                  <a:lnTo>
                    <a:pt x="1159761" y="925757"/>
                  </a:lnTo>
                  <a:lnTo>
                    <a:pt x="1155675" y="920655"/>
                  </a:lnTo>
                  <a:lnTo>
                    <a:pt x="1156702" y="914515"/>
                  </a:lnTo>
                  <a:lnTo>
                    <a:pt x="1156702" y="909412"/>
                  </a:lnTo>
                  <a:lnTo>
                    <a:pt x="1162831" y="905326"/>
                  </a:lnTo>
                  <a:lnTo>
                    <a:pt x="1174074" y="905326"/>
                  </a:lnTo>
                  <a:lnTo>
                    <a:pt x="1179176" y="909412"/>
                  </a:lnTo>
                  <a:lnTo>
                    <a:pt x="1177133" y="916558"/>
                  </a:lnTo>
                  <a:lnTo>
                    <a:pt x="1177133" y="923336"/>
                  </a:lnTo>
                  <a:lnTo>
                    <a:pt x="1173630" y="927303"/>
                  </a:lnTo>
                  <a:close/>
                </a:path>
                <a:path w="1252220" h="1249045">
                  <a:moveTo>
                    <a:pt x="797508" y="930957"/>
                  </a:moveTo>
                  <a:lnTo>
                    <a:pt x="791534" y="930957"/>
                  </a:lnTo>
                  <a:lnTo>
                    <a:pt x="787822" y="921671"/>
                  </a:lnTo>
                  <a:lnTo>
                    <a:pt x="789865" y="915541"/>
                  </a:lnTo>
                  <a:lnTo>
                    <a:pt x="790892" y="910428"/>
                  </a:lnTo>
                  <a:lnTo>
                    <a:pt x="803150" y="910428"/>
                  </a:lnTo>
                  <a:lnTo>
                    <a:pt x="808252" y="914515"/>
                  </a:lnTo>
                  <a:lnTo>
                    <a:pt x="808252" y="925757"/>
                  </a:lnTo>
                  <a:lnTo>
                    <a:pt x="805193" y="929843"/>
                  </a:lnTo>
                  <a:lnTo>
                    <a:pt x="797508" y="930957"/>
                  </a:lnTo>
                  <a:close/>
                </a:path>
                <a:path w="1252220" h="1249045">
                  <a:moveTo>
                    <a:pt x="875393" y="942566"/>
                  </a:moveTo>
                  <a:lnTo>
                    <a:pt x="868713" y="942566"/>
                  </a:lnTo>
                  <a:lnTo>
                    <a:pt x="866497" y="937961"/>
                  </a:lnTo>
                  <a:lnTo>
                    <a:pt x="866497" y="931886"/>
                  </a:lnTo>
                  <a:lnTo>
                    <a:pt x="864454" y="926784"/>
                  </a:lnTo>
                  <a:lnTo>
                    <a:pt x="867524" y="923714"/>
                  </a:lnTo>
                  <a:lnTo>
                    <a:pt x="873653" y="921671"/>
                  </a:lnTo>
                  <a:lnTo>
                    <a:pt x="881826" y="921671"/>
                  </a:lnTo>
                  <a:lnTo>
                    <a:pt x="883868" y="926784"/>
                  </a:lnTo>
                  <a:lnTo>
                    <a:pt x="886938" y="929843"/>
                  </a:lnTo>
                  <a:lnTo>
                    <a:pt x="884895" y="936999"/>
                  </a:lnTo>
                  <a:lnTo>
                    <a:pt x="883868" y="941086"/>
                  </a:lnTo>
                  <a:lnTo>
                    <a:pt x="877739" y="942113"/>
                  </a:lnTo>
                  <a:lnTo>
                    <a:pt x="876507" y="942415"/>
                  </a:lnTo>
                  <a:lnTo>
                    <a:pt x="875393" y="942566"/>
                  </a:lnTo>
                  <a:close/>
                </a:path>
                <a:path w="1252220" h="1249045">
                  <a:moveTo>
                    <a:pt x="486385" y="948242"/>
                  </a:moveTo>
                  <a:lnTo>
                    <a:pt x="480255" y="947215"/>
                  </a:lnTo>
                  <a:lnTo>
                    <a:pt x="476169" y="944156"/>
                  </a:lnTo>
                  <a:lnTo>
                    <a:pt x="476169" y="931400"/>
                  </a:lnTo>
                  <a:lnTo>
                    <a:pt x="480429" y="926654"/>
                  </a:lnTo>
                  <a:lnTo>
                    <a:pt x="487907" y="926654"/>
                  </a:lnTo>
                  <a:lnTo>
                    <a:pt x="492514" y="927800"/>
                  </a:lnTo>
                  <a:lnTo>
                    <a:pt x="496600" y="931886"/>
                  </a:lnTo>
                  <a:lnTo>
                    <a:pt x="496600" y="936999"/>
                  </a:lnTo>
                  <a:lnTo>
                    <a:pt x="498643" y="945172"/>
                  </a:lnTo>
                  <a:lnTo>
                    <a:pt x="494557" y="947215"/>
                  </a:lnTo>
                  <a:lnTo>
                    <a:pt x="486385" y="948242"/>
                  </a:lnTo>
                  <a:close/>
                </a:path>
                <a:path w="1252220" h="1249045">
                  <a:moveTo>
                    <a:pt x="225820" y="949258"/>
                  </a:moveTo>
                  <a:lnTo>
                    <a:pt x="219691" y="946199"/>
                  </a:lnTo>
                  <a:lnTo>
                    <a:pt x="215605" y="942113"/>
                  </a:lnTo>
                  <a:lnTo>
                    <a:pt x="217648" y="935972"/>
                  </a:lnTo>
                  <a:lnTo>
                    <a:pt x="218567" y="930481"/>
                  </a:lnTo>
                  <a:lnTo>
                    <a:pt x="222761" y="926622"/>
                  </a:lnTo>
                  <a:lnTo>
                    <a:pt x="234923" y="926622"/>
                  </a:lnTo>
                  <a:lnTo>
                    <a:pt x="238079" y="931886"/>
                  </a:lnTo>
                  <a:lnTo>
                    <a:pt x="238079" y="945172"/>
                  </a:lnTo>
                  <a:lnTo>
                    <a:pt x="232976" y="947215"/>
                  </a:lnTo>
                  <a:lnTo>
                    <a:pt x="225820" y="949258"/>
                  </a:lnTo>
                  <a:close/>
                </a:path>
                <a:path w="1252220" h="1249045">
                  <a:moveTo>
                    <a:pt x="383182" y="951301"/>
                  </a:moveTo>
                  <a:lnTo>
                    <a:pt x="376026" y="950285"/>
                  </a:lnTo>
                  <a:lnTo>
                    <a:pt x="371939" y="945172"/>
                  </a:lnTo>
                  <a:lnTo>
                    <a:pt x="372966" y="939042"/>
                  </a:lnTo>
                  <a:lnTo>
                    <a:pt x="373853" y="932783"/>
                  </a:lnTo>
                  <a:lnTo>
                    <a:pt x="377885" y="929659"/>
                  </a:lnTo>
                  <a:lnTo>
                    <a:pt x="384981" y="929659"/>
                  </a:lnTo>
                  <a:lnTo>
                    <a:pt x="386251" y="929843"/>
                  </a:lnTo>
                  <a:lnTo>
                    <a:pt x="390338" y="929843"/>
                  </a:lnTo>
                  <a:lnTo>
                    <a:pt x="394424" y="933929"/>
                  </a:lnTo>
                  <a:lnTo>
                    <a:pt x="394424" y="940059"/>
                  </a:lnTo>
                  <a:lnTo>
                    <a:pt x="393397" y="946199"/>
                  </a:lnTo>
                  <a:lnTo>
                    <a:pt x="389311" y="950285"/>
                  </a:lnTo>
                  <a:lnTo>
                    <a:pt x="383182" y="951301"/>
                  </a:lnTo>
                  <a:close/>
                </a:path>
                <a:path w="1252220" h="1249045">
                  <a:moveTo>
                    <a:pt x="172690" y="954371"/>
                  </a:moveTo>
                  <a:lnTo>
                    <a:pt x="158377" y="954371"/>
                  </a:lnTo>
                  <a:lnTo>
                    <a:pt x="154291" y="949258"/>
                  </a:lnTo>
                  <a:lnTo>
                    <a:pt x="154291" y="936999"/>
                  </a:lnTo>
                  <a:lnTo>
                    <a:pt x="158377" y="933929"/>
                  </a:lnTo>
                  <a:lnTo>
                    <a:pt x="169619" y="933929"/>
                  </a:lnTo>
                  <a:lnTo>
                    <a:pt x="173705" y="936999"/>
                  </a:lnTo>
                  <a:lnTo>
                    <a:pt x="176776" y="941086"/>
                  </a:lnTo>
                  <a:lnTo>
                    <a:pt x="174733" y="950285"/>
                  </a:lnTo>
                  <a:lnTo>
                    <a:pt x="172690" y="954371"/>
                  </a:lnTo>
                  <a:close/>
                </a:path>
                <a:path w="1252220" h="1249045">
                  <a:moveTo>
                    <a:pt x="951312" y="955387"/>
                  </a:moveTo>
                  <a:lnTo>
                    <a:pt x="935983" y="955387"/>
                  </a:lnTo>
                  <a:lnTo>
                    <a:pt x="933941" y="950285"/>
                  </a:lnTo>
                  <a:lnTo>
                    <a:pt x="933941" y="936999"/>
                  </a:lnTo>
                  <a:lnTo>
                    <a:pt x="938026" y="934956"/>
                  </a:lnTo>
                  <a:lnTo>
                    <a:pt x="943140" y="933929"/>
                  </a:lnTo>
                  <a:lnTo>
                    <a:pt x="950285" y="933929"/>
                  </a:lnTo>
                  <a:lnTo>
                    <a:pt x="953355" y="936999"/>
                  </a:lnTo>
                  <a:lnTo>
                    <a:pt x="955398" y="944156"/>
                  </a:lnTo>
                  <a:lnTo>
                    <a:pt x="954382" y="950285"/>
                  </a:lnTo>
                  <a:lnTo>
                    <a:pt x="951312" y="955387"/>
                  </a:lnTo>
                  <a:close/>
                </a:path>
                <a:path w="1252220" h="1249045">
                  <a:moveTo>
                    <a:pt x="756060" y="955387"/>
                  </a:moveTo>
                  <a:lnTo>
                    <a:pt x="747966" y="955387"/>
                  </a:lnTo>
                  <a:lnTo>
                    <a:pt x="741836" y="954371"/>
                  </a:lnTo>
                  <a:lnTo>
                    <a:pt x="738776" y="949258"/>
                  </a:lnTo>
                  <a:lnTo>
                    <a:pt x="739793" y="942113"/>
                  </a:lnTo>
                  <a:lnTo>
                    <a:pt x="740819" y="936999"/>
                  </a:lnTo>
                  <a:lnTo>
                    <a:pt x="743879" y="933929"/>
                  </a:lnTo>
                  <a:lnTo>
                    <a:pt x="756148" y="933929"/>
                  </a:lnTo>
                  <a:lnTo>
                    <a:pt x="760234" y="936999"/>
                  </a:lnTo>
                  <a:lnTo>
                    <a:pt x="760234" y="945172"/>
                  </a:lnTo>
                  <a:lnTo>
                    <a:pt x="759316" y="951593"/>
                  </a:lnTo>
                  <a:lnTo>
                    <a:pt x="756060" y="955387"/>
                  </a:lnTo>
                  <a:close/>
                </a:path>
                <a:path w="1252220" h="1249045">
                  <a:moveTo>
                    <a:pt x="1021404" y="957960"/>
                  </a:moveTo>
                  <a:lnTo>
                    <a:pt x="1015047" y="957960"/>
                  </a:lnTo>
                  <a:lnTo>
                    <a:pt x="1013869" y="957787"/>
                  </a:lnTo>
                  <a:lnTo>
                    <a:pt x="1012626" y="957430"/>
                  </a:lnTo>
                  <a:lnTo>
                    <a:pt x="1007513" y="956414"/>
                  </a:lnTo>
                  <a:lnTo>
                    <a:pt x="1004443" y="952328"/>
                  </a:lnTo>
                  <a:lnTo>
                    <a:pt x="1005470" y="947215"/>
                  </a:lnTo>
                  <a:lnTo>
                    <a:pt x="1005470" y="942166"/>
                  </a:lnTo>
                  <a:lnTo>
                    <a:pt x="1008929" y="938513"/>
                  </a:lnTo>
                  <a:lnTo>
                    <a:pt x="1014572" y="938513"/>
                  </a:lnTo>
                  <a:lnTo>
                    <a:pt x="1015621" y="938675"/>
                  </a:lnTo>
                  <a:lnTo>
                    <a:pt x="1016712" y="939042"/>
                  </a:lnTo>
                  <a:lnTo>
                    <a:pt x="1021815" y="940059"/>
                  </a:lnTo>
                  <a:lnTo>
                    <a:pt x="1022842" y="944156"/>
                  </a:lnTo>
                  <a:lnTo>
                    <a:pt x="1024885" y="948242"/>
                  </a:lnTo>
                  <a:lnTo>
                    <a:pt x="1024885" y="954144"/>
                  </a:lnTo>
                  <a:lnTo>
                    <a:pt x="1021404" y="957960"/>
                  </a:lnTo>
                  <a:close/>
                </a:path>
                <a:path w="1252220" h="1249045">
                  <a:moveTo>
                    <a:pt x="103202" y="959473"/>
                  </a:moveTo>
                  <a:lnTo>
                    <a:pt x="96046" y="956414"/>
                  </a:lnTo>
                  <a:lnTo>
                    <a:pt x="91960" y="952328"/>
                  </a:lnTo>
                  <a:lnTo>
                    <a:pt x="92987" y="946199"/>
                  </a:lnTo>
                  <a:lnTo>
                    <a:pt x="94003" y="941086"/>
                  </a:lnTo>
                  <a:lnTo>
                    <a:pt x="97073" y="936999"/>
                  </a:lnTo>
                  <a:lnTo>
                    <a:pt x="103202" y="936999"/>
                  </a:lnTo>
                  <a:lnTo>
                    <a:pt x="109332" y="939042"/>
                  </a:lnTo>
                  <a:lnTo>
                    <a:pt x="113418" y="942113"/>
                  </a:lnTo>
                  <a:lnTo>
                    <a:pt x="113418" y="956414"/>
                  </a:lnTo>
                  <a:lnTo>
                    <a:pt x="107289" y="957430"/>
                  </a:lnTo>
                  <a:lnTo>
                    <a:pt x="103202" y="959473"/>
                  </a:lnTo>
                  <a:close/>
                </a:path>
                <a:path w="1252220" h="1249045">
                  <a:moveTo>
                    <a:pt x="315997" y="961646"/>
                  </a:moveTo>
                  <a:lnTo>
                    <a:pt x="309354" y="961646"/>
                  </a:lnTo>
                  <a:lnTo>
                    <a:pt x="305522" y="958587"/>
                  </a:lnTo>
                  <a:lnTo>
                    <a:pt x="305522" y="947215"/>
                  </a:lnTo>
                  <a:lnTo>
                    <a:pt x="309608" y="944156"/>
                  </a:lnTo>
                  <a:lnTo>
                    <a:pt x="317781" y="944156"/>
                  </a:lnTo>
                  <a:lnTo>
                    <a:pt x="322894" y="945172"/>
                  </a:lnTo>
                  <a:lnTo>
                    <a:pt x="322894" y="951301"/>
                  </a:lnTo>
                  <a:lnTo>
                    <a:pt x="324937" y="956414"/>
                  </a:lnTo>
                  <a:lnTo>
                    <a:pt x="322894" y="960500"/>
                  </a:lnTo>
                  <a:lnTo>
                    <a:pt x="315997" y="961646"/>
                  </a:lnTo>
                  <a:close/>
                </a:path>
                <a:path w="1252220" h="1249045">
                  <a:moveTo>
                    <a:pt x="545645" y="966630"/>
                  </a:moveTo>
                  <a:lnTo>
                    <a:pt x="532370" y="966630"/>
                  </a:lnTo>
                  <a:lnTo>
                    <a:pt x="527258" y="962543"/>
                  </a:lnTo>
                  <a:lnTo>
                    <a:pt x="527258" y="948242"/>
                  </a:lnTo>
                  <a:lnTo>
                    <a:pt x="531343" y="946199"/>
                  </a:lnTo>
                  <a:lnTo>
                    <a:pt x="537210" y="945020"/>
                  </a:lnTo>
                  <a:lnTo>
                    <a:pt x="543440" y="945020"/>
                  </a:lnTo>
                  <a:lnTo>
                    <a:pt x="547093" y="948771"/>
                  </a:lnTo>
                  <a:lnTo>
                    <a:pt x="550758" y="953344"/>
                  </a:lnTo>
                  <a:lnTo>
                    <a:pt x="549742" y="961527"/>
                  </a:lnTo>
                  <a:lnTo>
                    <a:pt x="545645" y="966630"/>
                  </a:lnTo>
                  <a:close/>
                </a:path>
                <a:path w="1252220" h="1249045">
                  <a:moveTo>
                    <a:pt x="1083295" y="966630"/>
                  </a:moveTo>
                  <a:lnTo>
                    <a:pt x="1070860" y="966630"/>
                  </a:lnTo>
                  <a:lnTo>
                    <a:pt x="1066774" y="961527"/>
                  </a:lnTo>
                  <a:lnTo>
                    <a:pt x="1066774" y="948242"/>
                  </a:lnTo>
                  <a:lnTo>
                    <a:pt x="1071886" y="946199"/>
                  </a:lnTo>
                  <a:lnTo>
                    <a:pt x="1078016" y="945172"/>
                  </a:lnTo>
                  <a:lnTo>
                    <a:pt x="1084145" y="947215"/>
                  </a:lnTo>
                  <a:lnTo>
                    <a:pt x="1089258" y="951301"/>
                  </a:lnTo>
                  <a:lnTo>
                    <a:pt x="1087323" y="962932"/>
                  </a:lnTo>
                  <a:lnTo>
                    <a:pt x="1083295" y="966630"/>
                  </a:lnTo>
                  <a:close/>
                </a:path>
                <a:path w="1252220" h="1249045">
                  <a:moveTo>
                    <a:pt x="706076" y="970716"/>
                  </a:moveTo>
                  <a:lnTo>
                    <a:pt x="692791" y="970716"/>
                  </a:lnTo>
                  <a:lnTo>
                    <a:pt x="688704" y="966630"/>
                  </a:lnTo>
                  <a:lnTo>
                    <a:pt x="688704" y="953344"/>
                  </a:lnTo>
                  <a:lnTo>
                    <a:pt x="690747" y="950285"/>
                  </a:lnTo>
                  <a:lnTo>
                    <a:pt x="704033" y="950285"/>
                  </a:lnTo>
                  <a:lnTo>
                    <a:pt x="706076" y="952328"/>
                  </a:lnTo>
                  <a:lnTo>
                    <a:pt x="709147" y="960500"/>
                  </a:lnTo>
                  <a:lnTo>
                    <a:pt x="709147" y="966630"/>
                  </a:lnTo>
                  <a:lnTo>
                    <a:pt x="706076" y="970716"/>
                  </a:lnTo>
                  <a:close/>
                </a:path>
                <a:path w="1252220" h="1249045">
                  <a:moveTo>
                    <a:pt x="838910" y="972759"/>
                  </a:moveTo>
                  <a:lnTo>
                    <a:pt x="824700" y="972759"/>
                  </a:lnTo>
                  <a:lnTo>
                    <a:pt x="821538" y="968965"/>
                  </a:lnTo>
                  <a:lnTo>
                    <a:pt x="821538" y="957430"/>
                  </a:lnTo>
                  <a:lnTo>
                    <a:pt x="825624" y="954371"/>
                  </a:lnTo>
                  <a:lnTo>
                    <a:pt x="830737" y="952328"/>
                  </a:lnTo>
                  <a:lnTo>
                    <a:pt x="836866" y="952328"/>
                  </a:lnTo>
                  <a:lnTo>
                    <a:pt x="841979" y="955387"/>
                  </a:lnTo>
                  <a:lnTo>
                    <a:pt x="842996" y="961527"/>
                  </a:lnTo>
                  <a:lnTo>
                    <a:pt x="842996" y="967657"/>
                  </a:lnTo>
                  <a:lnTo>
                    <a:pt x="838910" y="972759"/>
                  </a:lnTo>
                  <a:close/>
                </a:path>
                <a:path w="1252220" h="1249045">
                  <a:moveTo>
                    <a:pt x="1147351" y="973213"/>
                  </a:moveTo>
                  <a:lnTo>
                    <a:pt x="1141373" y="973213"/>
                  </a:lnTo>
                  <a:lnTo>
                    <a:pt x="1140390" y="973062"/>
                  </a:lnTo>
                  <a:lnTo>
                    <a:pt x="1139330" y="972759"/>
                  </a:lnTo>
                  <a:lnTo>
                    <a:pt x="1131147" y="971743"/>
                  </a:lnTo>
                  <a:lnTo>
                    <a:pt x="1129104" y="966630"/>
                  </a:lnTo>
                  <a:lnTo>
                    <a:pt x="1130131" y="960500"/>
                  </a:lnTo>
                  <a:lnTo>
                    <a:pt x="1132174" y="955387"/>
                  </a:lnTo>
                  <a:lnTo>
                    <a:pt x="1135244" y="951301"/>
                  </a:lnTo>
                  <a:lnTo>
                    <a:pt x="1147503" y="951301"/>
                  </a:lnTo>
                  <a:lnTo>
                    <a:pt x="1149546" y="956414"/>
                  </a:lnTo>
                  <a:lnTo>
                    <a:pt x="1150562" y="961527"/>
                  </a:lnTo>
                  <a:lnTo>
                    <a:pt x="1149697" y="968478"/>
                  </a:lnTo>
                  <a:lnTo>
                    <a:pt x="1147426" y="973062"/>
                  </a:lnTo>
                  <a:lnTo>
                    <a:pt x="1147351" y="973213"/>
                  </a:lnTo>
                  <a:close/>
                </a:path>
                <a:path w="1252220" h="1249045">
                  <a:moveTo>
                    <a:pt x="589523" y="974964"/>
                  </a:moveTo>
                  <a:lnTo>
                    <a:pt x="584129" y="974964"/>
                  </a:lnTo>
                  <a:lnTo>
                    <a:pt x="581145" y="971916"/>
                  </a:lnTo>
                  <a:lnTo>
                    <a:pt x="580388" y="966630"/>
                  </a:lnTo>
                  <a:lnTo>
                    <a:pt x="580388" y="961527"/>
                  </a:lnTo>
                  <a:lnTo>
                    <a:pt x="582432" y="957430"/>
                  </a:lnTo>
                  <a:lnTo>
                    <a:pt x="587544" y="956414"/>
                  </a:lnTo>
                  <a:lnTo>
                    <a:pt x="589037" y="956165"/>
                  </a:lnTo>
                  <a:lnTo>
                    <a:pt x="595220" y="956165"/>
                  </a:lnTo>
                  <a:lnTo>
                    <a:pt x="599111" y="958565"/>
                  </a:lnTo>
                  <a:lnTo>
                    <a:pt x="600830" y="964586"/>
                  </a:lnTo>
                  <a:lnTo>
                    <a:pt x="600830" y="969700"/>
                  </a:lnTo>
                  <a:lnTo>
                    <a:pt x="597760" y="972759"/>
                  </a:lnTo>
                  <a:lnTo>
                    <a:pt x="592658" y="973786"/>
                  </a:lnTo>
                  <a:lnTo>
                    <a:pt x="591047" y="974586"/>
                  </a:lnTo>
                  <a:lnTo>
                    <a:pt x="589523" y="974964"/>
                  </a:lnTo>
                  <a:close/>
                </a:path>
                <a:path w="1252220" h="1249045">
                  <a:moveTo>
                    <a:pt x="651918" y="976845"/>
                  </a:moveTo>
                  <a:lnTo>
                    <a:pt x="637617" y="976845"/>
                  </a:lnTo>
                  <a:lnTo>
                    <a:pt x="634547" y="971743"/>
                  </a:lnTo>
                  <a:lnTo>
                    <a:pt x="634547" y="960500"/>
                  </a:lnTo>
                  <a:lnTo>
                    <a:pt x="638784" y="956263"/>
                  </a:lnTo>
                  <a:lnTo>
                    <a:pt x="650675" y="956263"/>
                  </a:lnTo>
                  <a:lnTo>
                    <a:pt x="654069" y="960208"/>
                  </a:lnTo>
                  <a:lnTo>
                    <a:pt x="654988" y="966630"/>
                  </a:lnTo>
                  <a:lnTo>
                    <a:pt x="654988" y="972759"/>
                  </a:lnTo>
                  <a:lnTo>
                    <a:pt x="651918" y="976845"/>
                  </a:lnTo>
                  <a:close/>
                </a:path>
                <a:path w="1252220" h="1249045">
                  <a:moveTo>
                    <a:pt x="434269" y="979915"/>
                  </a:moveTo>
                  <a:lnTo>
                    <a:pt x="423027" y="979915"/>
                  </a:lnTo>
                  <a:lnTo>
                    <a:pt x="418941" y="975829"/>
                  </a:lnTo>
                  <a:lnTo>
                    <a:pt x="418941" y="970716"/>
                  </a:lnTo>
                  <a:lnTo>
                    <a:pt x="417925" y="964586"/>
                  </a:lnTo>
                  <a:lnTo>
                    <a:pt x="422011" y="959473"/>
                  </a:lnTo>
                  <a:lnTo>
                    <a:pt x="433254" y="959473"/>
                  </a:lnTo>
                  <a:lnTo>
                    <a:pt x="437340" y="962543"/>
                  </a:lnTo>
                  <a:lnTo>
                    <a:pt x="438356" y="970716"/>
                  </a:lnTo>
                  <a:lnTo>
                    <a:pt x="438356" y="974802"/>
                  </a:lnTo>
                  <a:lnTo>
                    <a:pt x="434269" y="979915"/>
                  </a:lnTo>
                  <a:close/>
                </a:path>
                <a:path w="1252220" h="1249045">
                  <a:moveTo>
                    <a:pt x="263623" y="987071"/>
                  </a:moveTo>
                  <a:lnTo>
                    <a:pt x="256478" y="987071"/>
                  </a:lnTo>
                  <a:lnTo>
                    <a:pt x="251365" y="986044"/>
                  </a:lnTo>
                  <a:lnTo>
                    <a:pt x="251365" y="972759"/>
                  </a:lnTo>
                  <a:lnTo>
                    <a:pt x="254434" y="969700"/>
                  </a:lnTo>
                  <a:lnTo>
                    <a:pt x="259536" y="967657"/>
                  </a:lnTo>
                  <a:lnTo>
                    <a:pt x="260851" y="967462"/>
                  </a:lnTo>
                  <a:lnTo>
                    <a:pt x="267622" y="967462"/>
                  </a:lnTo>
                  <a:lnTo>
                    <a:pt x="270779" y="970813"/>
                  </a:lnTo>
                  <a:lnTo>
                    <a:pt x="270779" y="981958"/>
                  </a:lnTo>
                  <a:lnTo>
                    <a:pt x="268736" y="986044"/>
                  </a:lnTo>
                  <a:lnTo>
                    <a:pt x="263623" y="987071"/>
                  </a:lnTo>
                  <a:close/>
                </a:path>
                <a:path w="1252220" h="1249045">
                  <a:moveTo>
                    <a:pt x="904310" y="990131"/>
                  </a:moveTo>
                  <a:lnTo>
                    <a:pt x="897214" y="990131"/>
                  </a:lnTo>
                  <a:lnTo>
                    <a:pt x="893986" y="986531"/>
                  </a:lnTo>
                  <a:lnTo>
                    <a:pt x="893068" y="981958"/>
                  </a:lnTo>
                  <a:lnTo>
                    <a:pt x="892051" y="975829"/>
                  </a:lnTo>
                  <a:lnTo>
                    <a:pt x="895111" y="970716"/>
                  </a:lnTo>
                  <a:lnTo>
                    <a:pt x="902267" y="969700"/>
                  </a:lnTo>
                  <a:lnTo>
                    <a:pt x="903218" y="969375"/>
                  </a:lnTo>
                  <a:lnTo>
                    <a:pt x="904137" y="969235"/>
                  </a:lnTo>
                  <a:lnTo>
                    <a:pt x="909877" y="969235"/>
                  </a:lnTo>
                  <a:lnTo>
                    <a:pt x="913661" y="973548"/>
                  </a:lnTo>
                  <a:lnTo>
                    <a:pt x="914526" y="977872"/>
                  </a:lnTo>
                  <a:lnTo>
                    <a:pt x="914526" y="985028"/>
                  </a:lnTo>
                  <a:lnTo>
                    <a:pt x="910440" y="988087"/>
                  </a:lnTo>
                  <a:lnTo>
                    <a:pt x="904310" y="990131"/>
                  </a:lnTo>
                  <a:close/>
                </a:path>
                <a:path w="1252220" h="1249045">
                  <a:moveTo>
                    <a:pt x="361961" y="996908"/>
                  </a:moveTo>
                  <a:lnTo>
                    <a:pt x="354524" y="996908"/>
                  </a:lnTo>
                  <a:lnTo>
                    <a:pt x="352665" y="996703"/>
                  </a:lnTo>
                  <a:lnTo>
                    <a:pt x="350481" y="996260"/>
                  </a:lnTo>
                  <a:lnTo>
                    <a:pt x="347422" y="996260"/>
                  </a:lnTo>
                  <a:lnTo>
                    <a:pt x="345368" y="992174"/>
                  </a:lnTo>
                  <a:lnTo>
                    <a:pt x="345368" y="981472"/>
                  </a:lnTo>
                  <a:lnTo>
                    <a:pt x="349638" y="976715"/>
                  </a:lnTo>
                  <a:lnTo>
                    <a:pt x="355708" y="976715"/>
                  </a:lnTo>
                  <a:lnTo>
                    <a:pt x="363767" y="977872"/>
                  </a:lnTo>
                  <a:lnTo>
                    <a:pt x="366837" y="982985"/>
                  </a:lnTo>
                  <a:lnTo>
                    <a:pt x="365810" y="990131"/>
                  </a:lnTo>
                  <a:lnTo>
                    <a:pt x="364199" y="994152"/>
                  </a:lnTo>
                  <a:lnTo>
                    <a:pt x="361961" y="996908"/>
                  </a:lnTo>
                  <a:close/>
                </a:path>
                <a:path w="1252220" h="1249045">
                  <a:moveTo>
                    <a:pt x="984012" y="997287"/>
                  </a:moveTo>
                  <a:lnTo>
                    <a:pt x="971754" y="997287"/>
                  </a:lnTo>
                  <a:lnTo>
                    <a:pt x="968683" y="993200"/>
                  </a:lnTo>
                  <a:lnTo>
                    <a:pt x="968683" y="981958"/>
                  </a:lnTo>
                  <a:lnTo>
                    <a:pt x="971754" y="977872"/>
                  </a:lnTo>
                  <a:lnTo>
                    <a:pt x="984012" y="977872"/>
                  </a:lnTo>
                  <a:lnTo>
                    <a:pt x="987072" y="981958"/>
                  </a:lnTo>
                  <a:lnTo>
                    <a:pt x="987072" y="993200"/>
                  </a:lnTo>
                  <a:lnTo>
                    <a:pt x="984012" y="997287"/>
                  </a:lnTo>
                  <a:close/>
                </a:path>
                <a:path w="1252220" h="1249045">
                  <a:moveTo>
                    <a:pt x="203731" y="997287"/>
                  </a:moveTo>
                  <a:lnTo>
                    <a:pt x="195163" y="997287"/>
                  </a:lnTo>
                  <a:lnTo>
                    <a:pt x="189034" y="996260"/>
                  </a:lnTo>
                  <a:lnTo>
                    <a:pt x="184947" y="991157"/>
                  </a:lnTo>
                  <a:lnTo>
                    <a:pt x="185975" y="985028"/>
                  </a:lnTo>
                  <a:lnTo>
                    <a:pt x="188018" y="978888"/>
                  </a:lnTo>
                  <a:lnTo>
                    <a:pt x="191077" y="975829"/>
                  </a:lnTo>
                  <a:lnTo>
                    <a:pt x="196191" y="975829"/>
                  </a:lnTo>
                  <a:lnTo>
                    <a:pt x="197141" y="975559"/>
                  </a:lnTo>
                  <a:lnTo>
                    <a:pt x="198028" y="975429"/>
                  </a:lnTo>
                  <a:lnTo>
                    <a:pt x="204341" y="975429"/>
                  </a:lnTo>
                  <a:lnTo>
                    <a:pt x="207292" y="980866"/>
                  </a:lnTo>
                  <a:lnTo>
                    <a:pt x="206406" y="987071"/>
                  </a:lnTo>
                  <a:lnTo>
                    <a:pt x="205476" y="992671"/>
                  </a:lnTo>
                  <a:lnTo>
                    <a:pt x="203731" y="997287"/>
                  </a:lnTo>
                  <a:close/>
                </a:path>
                <a:path w="1252220" h="1249045">
                  <a:moveTo>
                    <a:pt x="791459" y="997449"/>
                  </a:moveTo>
                  <a:lnTo>
                    <a:pt x="783822" y="997449"/>
                  </a:lnTo>
                  <a:lnTo>
                    <a:pt x="782708" y="997287"/>
                  </a:lnTo>
                  <a:lnTo>
                    <a:pt x="777606" y="997287"/>
                  </a:lnTo>
                  <a:lnTo>
                    <a:pt x="774536" y="992174"/>
                  </a:lnTo>
                  <a:lnTo>
                    <a:pt x="775563" y="987071"/>
                  </a:lnTo>
                  <a:lnTo>
                    <a:pt x="776471" y="981569"/>
                  </a:lnTo>
                  <a:lnTo>
                    <a:pt x="780676" y="977710"/>
                  </a:lnTo>
                  <a:lnTo>
                    <a:pt x="787416" y="977710"/>
                  </a:lnTo>
                  <a:lnTo>
                    <a:pt x="792935" y="979915"/>
                  </a:lnTo>
                  <a:lnTo>
                    <a:pt x="797021" y="982985"/>
                  </a:lnTo>
                  <a:lnTo>
                    <a:pt x="795993" y="988087"/>
                  </a:lnTo>
                  <a:lnTo>
                    <a:pt x="795129" y="994995"/>
                  </a:lnTo>
                  <a:lnTo>
                    <a:pt x="791459" y="997449"/>
                  </a:lnTo>
                  <a:close/>
                </a:path>
                <a:path w="1252220" h="1249045">
                  <a:moveTo>
                    <a:pt x="481397" y="1002400"/>
                  </a:moveTo>
                  <a:lnTo>
                    <a:pt x="467997" y="1002400"/>
                  </a:lnTo>
                  <a:lnTo>
                    <a:pt x="465943" y="997287"/>
                  </a:lnTo>
                  <a:lnTo>
                    <a:pt x="465943" y="987071"/>
                  </a:lnTo>
                  <a:lnTo>
                    <a:pt x="470040" y="981958"/>
                  </a:lnTo>
                  <a:lnTo>
                    <a:pt x="481272" y="981958"/>
                  </a:lnTo>
                  <a:lnTo>
                    <a:pt x="485358" y="987071"/>
                  </a:lnTo>
                  <a:lnTo>
                    <a:pt x="486385" y="991157"/>
                  </a:lnTo>
                  <a:lnTo>
                    <a:pt x="485466" y="998508"/>
                  </a:lnTo>
                  <a:lnTo>
                    <a:pt x="481397" y="1002400"/>
                  </a:lnTo>
                  <a:close/>
                </a:path>
                <a:path w="1252220" h="1249045">
                  <a:moveTo>
                    <a:pt x="134995" y="1003546"/>
                  </a:moveTo>
                  <a:lnTo>
                    <a:pt x="127428" y="1003546"/>
                  </a:lnTo>
                  <a:lnTo>
                    <a:pt x="123515" y="1000595"/>
                  </a:lnTo>
                  <a:lnTo>
                    <a:pt x="122617" y="995244"/>
                  </a:lnTo>
                  <a:lnTo>
                    <a:pt x="119547" y="988087"/>
                  </a:lnTo>
                  <a:lnTo>
                    <a:pt x="131816" y="981958"/>
                  </a:lnTo>
                  <a:lnTo>
                    <a:pt x="137946" y="981958"/>
                  </a:lnTo>
                  <a:lnTo>
                    <a:pt x="142032" y="986044"/>
                  </a:lnTo>
                  <a:lnTo>
                    <a:pt x="144076" y="998303"/>
                  </a:lnTo>
                  <a:lnTo>
                    <a:pt x="141005" y="1002400"/>
                  </a:lnTo>
                  <a:lnTo>
                    <a:pt x="135903" y="1003416"/>
                  </a:lnTo>
                  <a:lnTo>
                    <a:pt x="134995" y="1003546"/>
                  </a:lnTo>
                  <a:close/>
                </a:path>
                <a:path w="1252220" h="1249045">
                  <a:moveTo>
                    <a:pt x="1051445" y="1007502"/>
                  </a:moveTo>
                  <a:lnTo>
                    <a:pt x="1038170" y="1007502"/>
                  </a:lnTo>
                  <a:lnTo>
                    <a:pt x="1035101" y="1002400"/>
                  </a:lnTo>
                  <a:lnTo>
                    <a:pt x="1035101" y="991157"/>
                  </a:lnTo>
                  <a:lnTo>
                    <a:pt x="1038170" y="988087"/>
                  </a:lnTo>
                  <a:lnTo>
                    <a:pt x="1044084" y="986909"/>
                  </a:lnTo>
                  <a:lnTo>
                    <a:pt x="1049208" y="986909"/>
                  </a:lnTo>
                  <a:lnTo>
                    <a:pt x="1052580" y="990671"/>
                  </a:lnTo>
                  <a:lnTo>
                    <a:pt x="1053499" y="995244"/>
                  </a:lnTo>
                  <a:lnTo>
                    <a:pt x="1055542" y="1001373"/>
                  </a:lnTo>
                  <a:lnTo>
                    <a:pt x="1051445" y="1007502"/>
                  </a:lnTo>
                  <a:close/>
                </a:path>
                <a:path w="1252220" h="1249045">
                  <a:moveTo>
                    <a:pt x="741836" y="1015674"/>
                  </a:moveTo>
                  <a:lnTo>
                    <a:pt x="729577" y="1015674"/>
                  </a:lnTo>
                  <a:lnTo>
                    <a:pt x="725491" y="1011588"/>
                  </a:lnTo>
                  <a:lnTo>
                    <a:pt x="725491" y="999330"/>
                  </a:lnTo>
                  <a:lnTo>
                    <a:pt x="729577" y="996260"/>
                  </a:lnTo>
                  <a:lnTo>
                    <a:pt x="740819" y="996260"/>
                  </a:lnTo>
                  <a:lnTo>
                    <a:pt x="745922" y="998303"/>
                  </a:lnTo>
                  <a:lnTo>
                    <a:pt x="745922" y="1011588"/>
                  </a:lnTo>
                  <a:lnTo>
                    <a:pt x="741836" y="1015674"/>
                  </a:lnTo>
                  <a:close/>
                </a:path>
                <a:path w="1252220" h="1249045">
                  <a:moveTo>
                    <a:pt x="1112759" y="1015674"/>
                  </a:moveTo>
                  <a:lnTo>
                    <a:pt x="1103849" y="1015674"/>
                  </a:lnTo>
                  <a:lnTo>
                    <a:pt x="1101311" y="1011978"/>
                  </a:lnTo>
                  <a:lnTo>
                    <a:pt x="1099474" y="1006486"/>
                  </a:lnTo>
                  <a:lnTo>
                    <a:pt x="1098458" y="1001373"/>
                  </a:lnTo>
                  <a:lnTo>
                    <a:pt x="1101517" y="997287"/>
                  </a:lnTo>
                  <a:lnTo>
                    <a:pt x="1106630" y="996260"/>
                  </a:lnTo>
                  <a:lnTo>
                    <a:pt x="1108155" y="996011"/>
                  </a:lnTo>
                  <a:lnTo>
                    <a:pt x="1114305" y="996011"/>
                  </a:lnTo>
                  <a:lnTo>
                    <a:pt x="1118035" y="998281"/>
                  </a:lnTo>
                  <a:lnTo>
                    <a:pt x="1118889" y="1003416"/>
                  </a:lnTo>
                  <a:lnTo>
                    <a:pt x="1119916" y="1010572"/>
                  </a:lnTo>
                  <a:lnTo>
                    <a:pt x="1117872" y="1013632"/>
                  </a:lnTo>
                  <a:lnTo>
                    <a:pt x="1112759" y="1015674"/>
                  </a:lnTo>
                  <a:close/>
                </a:path>
                <a:path w="1252220" h="1249045">
                  <a:moveTo>
                    <a:pt x="526230" y="1020788"/>
                  </a:moveTo>
                  <a:lnTo>
                    <a:pt x="520101" y="1018745"/>
                  </a:lnTo>
                  <a:lnTo>
                    <a:pt x="514999" y="1016701"/>
                  </a:lnTo>
                  <a:lnTo>
                    <a:pt x="516015" y="1008529"/>
                  </a:lnTo>
                  <a:lnTo>
                    <a:pt x="516015" y="1002400"/>
                  </a:lnTo>
                  <a:lnTo>
                    <a:pt x="521128" y="998303"/>
                  </a:lnTo>
                  <a:lnTo>
                    <a:pt x="527258" y="998303"/>
                  </a:lnTo>
                  <a:lnTo>
                    <a:pt x="534414" y="999330"/>
                  </a:lnTo>
                  <a:lnTo>
                    <a:pt x="536457" y="1003416"/>
                  </a:lnTo>
                  <a:lnTo>
                    <a:pt x="536457" y="1015674"/>
                  </a:lnTo>
                  <a:lnTo>
                    <a:pt x="532370" y="1018745"/>
                  </a:lnTo>
                  <a:lnTo>
                    <a:pt x="526230" y="1020788"/>
                  </a:lnTo>
                  <a:close/>
                </a:path>
                <a:path w="1252220" h="1249045">
                  <a:moveTo>
                    <a:pt x="865249" y="1021804"/>
                  </a:moveTo>
                  <a:lnTo>
                    <a:pt x="850152" y="1021804"/>
                  </a:lnTo>
                  <a:lnTo>
                    <a:pt x="848109" y="1015674"/>
                  </a:lnTo>
                  <a:lnTo>
                    <a:pt x="849125" y="1008529"/>
                  </a:lnTo>
                  <a:lnTo>
                    <a:pt x="851179" y="1003416"/>
                  </a:lnTo>
                  <a:lnTo>
                    <a:pt x="853222" y="999330"/>
                  </a:lnTo>
                  <a:lnTo>
                    <a:pt x="867524" y="999330"/>
                  </a:lnTo>
                  <a:lnTo>
                    <a:pt x="869567" y="1006486"/>
                  </a:lnTo>
                  <a:lnTo>
                    <a:pt x="870593" y="1010572"/>
                  </a:lnTo>
                  <a:lnTo>
                    <a:pt x="868723" y="1017112"/>
                  </a:lnTo>
                  <a:lnTo>
                    <a:pt x="865249" y="1021804"/>
                  </a:lnTo>
                  <a:close/>
                </a:path>
                <a:path w="1252220" h="1249045">
                  <a:moveTo>
                    <a:pt x="306550" y="1022831"/>
                  </a:moveTo>
                  <a:lnTo>
                    <a:pt x="295307" y="1022831"/>
                  </a:lnTo>
                  <a:lnTo>
                    <a:pt x="291221" y="1018745"/>
                  </a:lnTo>
                  <a:lnTo>
                    <a:pt x="291221" y="1007502"/>
                  </a:lnTo>
                  <a:lnTo>
                    <a:pt x="295307" y="1003416"/>
                  </a:lnTo>
                  <a:lnTo>
                    <a:pt x="306550" y="1003416"/>
                  </a:lnTo>
                  <a:lnTo>
                    <a:pt x="310636" y="1007502"/>
                  </a:lnTo>
                  <a:lnTo>
                    <a:pt x="310636" y="1019761"/>
                  </a:lnTo>
                  <a:lnTo>
                    <a:pt x="306550" y="1022831"/>
                  </a:lnTo>
                  <a:close/>
                </a:path>
                <a:path w="1252220" h="1249045">
                  <a:moveTo>
                    <a:pt x="585501" y="1027944"/>
                  </a:moveTo>
                  <a:lnTo>
                    <a:pt x="572216" y="1027944"/>
                  </a:lnTo>
                  <a:lnTo>
                    <a:pt x="568130" y="1025901"/>
                  </a:lnTo>
                  <a:lnTo>
                    <a:pt x="568130" y="1012615"/>
                  </a:lnTo>
                  <a:lnTo>
                    <a:pt x="572216" y="1010572"/>
                  </a:lnTo>
                  <a:lnTo>
                    <a:pt x="577329" y="1008529"/>
                  </a:lnTo>
                  <a:lnTo>
                    <a:pt x="582432" y="1008529"/>
                  </a:lnTo>
                  <a:lnTo>
                    <a:pt x="586518" y="1012615"/>
                  </a:lnTo>
                  <a:lnTo>
                    <a:pt x="586518" y="1023858"/>
                  </a:lnTo>
                  <a:lnTo>
                    <a:pt x="585501" y="1027944"/>
                  </a:lnTo>
                  <a:close/>
                </a:path>
                <a:path w="1252220" h="1249045">
                  <a:moveTo>
                    <a:pt x="405806" y="1027944"/>
                  </a:moveTo>
                  <a:lnTo>
                    <a:pt x="398510" y="1027944"/>
                  </a:lnTo>
                  <a:lnTo>
                    <a:pt x="393397" y="1026917"/>
                  </a:lnTo>
                  <a:lnTo>
                    <a:pt x="389311" y="1022831"/>
                  </a:lnTo>
                  <a:lnTo>
                    <a:pt x="389311" y="1009545"/>
                  </a:lnTo>
                  <a:lnTo>
                    <a:pt x="394424" y="1006486"/>
                  </a:lnTo>
                  <a:lnTo>
                    <a:pt x="408726" y="1006486"/>
                  </a:lnTo>
                  <a:lnTo>
                    <a:pt x="411796" y="1011588"/>
                  </a:lnTo>
                  <a:lnTo>
                    <a:pt x="410768" y="1017718"/>
                  </a:lnTo>
                  <a:lnTo>
                    <a:pt x="409850" y="1024149"/>
                  </a:lnTo>
                  <a:lnTo>
                    <a:pt x="405806" y="1027944"/>
                  </a:lnTo>
                  <a:close/>
                </a:path>
                <a:path w="1252220" h="1249045">
                  <a:moveTo>
                    <a:pt x="687678" y="1028960"/>
                  </a:moveTo>
                  <a:lnTo>
                    <a:pt x="678489" y="1027944"/>
                  </a:lnTo>
                  <a:lnTo>
                    <a:pt x="674403" y="1023858"/>
                  </a:lnTo>
                  <a:lnTo>
                    <a:pt x="674403" y="1012615"/>
                  </a:lnTo>
                  <a:lnTo>
                    <a:pt x="678489" y="1007502"/>
                  </a:lnTo>
                  <a:lnTo>
                    <a:pt x="683591" y="1007502"/>
                  </a:lnTo>
                  <a:lnTo>
                    <a:pt x="685087" y="1007264"/>
                  </a:lnTo>
                  <a:lnTo>
                    <a:pt x="691180" y="1007264"/>
                  </a:lnTo>
                  <a:lnTo>
                    <a:pt x="694834" y="1009794"/>
                  </a:lnTo>
                  <a:lnTo>
                    <a:pt x="694834" y="1022831"/>
                  </a:lnTo>
                  <a:lnTo>
                    <a:pt x="690747" y="1026917"/>
                  </a:lnTo>
                  <a:lnTo>
                    <a:pt x="687678" y="1028960"/>
                  </a:lnTo>
                  <a:close/>
                </a:path>
                <a:path w="1252220" h="1249045">
                  <a:moveTo>
                    <a:pt x="636590" y="1032030"/>
                  </a:moveTo>
                  <a:lnTo>
                    <a:pt x="623304" y="1032030"/>
                  </a:lnTo>
                  <a:lnTo>
                    <a:pt x="622288" y="1026917"/>
                  </a:lnTo>
                  <a:lnTo>
                    <a:pt x="622288" y="1016204"/>
                  </a:lnTo>
                  <a:lnTo>
                    <a:pt x="625693" y="1011459"/>
                  </a:lnTo>
                  <a:lnTo>
                    <a:pt x="632886" y="1011459"/>
                  </a:lnTo>
                  <a:lnTo>
                    <a:pt x="638633" y="1012615"/>
                  </a:lnTo>
                  <a:lnTo>
                    <a:pt x="641703" y="1016701"/>
                  </a:lnTo>
                  <a:lnTo>
                    <a:pt x="641703" y="1021804"/>
                  </a:lnTo>
                  <a:lnTo>
                    <a:pt x="639660" y="1027944"/>
                  </a:lnTo>
                  <a:lnTo>
                    <a:pt x="636590" y="1032030"/>
                  </a:lnTo>
                  <a:close/>
                </a:path>
                <a:path w="1252220" h="1249045">
                  <a:moveTo>
                    <a:pt x="938026" y="1033046"/>
                  </a:moveTo>
                  <a:lnTo>
                    <a:pt x="930881" y="1033046"/>
                  </a:lnTo>
                  <a:lnTo>
                    <a:pt x="927811" y="1028960"/>
                  </a:lnTo>
                  <a:lnTo>
                    <a:pt x="927811" y="1022831"/>
                  </a:lnTo>
                  <a:lnTo>
                    <a:pt x="925768" y="1016701"/>
                  </a:lnTo>
                  <a:lnTo>
                    <a:pt x="929854" y="1013632"/>
                  </a:lnTo>
                  <a:lnTo>
                    <a:pt x="935783" y="1012453"/>
                  </a:lnTo>
                  <a:lnTo>
                    <a:pt x="942113" y="1012453"/>
                  </a:lnTo>
                  <a:lnTo>
                    <a:pt x="946416" y="1016312"/>
                  </a:lnTo>
                  <a:lnTo>
                    <a:pt x="948242" y="1021804"/>
                  </a:lnTo>
                  <a:lnTo>
                    <a:pt x="949268" y="1027944"/>
                  </a:lnTo>
                  <a:lnTo>
                    <a:pt x="945183" y="1032030"/>
                  </a:lnTo>
                  <a:lnTo>
                    <a:pt x="938026" y="1033046"/>
                  </a:lnTo>
                  <a:close/>
                </a:path>
                <a:path w="1252220" h="1249045">
                  <a:moveTo>
                    <a:pt x="240122" y="1034073"/>
                  </a:moveTo>
                  <a:lnTo>
                    <a:pt x="227864" y="1034073"/>
                  </a:lnTo>
                  <a:lnTo>
                    <a:pt x="223777" y="1033046"/>
                  </a:lnTo>
                  <a:lnTo>
                    <a:pt x="222751" y="1026917"/>
                  </a:lnTo>
                  <a:lnTo>
                    <a:pt x="222751" y="1020788"/>
                  </a:lnTo>
                  <a:lnTo>
                    <a:pt x="224804" y="1016701"/>
                  </a:lnTo>
                  <a:lnTo>
                    <a:pt x="230933" y="1015674"/>
                  </a:lnTo>
                  <a:lnTo>
                    <a:pt x="236036" y="1015674"/>
                  </a:lnTo>
                  <a:lnTo>
                    <a:pt x="240122" y="1017718"/>
                  </a:lnTo>
                  <a:lnTo>
                    <a:pt x="241149" y="1022831"/>
                  </a:lnTo>
                  <a:lnTo>
                    <a:pt x="243192" y="1028960"/>
                  </a:lnTo>
                  <a:lnTo>
                    <a:pt x="240122" y="1034073"/>
                  </a:lnTo>
                  <a:close/>
                </a:path>
                <a:path w="1252220" h="1249045">
                  <a:moveTo>
                    <a:pt x="174733" y="1044289"/>
                  </a:moveTo>
                  <a:lnTo>
                    <a:pt x="161447" y="1044289"/>
                  </a:lnTo>
                  <a:lnTo>
                    <a:pt x="158377" y="1041219"/>
                  </a:lnTo>
                  <a:lnTo>
                    <a:pt x="157361" y="1036116"/>
                  </a:lnTo>
                  <a:lnTo>
                    <a:pt x="156333" y="1028960"/>
                  </a:lnTo>
                  <a:lnTo>
                    <a:pt x="159404" y="1023858"/>
                  </a:lnTo>
                  <a:lnTo>
                    <a:pt x="166560" y="1022831"/>
                  </a:lnTo>
                  <a:lnTo>
                    <a:pt x="172690" y="1022831"/>
                  </a:lnTo>
                  <a:lnTo>
                    <a:pt x="176776" y="1026917"/>
                  </a:lnTo>
                  <a:lnTo>
                    <a:pt x="178818" y="1034073"/>
                  </a:lnTo>
                  <a:lnTo>
                    <a:pt x="177792" y="1039175"/>
                  </a:lnTo>
                  <a:lnTo>
                    <a:pt x="174733" y="1044289"/>
                  </a:lnTo>
                  <a:close/>
                </a:path>
                <a:path w="1252220" h="1249045">
                  <a:moveTo>
                    <a:pt x="821086" y="1045315"/>
                  </a:moveTo>
                  <a:lnTo>
                    <a:pt x="805193" y="1045315"/>
                  </a:lnTo>
                  <a:lnTo>
                    <a:pt x="801107" y="1043273"/>
                  </a:lnTo>
                  <a:lnTo>
                    <a:pt x="801107" y="1029987"/>
                  </a:lnTo>
                  <a:lnTo>
                    <a:pt x="805193" y="1026917"/>
                  </a:lnTo>
                  <a:lnTo>
                    <a:pt x="810684" y="1024723"/>
                  </a:lnTo>
                  <a:lnTo>
                    <a:pt x="817441" y="1024723"/>
                  </a:lnTo>
                  <a:lnTo>
                    <a:pt x="821646" y="1028571"/>
                  </a:lnTo>
                  <a:lnTo>
                    <a:pt x="822565" y="1034073"/>
                  </a:lnTo>
                  <a:lnTo>
                    <a:pt x="823494" y="1040613"/>
                  </a:lnTo>
                  <a:lnTo>
                    <a:pt x="821086" y="1045315"/>
                  </a:lnTo>
                  <a:close/>
                </a:path>
                <a:path w="1252220" h="1249045">
                  <a:moveTo>
                    <a:pt x="1011599" y="1046332"/>
                  </a:moveTo>
                  <a:lnTo>
                    <a:pt x="998314" y="1046332"/>
                  </a:lnTo>
                  <a:lnTo>
                    <a:pt x="996271" y="1042246"/>
                  </a:lnTo>
                  <a:lnTo>
                    <a:pt x="996271" y="1028960"/>
                  </a:lnTo>
                  <a:lnTo>
                    <a:pt x="1000357" y="1024874"/>
                  </a:lnTo>
                  <a:lnTo>
                    <a:pt x="1012626" y="1024874"/>
                  </a:lnTo>
                  <a:lnTo>
                    <a:pt x="1016712" y="1028960"/>
                  </a:lnTo>
                  <a:lnTo>
                    <a:pt x="1016712" y="1043273"/>
                  </a:lnTo>
                  <a:lnTo>
                    <a:pt x="1011599" y="1046332"/>
                  </a:lnTo>
                  <a:close/>
                </a:path>
                <a:path w="1252220" h="1249045">
                  <a:moveTo>
                    <a:pt x="455728" y="1050418"/>
                  </a:moveTo>
                  <a:lnTo>
                    <a:pt x="443469" y="1050418"/>
                  </a:lnTo>
                  <a:lnTo>
                    <a:pt x="438356" y="1047359"/>
                  </a:lnTo>
                  <a:lnTo>
                    <a:pt x="438356" y="1034073"/>
                  </a:lnTo>
                  <a:lnTo>
                    <a:pt x="442442" y="1028960"/>
                  </a:lnTo>
                  <a:lnTo>
                    <a:pt x="454711" y="1028960"/>
                  </a:lnTo>
                  <a:lnTo>
                    <a:pt x="458797" y="1033046"/>
                  </a:lnTo>
                  <a:lnTo>
                    <a:pt x="459814" y="1039175"/>
                  </a:lnTo>
                  <a:lnTo>
                    <a:pt x="459814" y="1046332"/>
                  </a:lnTo>
                  <a:lnTo>
                    <a:pt x="455728" y="1050418"/>
                  </a:lnTo>
                  <a:close/>
                </a:path>
                <a:path w="1252220" h="1249045">
                  <a:moveTo>
                    <a:pt x="1079670" y="1056061"/>
                  </a:moveTo>
                  <a:lnTo>
                    <a:pt x="1074027" y="1056061"/>
                  </a:lnTo>
                  <a:lnTo>
                    <a:pt x="1072968" y="1055888"/>
                  </a:lnTo>
                  <a:lnTo>
                    <a:pt x="1071886" y="1055531"/>
                  </a:lnTo>
                  <a:lnTo>
                    <a:pt x="1066774" y="1054504"/>
                  </a:lnTo>
                  <a:lnTo>
                    <a:pt x="1063715" y="1050418"/>
                  </a:lnTo>
                  <a:lnTo>
                    <a:pt x="1063715" y="1039175"/>
                  </a:lnTo>
                  <a:lnTo>
                    <a:pt x="1067801" y="1036116"/>
                  </a:lnTo>
                  <a:lnTo>
                    <a:pt x="1072914" y="1034073"/>
                  </a:lnTo>
                  <a:lnTo>
                    <a:pt x="1081086" y="1035089"/>
                  </a:lnTo>
                  <a:lnTo>
                    <a:pt x="1084145" y="1040202"/>
                  </a:lnTo>
                  <a:lnTo>
                    <a:pt x="1083129" y="1047359"/>
                  </a:lnTo>
                  <a:lnTo>
                    <a:pt x="1083129" y="1052396"/>
                  </a:lnTo>
                  <a:lnTo>
                    <a:pt x="1079670" y="1056061"/>
                  </a:lnTo>
                  <a:close/>
                </a:path>
                <a:path w="1252220" h="1249045">
                  <a:moveTo>
                    <a:pt x="349375" y="1056547"/>
                  </a:moveTo>
                  <a:lnTo>
                    <a:pt x="342309" y="1056547"/>
                  </a:lnTo>
                  <a:lnTo>
                    <a:pt x="336179" y="1054504"/>
                  </a:lnTo>
                  <a:lnTo>
                    <a:pt x="332093" y="1049402"/>
                  </a:lnTo>
                  <a:lnTo>
                    <a:pt x="333110" y="1043273"/>
                  </a:lnTo>
                  <a:lnTo>
                    <a:pt x="335153" y="1038159"/>
                  </a:lnTo>
                  <a:lnTo>
                    <a:pt x="337196" y="1034073"/>
                  </a:lnTo>
                  <a:lnTo>
                    <a:pt x="351508" y="1034073"/>
                  </a:lnTo>
                  <a:lnTo>
                    <a:pt x="352525" y="1041219"/>
                  </a:lnTo>
                  <a:lnTo>
                    <a:pt x="354568" y="1044289"/>
                  </a:lnTo>
                  <a:lnTo>
                    <a:pt x="352729" y="1052569"/>
                  </a:lnTo>
                  <a:lnTo>
                    <a:pt x="349375" y="1056547"/>
                  </a:lnTo>
                  <a:close/>
                </a:path>
                <a:path w="1252220" h="1249045">
                  <a:moveTo>
                    <a:pt x="899197" y="1063703"/>
                  </a:moveTo>
                  <a:lnTo>
                    <a:pt x="887954" y="1063703"/>
                  </a:lnTo>
                  <a:lnTo>
                    <a:pt x="884895" y="1058590"/>
                  </a:lnTo>
                  <a:lnTo>
                    <a:pt x="884895" y="1046332"/>
                  </a:lnTo>
                  <a:lnTo>
                    <a:pt x="888982" y="1044289"/>
                  </a:lnTo>
                  <a:lnTo>
                    <a:pt x="893068" y="1043273"/>
                  </a:lnTo>
                  <a:lnTo>
                    <a:pt x="900224" y="1044289"/>
                  </a:lnTo>
                  <a:lnTo>
                    <a:pt x="904310" y="1047359"/>
                  </a:lnTo>
                  <a:lnTo>
                    <a:pt x="903283" y="1054504"/>
                  </a:lnTo>
                  <a:lnTo>
                    <a:pt x="903283" y="1060633"/>
                  </a:lnTo>
                  <a:lnTo>
                    <a:pt x="899197" y="1063703"/>
                  </a:lnTo>
                  <a:close/>
                </a:path>
                <a:path w="1252220" h="1249045">
                  <a:moveTo>
                    <a:pt x="761640" y="1063833"/>
                  </a:moveTo>
                  <a:lnTo>
                    <a:pt x="756402" y="1063833"/>
                  </a:lnTo>
                  <a:lnTo>
                    <a:pt x="754105" y="1060763"/>
                  </a:lnTo>
                  <a:lnTo>
                    <a:pt x="754105" y="1048375"/>
                  </a:lnTo>
                  <a:lnTo>
                    <a:pt x="755122" y="1044289"/>
                  </a:lnTo>
                  <a:lnTo>
                    <a:pt x="766364" y="1044289"/>
                  </a:lnTo>
                  <a:lnTo>
                    <a:pt x="770450" y="1046332"/>
                  </a:lnTo>
                  <a:lnTo>
                    <a:pt x="772493" y="1058590"/>
                  </a:lnTo>
                  <a:lnTo>
                    <a:pt x="770450" y="1063703"/>
                  </a:lnTo>
                  <a:lnTo>
                    <a:pt x="762278" y="1063703"/>
                  </a:lnTo>
                  <a:lnTo>
                    <a:pt x="761640" y="1063833"/>
                  </a:lnTo>
                  <a:close/>
                </a:path>
                <a:path w="1252220" h="1249045">
                  <a:moveTo>
                    <a:pt x="506816" y="1067790"/>
                  </a:moveTo>
                  <a:lnTo>
                    <a:pt x="492574" y="1067790"/>
                  </a:lnTo>
                  <a:lnTo>
                    <a:pt x="489347" y="1064190"/>
                  </a:lnTo>
                  <a:lnTo>
                    <a:pt x="488428" y="1059617"/>
                  </a:lnTo>
                  <a:lnTo>
                    <a:pt x="486385" y="1053488"/>
                  </a:lnTo>
                  <a:lnTo>
                    <a:pt x="490471" y="1048375"/>
                  </a:lnTo>
                  <a:lnTo>
                    <a:pt x="497577" y="1047197"/>
                  </a:lnTo>
                  <a:lnTo>
                    <a:pt x="505583" y="1047197"/>
                  </a:lnTo>
                  <a:lnTo>
                    <a:pt x="508967" y="1051056"/>
                  </a:lnTo>
                  <a:lnTo>
                    <a:pt x="509886" y="1056547"/>
                  </a:lnTo>
                  <a:lnTo>
                    <a:pt x="509886" y="1062676"/>
                  </a:lnTo>
                  <a:lnTo>
                    <a:pt x="506816" y="1067790"/>
                  </a:lnTo>
                  <a:close/>
                </a:path>
                <a:path w="1252220" h="1249045">
                  <a:moveTo>
                    <a:pt x="275893" y="1071876"/>
                  </a:moveTo>
                  <a:lnTo>
                    <a:pt x="270779" y="1071876"/>
                  </a:lnTo>
                  <a:lnTo>
                    <a:pt x="264650" y="1069833"/>
                  </a:lnTo>
                  <a:lnTo>
                    <a:pt x="261580" y="1064730"/>
                  </a:lnTo>
                  <a:lnTo>
                    <a:pt x="263623" y="1058590"/>
                  </a:lnTo>
                  <a:lnTo>
                    <a:pt x="264391" y="1053996"/>
                  </a:lnTo>
                  <a:lnTo>
                    <a:pt x="267461" y="1051693"/>
                  </a:lnTo>
                  <a:lnTo>
                    <a:pt x="272315" y="1051693"/>
                  </a:lnTo>
                  <a:lnTo>
                    <a:pt x="273590" y="1051953"/>
                  </a:lnTo>
                  <a:lnTo>
                    <a:pt x="274866" y="1052461"/>
                  </a:lnTo>
                  <a:lnTo>
                    <a:pt x="280994" y="1052461"/>
                  </a:lnTo>
                  <a:lnTo>
                    <a:pt x="282022" y="1057574"/>
                  </a:lnTo>
                  <a:lnTo>
                    <a:pt x="280994" y="1063703"/>
                  </a:lnTo>
                  <a:lnTo>
                    <a:pt x="279979" y="1068816"/>
                  </a:lnTo>
                  <a:lnTo>
                    <a:pt x="275893" y="1071876"/>
                  </a:lnTo>
                  <a:close/>
                </a:path>
                <a:path w="1252220" h="1249045">
                  <a:moveTo>
                    <a:pt x="716292" y="1079032"/>
                  </a:moveTo>
                  <a:lnTo>
                    <a:pt x="705049" y="1079032"/>
                  </a:lnTo>
                  <a:lnTo>
                    <a:pt x="699947" y="1076989"/>
                  </a:lnTo>
                  <a:lnTo>
                    <a:pt x="699947" y="1062395"/>
                  </a:lnTo>
                  <a:lnTo>
                    <a:pt x="703244" y="1058439"/>
                  </a:lnTo>
                  <a:lnTo>
                    <a:pt x="718274" y="1058439"/>
                  </a:lnTo>
                  <a:lnTo>
                    <a:pt x="720378" y="1063703"/>
                  </a:lnTo>
                  <a:lnTo>
                    <a:pt x="720378" y="1074946"/>
                  </a:lnTo>
                  <a:lnTo>
                    <a:pt x="716292" y="1079032"/>
                  </a:lnTo>
                  <a:close/>
                </a:path>
                <a:path w="1252220" h="1249045">
                  <a:moveTo>
                    <a:pt x="964868" y="1080589"/>
                  </a:moveTo>
                  <a:lnTo>
                    <a:pt x="960458" y="1080589"/>
                  </a:lnTo>
                  <a:lnTo>
                    <a:pt x="958101" y="1077086"/>
                  </a:lnTo>
                  <a:lnTo>
                    <a:pt x="956425" y="1072903"/>
                  </a:lnTo>
                  <a:lnTo>
                    <a:pt x="955398" y="1066773"/>
                  </a:lnTo>
                  <a:lnTo>
                    <a:pt x="958468" y="1061660"/>
                  </a:lnTo>
                  <a:lnTo>
                    <a:pt x="965538" y="1059304"/>
                  </a:lnTo>
                  <a:lnTo>
                    <a:pt x="966424" y="1059163"/>
                  </a:lnTo>
                  <a:lnTo>
                    <a:pt x="971905" y="1059163"/>
                  </a:lnTo>
                  <a:lnTo>
                    <a:pt x="974975" y="1063617"/>
                  </a:lnTo>
                  <a:lnTo>
                    <a:pt x="976856" y="1074946"/>
                  </a:lnTo>
                  <a:lnTo>
                    <a:pt x="973797" y="1079032"/>
                  </a:lnTo>
                  <a:lnTo>
                    <a:pt x="966641" y="1080048"/>
                  </a:lnTo>
                  <a:lnTo>
                    <a:pt x="965722" y="1080416"/>
                  </a:lnTo>
                  <a:lnTo>
                    <a:pt x="964868" y="1080589"/>
                  </a:lnTo>
                  <a:close/>
                </a:path>
                <a:path w="1252220" h="1249045">
                  <a:moveTo>
                    <a:pt x="551785" y="1082091"/>
                  </a:moveTo>
                  <a:lnTo>
                    <a:pt x="542586" y="1079032"/>
                  </a:lnTo>
                  <a:lnTo>
                    <a:pt x="539516" y="1074946"/>
                  </a:lnTo>
                  <a:lnTo>
                    <a:pt x="541396" y="1063703"/>
                  </a:lnTo>
                  <a:lnTo>
                    <a:pt x="541461" y="1063314"/>
                  </a:lnTo>
                  <a:lnTo>
                    <a:pt x="545656" y="1059455"/>
                  </a:lnTo>
                  <a:lnTo>
                    <a:pt x="551984" y="1059455"/>
                  </a:lnTo>
                  <a:lnTo>
                    <a:pt x="557915" y="1060633"/>
                  </a:lnTo>
                  <a:lnTo>
                    <a:pt x="562001" y="1063703"/>
                  </a:lnTo>
                  <a:lnTo>
                    <a:pt x="562001" y="1078005"/>
                  </a:lnTo>
                  <a:lnTo>
                    <a:pt x="555872" y="1079032"/>
                  </a:lnTo>
                  <a:lnTo>
                    <a:pt x="551785" y="1082091"/>
                  </a:lnTo>
                  <a:close/>
                </a:path>
                <a:path w="1252220" h="1249045">
                  <a:moveTo>
                    <a:pt x="392381" y="1083118"/>
                  </a:moveTo>
                  <a:lnTo>
                    <a:pt x="385056" y="1083118"/>
                  </a:lnTo>
                  <a:lnTo>
                    <a:pt x="380922" y="1079421"/>
                  </a:lnTo>
                  <a:lnTo>
                    <a:pt x="379095" y="1073919"/>
                  </a:lnTo>
                  <a:lnTo>
                    <a:pt x="378068" y="1068816"/>
                  </a:lnTo>
                  <a:lnTo>
                    <a:pt x="382154" y="1064730"/>
                  </a:lnTo>
                  <a:lnTo>
                    <a:pt x="387268" y="1063703"/>
                  </a:lnTo>
                  <a:lnTo>
                    <a:pt x="388664" y="1063465"/>
                  </a:lnTo>
                  <a:lnTo>
                    <a:pt x="394661" y="1063465"/>
                  </a:lnTo>
                  <a:lnTo>
                    <a:pt x="398121" y="1065995"/>
                  </a:lnTo>
                  <a:lnTo>
                    <a:pt x="401569" y="1072903"/>
                  </a:lnTo>
                  <a:lnTo>
                    <a:pt x="399526" y="1078005"/>
                  </a:lnTo>
                  <a:lnTo>
                    <a:pt x="397483" y="1081075"/>
                  </a:lnTo>
                  <a:lnTo>
                    <a:pt x="392381" y="1083118"/>
                  </a:lnTo>
                  <a:close/>
                </a:path>
                <a:path w="1252220" h="1249045">
                  <a:moveTo>
                    <a:pt x="210042" y="1083280"/>
                  </a:moveTo>
                  <a:lnTo>
                    <a:pt x="203271" y="1083280"/>
                  </a:lnTo>
                  <a:lnTo>
                    <a:pt x="202319" y="1083118"/>
                  </a:lnTo>
                  <a:lnTo>
                    <a:pt x="195163" y="1082091"/>
                  </a:lnTo>
                  <a:lnTo>
                    <a:pt x="192104" y="1076989"/>
                  </a:lnTo>
                  <a:lnTo>
                    <a:pt x="193120" y="1069833"/>
                  </a:lnTo>
                  <a:lnTo>
                    <a:pt x="195163" y="1063703"/>
                  </a:lnTo>
                  <a:lnTo>
                    <a:pt x="199250" y="1062676"/>
                  </a:lnTo>
                  <a:lnTo>
                    <a:pt x="204362" y="1062676"/>
                  </a:lnTo>
                  <a:lnTo>
                    <a:pt x="212535" y="1063703"/>
                  </a:lnTo>
                  <a:lnTo>
                    <a:pt x="215605" y="1067790"/>
                  </a:lnTo>
                  <a:lnTo>
                    <a:pt x="214578" y="1073919"/>
                  </a:lnTo>
                  <a:lnTo>
                    <a:pt x="213713" y="1080826"/>
                  </a:lnTo>
                  <a:lnTo>
                    <a:pt x="210042" y="1083280"/>
                  </a:lnTo>
                  <a:close/>
                </a:path>
                <a:path w="1252220" h="1249045">
                  <a:moveTo>
                    <a:pt x="665204" y="1085161"/>
                  </a:moveTo>
                  <a:lnTo>
                    <a:pt x="652945" y="1085161"/>
                  </a:lnTo>
                  <a:lnTo>
                    <a:pt x="648859" y="1081075"/>
                  </a:lnTo>
                  <a:lnTo>
                    <a:pt x="647832" y="1075962"/>
                  </a:lnTo>
                  <a:lnTo>
                    <a:pt x="645789" y="1069833"/>
                  </a:lnTo>
                  <a:lnTo>
                    <a:pt x="649875" y="1064730"/>
                  </a:lnTo>
                  <a:lnTo>
                    <a:pt x="657859" y="1063574"/>
                  </a:lnTo>
                  <a:lnTo>
                    <a:pt x="663852" y="1063574"/>
                  </a:lnTo>
                  <a:lnTo>
                    <a:pt x="667420" y="1068319"/>
                  </a:lnTo>
                  <a:lnTo>
                    <a:pt x="669290" y="1073919"/>
                  </a:lnTo>
                  <a:lnTo>
                    <a:pt x="669290" y="1080048"/>
                  </a:lnTo>
                  <a:lnTo>
                    <a:pt x="665204" y="1085161"/>
                  </a:lnTo>
                  <a:close/>
                </a:path>
                <a:path w="1252220" h="1249045">
                  <a:moveTo>
                    <a:pt x="604743" y="1086199"/>
                  </a:moveTo>
                  <a:lnTo>
                    <a:pt x="598604" y="1086199"/>
                  </a:lnTo>
                  <a:lnTo>
                    <a:pt x="595241" y="1082707"/>
                  </a:lnTo>
                  <a:lnTo>
                    <a:pt x="593674" y="1078005"/>
                  </a:lnTo>
                  <a:lnTo>
                    <a:pt x="592658" y="1071876"/>
                  </a:lnTo>
                  <a:lnTo>
                    <a:pt x="596744" y="1066773"/>
                  </a:lnTo>
                  <a:lnTo>
                    <a:pt x="603890" y="1063703"/>
                  </a:lnTo>
                  <a:lnTo>
                    <a:pt x="611046" y="1063703"/>
                  </a:lnTo>
                  <a:lnTo>
                    <a:pt x="614116" y="1067790"/>
                  </a:lnTo>
                  <a:lnTo>
                    <a:pt x="616158" y="1073919"/>
                  </a:lnTo>
                  <a:lnTo>
                    <a:pt x="617175" y="1080048"/>
                  </a:lnTo>
                  <a:lnTo>
                    <a:pt x="613089" y="1084145"/>
                  </a:lnTo>
                  <a:lnTo>
                    <a:pt x="607986" y="1085161"/>
                  </a:lnTo>
                  <a:lnTo>
                    <a:pt x="606311" y="1085875"/>
                  </a:lnTo>
                  <a:lnTo>
                    <a:pt x="604743" y="1086199"/>
                  </a:lnTo>
                  <a:close/>
                </a:path>
                <a:path w="1252220" h="1249045">
                  <a:moveTo>
                    <a:pt x="853805" y="1088383"/>
                  </a:moveTo>
                  <a:lnTo>
                    <a:pt x="846152" y="1088383"/>
                  </a:lnTo>
                  <a:lnTo>
                    <a:pt x="845039" y="1088231"/>
                  </a:lnTo>
                  <a:lnTo>
                    <a:pt x="838910" y="1087204"/>
                  </a:lnTo>
                  <a:lnTo>
                    <a:pt x="837893" y="1083118"/>
                  </a:lnTo>
                  <a:lnTo>
                    <a:pt x="837893" y="1078005"/>
                  </a:lnTo>
                  <a:lnTo>
                    <a:pt x="838910" y="1071876"/>
                  </a:lnTo>
                  <a:lnTo>
                    <a:pt x="842996" y="1068816"/>
                  </a:lnTo>
                  <a:lnTo>
                    <a:pt x="854238" y="1068816"/>
                  </a:lnTo>
                  <a:lnTo>
                    <a:pt x="857308" y="1073919"/>
                  </a:lnTo>
                  <a:lnTo>
                    <a:pt x="858324" y="1079032"/>
                  </a:lnTo>
                  <a:lnTo>
                    <a:pt x="857460" y="1085940"/>
                  </a:lnTo>
                  <a:lnTo>
                    <a:pt x="853805" y="1088383"/>
                  </a:lnTo>
                  <a:close/>
                </a:path>
                <a:path w="1252220" h="1249045">
                  <a:moveTo>
                    <a:pt x="1043272" y="1094361"/>
                  </a:moveTo>
                  <a:lnTo>
                    <a:pt x="1027944" y="1094361"/>
                  </a:lnTo>
                  <a:lnTo>
                    <a:pt x="1024885" y="1089247"/>
                  </a:lnTo>
                  <a:lnTo>
                    <a:pt x="1024885" y="1075962"/>
                  </a:lnTo>
                  <a:lnTo>
                    <a:pt x="1027944" y="1073919"/>
                  </a:lnTo>
                  <a:lnTo>
                    <a:pt x="1033874" y="1072740"/>
                  </a:lnTo>
                  <a:lnTo>
                    <a:pt x="1041683" y="1072740"/>
                  </a:lnTo>
                  <a:lnTo>
                    <a:pt x="1043705" y="1076502"/>
                  </a:lnTo>
                  <a:lnTo>
                    <a:pt x="1047359" y="1081075"/>
                  </a:lnTo>
                  <a:lnTo>
                    <a:pt x="1046343" y="1089247"/>
                  </a:lnTo>
                  <a:lnTo>
                    <a:pt x="1043272" y="1094361"/>
                  </a:lnTo>
                  <a:close/>
                </a:path>
                <a:path w="1252220" h="1249045">
                  <a:moveTo>
                    <a:pt x="321867" y="1102533"/>
                  </a:moveTo>
                  <a:lnTo>
                    <a:pt x="310636" y="1102533"/>
                  </a:lnTo>
                  <a:lnTo>
                    <a:pt x="306550" y="1098447"/>
                  </a:lnTo>
                  <a:lnTo>
                    <a:pt x="306550" y="1093334"/>
                  </a:lnTo>
                  <a:lnTo>
                    <a:pt x="305522" y="1087204"/>
                  </a:lnTo>
                  <a:lnTo>
                    <a:pt x="309608" y="1083118"/>
                  </a:lnTo>
                  <a:lnTo>
                    <a:pt x="315738" y="1082091"/>
                  </a:lnTo>
                  <a:lnTo>
                    <a:pt x="321867" y="1082091"/>
                  </a:lnTo>
                  <a:lnTo>
                    <a:pt x="324937" y="1087204"/>
                  </a:lnTo>
                  <a:lnTo>
                    <a:pt x="326980" y="1090274"/>
                  </a:lnTo>
                  <a:lnTo>
                    <a:pt x="325965" y="1098447"/>
                  </a:lnTo>
                  <a:lnTo>
                    <a:pt x="321867" y="1102533"/>
                  </a:lnTo>
                  <a:close/>
                </a:path>
                <a:path w="1252220" h="1249045">
                  <a:moveTo>
                    <a:pt x="442228" y="1105603"/>
                  </a:moveTo>
                  <a:lnTo>
                    <a:pt x="435297" y="1105603"/>
                  </a:lnTo>
                  <a:lnTo>
                    <a:pt x="430183" y="1104576"/>
                  </a:lnTo>
                  <a:lnTo>
                    <a:pt x="427124" y="1100490"/>
                  </a:lnTo>
                  <a:lnTo>
                    <a:pt x="427124" y="1088231"/>
                  </a:lnTo>
                  <a:lnTo>
                    <a:pt x="432226" y="1084145"/>
                  </a:lnTo>
                  <a:lnTo>
                    <a:pt x="444485" y="1084145"/>
                  </a:lnTo>
                  <a:lnTo>
                    <a:pt x="448582" y="1089247"/>
                  </a:lnTo>
                  <a:lnTo>
                    <a:pt x="448582" y="1095377"/>
                  </a:lnTo>
                  <a:lnTo>
                    <a:pt x="445772" y="1100976"/>
                  </a:lnTo>
                  <a:lnTo>
                    <a:pt x="442228" y="1105603"/>
                  </a:lnTo>
                  <a:close/>
                </a:path>
                <a:path w="1252220" h="1249045">
                  <a:moveTo>
                    <a:pt x="807236" y="1109689"/>
                  </a:moveTo>
                  <a:lnTo>
                    <a:pt x="794978" y="1109689"/>
                  </a:lnTo>
                  <a:lnTo>
                    <a:pt x="789865" y="1106619"/>
                  </a:lnTo>
                  <a:lnTo>
                    <a:pt x="789865" y="1093334"/>
                  </a:lnTo>
                  <a:lnTo>
                    <a:pt x="794978" y="1089247"/>
                  </a:lnTo>
                  <a:lnTo>
                    <a:pt x="807236" y="1089247"/>
                  </a:lnTo>
                  <a:lnTo>
                    <a:pt x="808252" y="1094361"/>
                  </a:lnTo>
                  <a:lnTo>
                    <a:pt x="810306" y="1098447"/>
                  </a:lnTo>
                  <a:lnTo>
                    <a:pt x="808252" y="1104576"/>
                  </a:lnTo>
                  <a:lnTo>
                    <a:pt x="807236" y="1109689"/>
                  </a:lnTo>
                  <a:close/>
                </a:path>
                <a:path w="1252220" h="1249045">
                  <a:moveTo>
                    <a:pt x="927454" y="1111235"/>
                  </a:moveTo>
                  <a:lnTo>
                    <a:pt x="921747" y="1111235"/>
                  </a:lnTo>
                  <a:lnTo>
                    <a:pt x="920709" y="1111062"/>
                  </a:lnTo>
                  <a:lnTo>
                    <a:pt x="919639" y="1110705"/>
                  </a:lnTo>
                  <a:lnTo>
                    <a:pt x="914526" y="1109689"/>
                  </a:lnTo>
                  <a:lnTo>
                    <a:pt x="910440" y="1105603"/>
                  </a:lnTo>
                  <a:lnTo>
                    <a:pt x="910440" y="1093334"/>
                  </a:lnTo>
                  <a:lnTo>
                    <a:pt x="917596" y="1090274"/>
                  </a:lnTo>
                  <a:lnTo>
                    <a:pt x="920654" y="1089247"/>
                  </a:lnTo>
                  <a:lnTo>
                    <a:pt x="928827" y="1092317"/>
                  </a:lnTo>
                  <a:lnTo>
                    <a:pt x="933941" y="1094361"/>
                  </a:lnTo>
                  <a:lnTo>
                    <a:pt x="932924" y="1101506"/>
                  </a:lnTo>
                  <a:lnTo>
                    <a:pt x="931227" y="1107419"/>
                  </a:lnTo>
                  <a:lnTo>
                    <a:pt x="927454" y="1111235"/>
                  </a:lnTo>
                  <a:close/>
                </a:path>
                <a:path w="1252220" h="1249045">
                  <a:moveTo>
                    <a:pt x="246262" y="1117861"/>
                  </a:moveTo>
                  <a:lnTo>
                    <a:pt x="240122" y="1117861"/>
                  </a:lnTo>
                  <a:lnTo>
                    <a:pt x="235020" y="1114791"/>
                  </a:lnTo>
                  <a:lnTo>
                    <a:pt x="233993" y="1108662"/>
                  </a:lnTo>
                  <a:lnTo>
                    <a:pt x="233993" y="1103549"/>
                  </a:lnTo>
                  <a:lnTo>
                    <a:pt x="236036" y="1099463"/>
                  </a:lnTo>
                  <a:lnTo>
                    <a:pt x="241149" y="1098447"/>
                  </a:lnTo>
                  <a:lnTo>
                    <a:pt x="248305" y="1098447"/>
                  </a:lnTo>
                  <a:lnTo>
                    <a:pt x="253408" y="1099463"/>
                  </a:lnTo>
                  <a:lnTo>
                    <a:pt x="254434" y="1107646"/>
                  </a:lnTo>
                  <a:lnTo>
                    <a:pt x="254434" y="1112748"/>
                  </a:lnTo>
                  <a:lnTo>
                    <a:pt x="251365" y="1115818"/>
                  </a:lnTo>
                  <a:lnTo>
                    <a:pt x="246262" y="1117861"/>
                  </a:lnTo>
                  <a:close/>
                </a:path>
                <a:path w="1252220" h="1249045">
                  <a:moveTo>
                    <a:pt x="492651" y="1122964"/>
                  </a:moveTo>
                  <a:lnTo>
                    <a:pt x="485358" y="1122964"/>
                  </a:lnTo>
                  <a:lnTo>
                    <a:pt x="480255" y="1120921"/>
                  </a:lnTo>
                  <a:lnTo>
                    <a:pt x="476169" y="1117861"/>
                  </a:lnTo>
                  <a:lnTo>
                    <a:pt x="476169" y="1105603"/>
                  </a:lnTo>
                  <a:lnTo>
                    <a:pt x="480255" y="1100490"/>
                  </a:lnTo>
                  <a:lnTo>
                    <a:pt x="494557" y="1100490"/>
                  </a:lnTo>
                  <a:lnTo>
                    <a:pt x="496600" y="1105603"/>
                  </a:lnTo>
                  <a:lnTo>
                    <a:pt x="496600" y="1119169"/>
                  </a:lnTo>
                  <a:lnTo>
                    <a:pt x="492651" y="1122964"/>
                  </a:lnTo>
                  <a:close/>
                </a:path>
                <a:path w="1252220" h="1249045">
                  <a:moveTo>
                    <a:pt x="750019" y="1125018"/>
                  </a:moveTo>
                  <a:lnTo>
                    <a:pt x="743879" y="1123991"/>
                  </a:lnTo>
                  <a:lnTo>
                    <a:pt x="739793" y="1120921"/>
                  </a:lnTo>
                  <a:lnTo>
                    <a:pt x="739793" y="1109689"/>
                  </a:lnTo>
                  <a:lnTo>
                    <a:pt x="741836" y="1104576"/>
                  </a:lnTo>
                  <a:lnTo>
                    <a:pt x="756148" y="1104576"/>
                  </a:lnTo>
                  <a:lnTo>
                    <a:pt x="759208" y="1108662"/>
                  </a:lnTo>
                  <a:lnTo>
                    <a:pt x="760234" y="1113775"/>
                  </a:lnTo>
                  <a:lnTo>
                    <a:pt x="760234" y="1120921"/>
                  </a:lnTo>
                  <a:lnTo>
                    <a:pt x="756148" y="1123991"/>
                  </a:lnTo>
                  <a:lnTo>
                    <a:pt x="750019" y="1125018"/>
                  </a:lnTo>
                  <a:close/>
                </a:path>
                <a:path w="1252220" h="1249045">
                  <a:moveTo>
                    <a:pt x="999341" y="1128077"/>
                  </a:moveTo>
                  <a:lnTo>
                    <a:pt x="987072" y="1128077"/>
                  </a:lnTo>
                  <a:lnTo>
                    <a:pt x="984012" y="1123991"/>
                  </a:lnTo>
                  <a:lnTo>
                    <a:pt x="981969" y="1118878"/>
                  </a:lnTo>
                  <a:lnTo>
                    <a:pt x="980942" y="1112748"/>
                  </a:lnTo>
                  <a:lnTo>
                    <a:pt x="986055" y="1108662"/>
                  </a:lnTo>
                  <a:lnTo>
                    <a:pt x="991158" y="1105603"/>
                  </a:lnTo>
                  <a:lnTo>
                    <a:pt x="999341" y="1105603"/>
                  </a:lnTo>
                  <a:lnTo>
                    <a:pt x="1004443" y="1108662"/>
                  </a:lnTo>
                  <a:lnTo>
                    <a:pt x="1004443" y="1123991"/>
                  </a:lnTo>
                  <a:lnTo>
                    <a:pt x="999341" y="1128077"/>
                  </a:lnTo>
                  <a:close/>
                </a:path>
                <a:path w="1252220" h="1249045">
                  <a:moveTo>
                    <a:pt x="367853" y="1129104"/>
                  </a:moveTo>
                  <a:lnTo>
                    <a:pt x="355594" y="1129104"/>
                  </a:lnTo>
                  <a:lnTo>
                    <a:pt x="351508" y="1125018"/>
                  </a:lnTo>
                  <a:lnTo>
                    <a:pt x="351508" y="1113775"/>
                  </a:lnTo>
                  <a:lnTo>
                    <a:pt x="356611" y="1109689"/>
                  </a:lnTo>
                  <a:lnTo>
                    <a:pt x="367853" y="1109689"/>
                  </a:lnTo>
                  <a:lnTo>
                    <a:pt x="371939" y="1113775"/>
                  </a:lnTo>
                  <a:lnTo>
                    <a:pt x="371939" y="1125018"/>
                  </a:lnTo>
                  <a:lnTo>
                    <a:pt x="367853" y="1129104"/>
                  </a:lnTo>
                  <a:close/>
                </a:path>
                <a:path w="1252220" h="1249045">
                  <a:moveTo>
                    <a:pt x="544403" y="1134206"/>
                  </a:moveTo>
                  <a:lnTo>
                    <a:pt x="537472" y="1134206"/>
                  </a:lnTo>
                  <a:lnTo>
                    <a:pt x="531343" y="1133190"/>
                  </a:lnTo>
                  <a:lnTo>
                    <a:pt x="527258" y="1128077"/>
                  </a:lnTo>
                  <a:lnTo>
                    <a:pt x="529301" y="1120921"/>
                  </a:lnTo>
                  <a:lnTo>
                    <a:pt x="530327" y="1115818"/>
                  </a:lnTo>
                  <a:lnTo>
                    <a:pt x="534414" y="1112748"/>
                  </a:lnTo>
                  <a:lnTo>
                    <a:pt x="546672" y="1112748"/>
                  </a:lnTo>
                  <a:lnTo>
                    <a:pt x="547699" y="1118878"/>
                  </a:lnTo>
                  <a:lnTo>
                    <a:pt x="550758" y="1122964"/>
                  </a:lnTo>
                  <a:lnTo>
                    <a:pt x="547958" y="1129504"/>
                  </a:lnTo>
                  <a:lnTo>
                    <a:pt x="544403" y="1134206"/>
                  </a:lnTo>
                  <a:close/>
                </a:path>
                <a:path w="1252220" h="1249045">
                  <a:moveTo>
                    <a:pt x="700963" y="1135233"/>
                  </a:moveTo>
                  <a:lnTo>
                    <a:pt x="688704" y="1135233"/>
                  </a:lnTo>
                  <a:lnTo>
                    <a:pt x="685635" y="1130120"/>
                  </a:lnTo>
                  <a:lnTo>
                    <a:pt x="687678" y="1123991"/>
                  </a:lnTo>
                  <a:lnTo>
                    <a:pt x="688704" y="1118878"/>
                  </a:lnTo>
                  <a:lnTo>
                    <a:pt x="692791" y="1115818"/>
                  </a:lnTo>
                  <a:lnTo>
                    <a:pt x="697904" y="1114791"/>
                  </a:lnTo>
                  <a:lnTo>
                    <a:pt x="704033" y="1117861"/>
                  </a:lnTo>
                  <a:lnTo>
                    <a:pt x="708119" y="1120921"/>
                  </a:lnTo>
                  <a:lnTo>
                    <a:pt x="706076" y="1127061"/>
                  </a:lnTo>
                  <a:lnTo>
                    <a:pt x="705049" y="1132163"/>
                  </a:lnTo>
                  <a:lnTo>
                    <a:pt x="700963" y="1135233"/>
                  </a:lnTo>
                  <a:close/>
                </a:path>
                <a:path w="1252220" h="1249045">
                  <a:moveTo>
                    <a:pt x="883663" y="1136865"/>
                  </a:moveTo>
                  <a:lnTo>
                    <a:pt x="877458" y="1136865"/>
                  </a:lnTo>
                  <a:lnTo>
                    <a:pt x="876107" y="1136660"/>
                  </a:lnTo>
                  <a:lnTo>
                    <a:pt x="874680" y="1136249"/>
                  </a:lnTo>
                  <a:lnTo>
                    <a:pt x="868540" y="1135233"/>
                  </a:lnTo>
                  <a:lnTo>
                    <a:pt x="866497" y="1131147"/>
                  </a:lnTo>
                  <a:lnTo>
                    <a:pt x="866558" y="1120921"/>
                  </a:lnTo>
                  <a:lnTo>
                    <a:pt x="869956" y="1117332"/>
                  </a:lnTo>
                  <a:lnTo>
                    <a:pt x="875599" y="1117332"/>
                  </a:lnTo>
                  <a:lnTo>
                    <a:pt x="876658" y="1117494"/>
                  </a:lnTo>
                  <a:lnTo>
                    <a:pt x="877739" y="1117861"/>
                  </a:lnTo>
                  <a:lnTo>
                    <a:pt x="882852" y="1117861"/>
                  </a:lnTo>
                  <a:lnTo>
                    <a:pt x="884895" y="1120921"/>
                  </a:lnTo>
                  <a:lnTo>
                    <a:pt x="886938" y="1127061"/>
                  </a:lnTo>
                  <a:lnTo>
                    <a:pt x="886938" y="1133601"/>
                  </a:lnTo>
                  <a:lnTo>
                    <a:pt x="883663" y="1136865"/>
                  </a:lnTo>
                  <a:close/>
                </a:path>
                <a:path w="1252220" h="1249045">
                  <a:moveTo>
                    <a:pt x="591631" y="1140335"/>
                  </a:moveTo>
                  <a:lnTo>
                    <a:pt x="585501" y="1139319"/>
                  </a:lnTo>
                  <a:lnTo>
                    <a:pt x="581416" y="1136249"/>
                  </a:lnTo>
                  <a:lnTo>
                    <a:pt x="581416" y="1122964"/>
                  </a:lnTo>
                  <a:lnTo>
                    <a:pt x="586518" y="1118878"/>
                  </a:lnTo>
                  <a:lnTo>
                    <a:pt x="592658" y="1118878"/>
                  </a:lnTo>
                  <a:lnTo>
                    <a:pt x="597760" y="1119905"/>
                  </a:lnTo>
                  <a:lnTo>
                    <a:pt x="601847" y="1123991"/>
                  </a:lnTo>
                  <a:lnTo>
                    <a:pt x="601847" y="1135233"/>
                  </a:lnTo>
                  <a:lnTo>
                    <a:pt x="598787" y="1139319"/>
                  </a:lnTo>
                  <a:lnTo>
                    <a:pt x="591631" y="1140335"/>
                  </a:lnTo>
                  <a:close/>
                </a:path>
                <a:path w="1252220" h="1249045">
                  <a:moveTo>
                    <a:pt x="649875" y="1141362"/>
                  </a:moveTo>
                  <a:lnTo>
                    <a:pt x="638633" y="1141362"/>
                  </a:lnTo>
                  <a:lnTo>
                    <a:pt x="634547" y="1138292"/>
                  </a:lnTo>
                  <a:lnTo>
                    <a:pt x="634547" y="1133190"/>
                  </a:lnTo>
                  <a:lnTo>
                    <a:pt x="633530" y="1126034"/>
                  </a:lnTo>
                  <a:lnTo>
                    <a:pt x="637617" y="1120921"/>
                  </a:lnTo>
                  <a:lnTo>
                    <a:pt x="644536" y="1119775"/>
                  </a:lnTo>
                  <a:lnTo>
                    <a:pt x="650394" y="1119775"/>
                  </a:lnTo>
                  <a:lnTo>
                    <a:pt x="653032" y="1124520"/>
                  </a:lnTo>
                  <a:lnTo>
                    <a:pt x="653961" y="1130120"/>
                  </a:lnTo>
                  <a:lnTo>
                    <a:pt x="653961" y="1138292"/>
                  </a:lnTo>
                  <a:lnTo>
                    <a:pt x="649875" y="1141362"/>
                  </a:lnTo>
                  <a:close/>
                </a:path>
                <a:path w="1252220" h="1249045">
                  <a:moveTo>
                    <a:pt x="294280" y="1149535"/>
                  </a:moveTo>
                  <a:lnTo>
                    <a:pt x="280994" y="1149535"/>
                  </a:lnTo>
                  <a:lnTo>
                    <a:pt x="276908" y="1145449"/>
                  </a:lnTo>
                  <a:lnTo>
                    <a:pt x="276908" y="1140335"/>
                  </a:lnTo>
                  <a:lnTo>
                    <a:pt x="278662" y="1134206"/>
                  </a:lnTo>
                  <a:lnTo>
                    <a:pt x="278746" y="1133914"/>
                  </a:lnTo>
                  <a:lnTo>
                    <a:pt x="281405" y="1129969"/>
                  </a:lnTo>
                  <a:lnTo>
                    <a:pt x="295155" y="1129969"/>
                  </a:lnTo>
                  <a:lnTo>
                    <a:pt x="299393" y="1134206"/>
                  </a:lnTo>
                  <a:lnTo>
                    <a:pt x="299393" y="1146475"/>
                  </a:lnTo>
                  <a:lnTo>
                    <a:pt x="294280" y="1149535"/>
                  </a:lnTo>
                  <a:close/>
                </a:path>
                <a:path w="1252220" h="1249045">
                  <a:moveTo>
                    <a:pt x="417925" y="1153621"/>
                  </a:moveTo>
                  <a:lnTo>
                    <a:pt x="403612" y="1153621"/>
                  </a:lnTo>
                  <a:lnTo>
                    <a:pt x="399526" y="1149535"/>
                  </a:lnTo>
                  <a:lnTo>
                    <a:pt x="399526" y="1144422"/>
                  </a:lnTo>
                  <a:lnTo>
                    <a:pt x="398510" y="1138292"/>
                  </a:lnTo>
                  <a:lnTo>
                    <a:pt x="402597" y="1133190"/>
                  </a:lnTo>
                  <a:lnTo>
                    <a:pt x="416898" y="1133190"/>
                  </a:lnTo>
                  <a:lnTo>
                    <a:pt x="419968" y="1135233"/>
                  </a:lnTo>
                  <a:lnTo>
                    <a:pt x="419968" y="1148519"/>
                  </a:lnTo>
                  <a:lnTo>
                    <a:pt x="417925" y="1153621"/>
                  </a:lnTo>
                  <a:close/>
                </a:path>
                <a:path w="1252220" h="1249045">
                  <a:moveTo>
                    <a:pt x="955158" y="1158734"/>
                  </a:moveTo>
                  <a:lnTo>
                    <a:pt x="947226" y="1158734"/>
                  </a:lnTo>
                  <a:lnTo>
                    <a:pt x="941097" y="1156691"/>
                  </a:lnTo>
                  <a:lnTo>
                    <a:pt x="938026" y="1151578"/>
                  </a:lnTo>
                  <a:lnTo>
                    <a:pt x="939054" y="1145449"/>
                  </a:lnTo>
                  <a:lnTo>
                    <a:pt x="940069" y="1140335"/>
                  </a:lnTo>
                  <a:lnTo>
                    <a:pt x="944156" y="1136249"/>
                  </a:lnTo>
                  <a:lnTo>
                    <a:pt x="956425" y="1136249"/>
                  </a:lnTo>
                  <a:lnTo>
                    <a:pt x="960511" y="1146475"/>
                  </a:lnTo>
                  <a:lnTo>
                    <a:pt x="958641" y="1153945"/>
                  </a:lnTo>
                  <a:lnTo>
                    <a:pt x="955158" y="1158734"/>
                  </a:lnTo>
                  <a:close/>
                </a:path>
                <a:path w="1252220" h="1249045">
                  <a:moveTo>
                    <a:pt x="828694" y="1158734"/>
                  </a:moveTo>
                  <a:lnTo>
                    <a:pt x="820609" y="1158734"/>
                  </a:lnTo>
                  <a:lnTo>
                    <a:pt x="817354" y="1154940"/>
                  </a:lnTo>
                  <a:lnTo>
                    <a:pt x="816436" y="1148519"/>
                  </a:lnTo>
                  <a:lnTo>
                    <a:pt x="816436" y="1141362"/>
                  </a:lnTo>
                  <a:lnTo>
                    <a:pt x="819495" y="1136249"/>
                  </a:lnTo>
                  <a:lnTo>
                    <a:pt x="832780" y="1136249"/>
                  </a:lnTo>
                  <a:lnTo>
                    <a:pt x="837893" y="1141362"/>
                  </a:lnTo>
                  <a:lnTo>
                    <a:pt x="837893" y="1154648"/>
                  </a:lnTo>
                  <a:lnTo>
                    <a:pt x="833808" y="1156691"/>
                  </a:lnTo>
                  <a:lnTo>
                    <a:pt x="828694" y="1158734"/>
                  </a:lnTo>
                  <a:close/>
                </a:path>
                <a:path w="1252220" h="1249045">
                  <a:moveTo>
                    <a:pt x="467997" y="1170993"/>
                  </a:moveTo>
                  <a:lnTo>
                    <a:pt x="452668" y="1170993"/>
                  </a:lnTo>
                  <a:lnTo>
                    <a:pt x="448582" y="1167933"/>
                  </a:lnTo>
                  <a:lnTo>
                    <a:pt x="448582" y="1154648"/>
                  </a:lnTo>
                  <a:lnTo>
                    <a:pt x="453684" y="1150562"/>
                  </a:lnTo>
                  <a:lnTo>
                    <a:pt x="465943" y="1150562"/>
                  </a:lnTo>
                  <a:lnTo>
                    <a:pt x="470040" y="1154648"/>
                  </a:lnTo>
                  <a:lnTo>
                    <a:pt x="470040" y="1159750"/>
                  </a:lnTo>
                  <a:lnTo>
                    <a:pt x="471056" y="1165890"/>
                  </a:lnTo>
                  <a:lnTo>
                    <a:pt x="467997" y="1170993"/>
                  </a:lnTo>
                  <a:close/>
                </a:path>
                <a:path w="1252220" h="1249045">
                  <a:moveTo>
                    <a:pt x="781636" y="1175079"/>
                  </a:moveTo>
                  <a:lnTo>
                    <a:pt x="773520" y="1175079"/>
                  </a:lnTo>
                  <a:lnTo>
                    <a:pt x="767379" y="1174063"/>
                  </a:lnTo>
                  <a:lnTo>
                    <a:pt x="764321" y="1168949"/>
                  </a:lnTo>
                  <a:lnTo>
                    <a:pt x="765336" y="1161793"/>
                  </a:lnTo>
                  <a:lnTo>
                    <a:pt x="766364" y="1156691"/>
                  </a:lnTo>
                  <a:lnTo>
                    <a:pt x="769423" y="1152605"/>
                  </a:lnTo>
                  <a:lnTo>
                    <a:pt x="782708" y="1152605"/>
                  </a:lnTo>
                  <a:lnTo>
                    <a:pt x="785779" y="1159750"/>
                  </a:lnTo>
                  <a:lnTo>
                    <a:pt x="786794" y="1163836"/>
                  </a:lnTo>
                  <a:lnTo>
                    <a:pt x="785865" y="1170376"/>
                  </a:lnTo>
                  <a:lnTo>
                    <a:pt x="781636" y="1175079"/>
                  </a:lnTo>
                  <a:close/>
                </a:path>
                <a:path w="1252220" h="1249045">
                  <a:moveTo>
                    <a:pt x="340773" y="1177252"/>
                  </a:moveTo>
                  <a:lnTo>
                    <a:pt x="333877" y="1177252"/>
                  </a:lnTo>
                  <a:lnTo>
                    <a:pt x="333110" y="1177122"/>
                  </a:lnTo>
                  <a:lnTo>
                    <a:pt x="328008" y="1176106"/>
                  </a:lnTo>
                  <a:lnTo>
                    <a:pt x="324937" y="1174063"/>
                  </a:lnTo>
                  <a:lnTo>
                    <a:pt x="324937" y="1166907"/>
                  </a:lnTo>
                  <a:lnTo>
                    <a:pt x="322894" y="1160777"/>
                  </a:lnTo>
                  <a:lnTo>
                    <a:pt x="328008" y="1156691"/>
                  </a:lnTo>
                  <a:lnTo>
                    <a:pt x="334136" y="1156691"/>
                  </a:lnTo>
                  <a:lnTo>
                    <a:pt x="341282" y="1157707"/>
                  </a:lnTo>
                  <a:lnTo>
                    <a:pt x="346395" y="1160777"/>
                  </a:lnTo>
                  <a:lnTo>
                    <a:pt x="345368" y="1167933"/>
                  </a:lnTo>
                  <a:lnTo>
                    <a:pt x="345368" y="1174192"/>
                  </a:lnTo>
                  <a:lnTo>
                    <a:pt x="340773" y="1177252"/>
                  </a:lnTo>
                  <a:close/>
                </a:path>
                <a:path w="1252220" h="1249045">
                  <a:moveTo>
                    <a:pt x="902267" y="1183251"/>
                  </a:moveTo>
                  <a:lnTo>
                    <a:pt x="897154" y="1183251"/>
                  </a:lnTo>
                  <a:lnTo>
                    <a:pt x="892051" y="1180192"/>
                  </a:lnTo>
                  <a:lnTo>
                    <a:pt x="892051" y="1167933"/>
                  </a:lnTo>
                  <a:lnTo>
                    <a:pt x="895111" y="1164863"/>
                  </a:lnTo>
                  <a:lnTo>
                    <a:pt x="900224" y="1164863"/>
                  </a:lnTo>
                  <a:lnTo>
                    <a:pt x="901748" y="1164669"/>
                  </a:lnTo>
                  <a:lnTo>
                    <a:pt x="909596" y="1164669"/>
                  </a:lnTo>
                  <a:lnTo>
                    <a:pt x="913509" y="1167804"/>
                  </a:lnTo>
                  <a:lnTo>
                    <a:pt x="913509" y="1178149"/>
                  </a:lnTo>
                  <a:lnTo>
                    <a:pt x="909412" y="1182235"/>
                  </a:lnTo>
                  <a:lnTo>
                    <a:pt x="902267" y="1183251"/>
                  </a:lnTo>
                  <a:close/>
                </a:path>
                <a:path w="1252220" h="1249045">
                  <a:moveTo>
                    <a:pt x="519085" y="1184278"/>
                  </a:moveTo>
                  <a:lnTo>
                    <a:pt x="506816" y="1184278"/>
                  </a:lnTo>
                  <a:lnTo>
                    <a:pt x="503756" y="1181208"/>
                  </a:lnTo>
                  <a:lnTo>
                    <a:pt x="503756" y="1169976"/>
                  </a:lnTo>
                  <a:lnTo>
                    <a:pt x="504772" y="1165890"/>
                  </a:lnTo>
                  <a:lnTo>
                    <a:pt x="510912" y="1165890"/>
                  </a:lnTo>
                  <a:lnTo>
                    <a:pt x="512577" y="1165544"/>
                  </a:lnTo>
                  <a:lnTo>
                    <a:pt x="517636" y="1165544"/>
                  </a:lnTo>
                  <a:lnTo>
                    <a:pt x="520328" y="1167209"/>
                  </a:lnTo>
                  <a:lnTo>
                    <a:pt x="521128" y="1172020"/>
                  </a:lnTo>
                  <a:lnTo>
                    <a:pt x="522144" y="1179165"/>
                  </a:lnTo>
                  <a:lnTo>
                    <a:pt x="519085" y="1184278"/>
                  </a:lnTo>
                  <a:close/>
                </a:path>
                <a:path w="1252220" h="1249045">
                  <a:moveTo>
                    <a:pt x="730758" y="1186321"/>
                  </a:moveTo>
                  <a:lnTo>
                    <a:pt x="718335" y="1186321"/>
                  </a:lnTo>
                  <a:lnTo>
                    <a:pt x="714249" y="1181208"/>
                  </a:lnTo>
                  <a:lnTo>
                    <a:pt x="714249" y="1169976"/>
                  </a:lnTo>
                  <a:lnTo>
                    <a:pt x="718335" y="1165890"/>
                  </a:lnTo>
                  <a:lnTo>
                    <a:pt x="725491" y="1164863"/>
                  </a:lnTo>
                  <a:lnTo>
                    <a:pt x="731620" y="1166907"/>
                  </a:lnTo>
                  <a:lnTo>
                    <a:pt x="736733" y="1170993"/>
                  </a:lnTo>
                  <a:lnTo>
                    <a:pt x="734788" y="1182624"/>
                  </a:lnTo>
                  <a:lnTo>
                    <a:pt x="730758" y="1186321"/>
                  </a:lnTo>
                  <a:close/>
                </a:path>
                <a:path w="1252220" h="1249045">
                  <a:moveTo>
                    <a:pt x="571200" y="1192450"/>
                  </a:moveTo>
                  <a:lnTo>
                    <a:pt x="557915" y="1192450"/>
                  </a:lnTo>
                  <a:lnTo>
                    <a:pt x="554844" y="1187348"/>
                  </a:lnTo>
                  <a:lnTo>
                    <a:pt x="554844" y="1175079"/>
                  </a:lnTo>
                  <a:lnTo>
                    <a:pt x="557915" y="1170993"/>
                  </a:lnTo>
                  <a:lnTo>
                    <a:pt x="564043" y="1170993"/>
                  </a:lnTo>
                  <a:lnTo>
                    <a:pt x="572216" y="1172020"/>
                  </a:lnTo>
                  <a:lnTo>
                    <a:pt x="576302" y="1177122"/>
                  </a:lnTo>
                  <a:lnTo>
                    <a:pt x="575286" y="1183251"/>
                  </a:lnTo>
                  <a:lnTo>
                    <a:pt x="575286" y="1189391"/>
                  </a:lnTo>
                  <a:lnTo>
                    <a:pt x="571200" y="1192450"/>
                  </a:lnTo>
                  <a:close/>
                </a:path>
                <a:path w="1252220" h="1249045">
                  <a:moveTo>
                    <a:pt x="676611" y="1194494"/>
                  </a:moveTo>
                  <a:lnTo>
                    <a:pt x="669290" y="1194494"/>
                  </a:lnTo>
                  <a:lnTo>
                    <a:pt x="663161" y="1192450"/>
                  </a:lnTo>
                  <a:lnTo>
                    <a:pt x="659075" y="1187348"/>
                  </a:lnTo>
                  <a:lnTo>
                    <a:pt x="660091" y="1181208"/>
                  </a:lnTo>
                  <a:lnTo>
                    <a:pt x="660091" y="1176549"/>
                  </a:lnTo>
                  <a:lnTo>
                    <a:pt x="663496" y="1171879"/>
                  </a:lnTo>
                  <a:lnTo>
                    <a:pt x="669825" y="1171879"/>
                  </a:lnTo>
                  <a:lnTo>
                    <a:pt x="677462" y="1174063"/>
                  </a:lnTo>
                  <a:lnTo>
                    <a:pt x="682576" y="1177122"/>
                  </a:lnTo>
                  <a:lnTo>
                    <a:pt x="682576" y="1184278"/>
                  </a:lnTo>
                  <a:lnTo>
                    <a:pt x="680738" y="1190699"/>
                  </a:lnTo>
                  <a:lnTo>
                    <a:pt x="676611" y="1194494"/>
                  </a:lnTo>
                  <a:close/>
                </a:path>
                <a:path w="1252220" h="1249045">
                  <a:moveTo>
                    <a:pt x="621261" y="1195521"/>
                  </a:moveTo>
                  <a:lnTo>
                    <a:pt x="612935" y="1195521"/>
                  </a:lnTo>
                  <a:lnTo>
                    <a:pt x="608894" y="1191824"/>
                  </a:lnTo>
                  <a:lnTo>
                    <a:pt x="606959" y="1180192"/>
                  </a:lnTo>
                  <a:lnTo>
                    <a:pt x="611046" y="1176106"/>
                  </a:lnTo>
                  <a:lnTo>
                    <a:pt x="617175" y="1175079"/>
                  </a:lnTo>
                  <a:lnTo>
                    <a:pt x="623304" y="1175079"/>
                  </a:lnTo>
                  <a:lnTo>
                    <a:pt x="628417" y="1177122"/>
                  </a:lnTo>
                  <a:lnTo>
                    <a:pt x="628417" y="1190407"/>
                  </a:lnTo>
                  <a:lnTo>
                    <a:pt x="626374" y="1194494"/>
                  </a:lnTo>
                  <a:lnTo>
                    <a:pt x="621261" y="1195521"/>
                  </a:lnTo>
                  <a:close/>
                </a:path>
                <a:path w="1252220" h="1249045">
                  <a:moveTo>
                    <a:pt x="389311" y="1200623"/>
                  </a:moveTo>
                  <a:lnTo>
                    <a:pt x="375262" y="1200623"/>
                  </a:lnTo>
                  <a:lnTo>
                    <a:pt x="371939" y="1196007"/>
                  </a:lnTo>
                  <a:lnTo>
                    <a:pt x="371939" y="1183251"/>
                  </a:lnTo>
                  <a:lnTo>
                    <a:pt x="376026" y="1181208"/>
                  </a:lnTo>
                  <a:lnTo>
                    <a:pt x="381139" y="1180192"/>
                  </a:lnTo>
                  <a:lnTo>
                    <a:pt x="382219" y="1179824"/>
                  </a:lnTo>
                  <a:lnTo>
                    <a:pt x="383279" y="1179662"/>
                  </a:lnTo>
                  <a:lnTo>
                    <a:pt x="388954" y="1179662"/>
                  </a:lnTo>
                  <a:lnTo>
                    <a:pt x="392490" y="1183251"/>
                  </a:lnTo>
                  <a:lnTo>
                    <a:pt x="393397" y="1188364"/>
                  </a:lnTo>
                  <a:lnTo>
                    <a:pt x="393397" y="1195521"/>
                  </a:lnTo>
                  <a:lnTo>
                    <a:pt x="389311" y="1200623"/>
                  </a:lnTo>
                  <a:close/>
                </a:path>
                <a:path w="1252220" h="1249045">
                  <a:moveTo>
                    <a:pt x="859476" y="1206763"/>
                  </a:moveTo>
                  <a:lnTo>
                    <a:pt x="852195" y="1206763"/>
                  </a:lnTo>
                  <a:lnTo>
                    <a:pt x="845039" y="1205736"/>
                  </a:lnTo>
                  <a:lnTo>
                    <a:pt x="842996" y="1201650"/>
                  </a:lnTo>
                  <a:lnTo>
                    <a:pt x="842996" y="1190407"/>
                  </a:lnTo>
                  <a:lnTo>
                    <a:pt x="847082" y="1185294"/>
                  </a:lnTo>
                  <a:lnTo>
                    <a:pt x="861394" y="1185294"/>
                  </a:lnTo>
                  <a:lnTo>
                    <a:pt x="863437" y="1191434"/>
                  </a:lnTo>
                  <a:lnTo>
                    <a:pt x="864454" y="1195521"/>
                  </a:lnTo>
                  <a:lnTo>
                    <a:pt x="863535" y="1202871"/>
                  </a:lnTo>
                  <a:lnTo>
                    <a:pt x="859476" y="1206763"/>
                  </a:lnTo>
                  <a:close/>
                </a:path>
                <a:path w="1252220" h="1249045">
                  <a:moveTo>
                    <a:pt x="442442" y="1220038"/>
                  </a:moveTo>
                  <a:lnTo>
                    <a:pt x="428141" y="1220038"/>
                  </a:lnTo>
                  <a:lnTo>
                    <a:pt x="424054" y="1215951"/>
                  </a:lnTo>
                  <a:lnTo>
                    <a:pt x="424054" y="1210849"/>
                  </a:lnTo>
                  <a:lnTo>
                    <a:pt x="423027" y="1203693"/>
                  </a:lnTo>
                  <a:lnTo>
                    <a:pt x="427124" y="1199607"/>
                  </a:lnTo>
                  <a:lnTo>
                    <a:pt x="433254" y="1199607"/>
                  </a:lnTo>
                  <a:lnTo>
                    <a:pt x="434302" y="1199250"/>
                  </a:lnTo>
                  <a:lnTo>
                    <a:pt x="435297" y="1199088"/>
                  </a:lnTo>
                  <a:lnTo>
                    <a:pt x="440691" y="1199088"/>
                  </a:lnTo>
                  <a:lnTo>
                    <a:pt x="443642" y="1203055"/>
                  </a:lnTo>
                  <a:lnTo>
                    <a:pt x="444485" y="1209822"/>
                  </a:lnTo>
                  <a:lnTo>
                    <a:pt x="444485" y="1215951"/>
                  </a:lnTo>
                  <a:lnTo>
                    <a:pt x="442442" y="1220038"/>
                  </a:lnTo>
                  <a:close/>
                </a:path>
                <a:path w="1252220" h="1249045">
                  <a:moveTo>
                    <a:pt x="803150" y="1225151"/>
                  </a:moveTo>
                  <a:lnTo>
                    <a:pt x="793951" y="1223108"/>
                  </a:lnTo>
                  <a:lnTo>
                    <a:pt x="790892" y="1217994"/>
                  </a:lnTo>
                  <a:lnTo>
                    <a:pt x="791908" y="1211865"/>
                  </a:lnTo>
                  <a:lnTo>
                    <a:pt x="792935" y="1206763"/>
                  </a:lnTo>
                  <a:lnTo>
                    <a:pt x="795993" y="1202666"/>
                  </a:lnTo>
                  <a:lnTo>
                    <a:pt x="802123" y="1202666"/>
                  </a:lnTo>
                  <a:lnTo>
                    <a:pt x="810306" y="1204709"/>
                  </a:lnTo>
                  <a:lnTo>
                    <a:pt x="813366" y="1206763"/>
                  </a:lnTo>
                  <a:lnTo>
                    <a:pt x="813366" y="1222081"/>
                  </a:lnTo>
                  <a:lnTo>
                    <a:pt x="808252" y="1223108"/>
                  </a:lnTo>
                  <a:lnTo>
                    <a:pt x="803150" y="1225151"/>
                  </a:lnTo>
                  <a:close/>
                </a:path>
                <a:path w="1252220" h="1249045">
                  <a:moveTo>
                    <a:pt x="489454" y="1233323"/>
                  </a:moveTo>
                  <a:lnTo>
                    <a:pt x="478212" y="1233323"/>
                  </a:lnTo>
                  <a:lnTo>
                    <a:pt x="474126" y="1229237"/>
                  </a:lnTo>
                  <a:lnTo>
                    <a:pt x="474126" y="1217994"/>
                  </a:lnTo>
                  <a:lnTo>
                    <a:pt x="476169" y="1212892"/>
                  </a:lnTo>
                  <a:lnTo>
                    <a:pt x="491497" y="1212892"/>
                  </a:lnTo>
                  <a:lnTo>
                    <a:pt x="495584" y="1216978"/>
                  </a:lnTo>
                  <a:lnTo>
                    <a:pt x="495584" y="1223108"/>
                  </a:lnTo>
                  <a:lnTo>
                    <a:pt x="494557" y="1231280"/>
                  </a:lnTo>
                  <a:lnTo>
                    <a:pt x="489454" y="1233323"/>
                  </a:lnTo>
                  <a:close/>
                </a:path>
                <a:path w="1252220" h="1249045">
                  <a:moveTo>
                    <a:pt x="756148" y="1237409"/>
                  </a:moveTo>
                  <a:lnTo>
                    <a:pt x="744906" y="1237409"/>
                  </a:lnTo>
                  <a:lnTo>
                    <a:pt x="740819" y="1234350"/>
                  </a:lnTo>
                  <a:lnTo>
                    <a:pt x="740819" y="1222081"/>
                  </a:lnTo>
                  <a:lnTo>
                    <a:pt x="744906" y="1216978"/>
                  </a:lnTo>
                  <a:lnTo>
                    <a:pt x="756148" y="1216978"/>
                  </a:lnTo>
                  <a:lnTo>
                    <a:pt x="760234" y="1220038"/>
                  </a:lnTo>
                  <a:lnTo>
                    <a:pt x="758191" y="1225151"/>
                  </a:lnTo>
                  <a:lnTo>
                    <a:pt x="760234" y="1232307"/>
                  </a:lnTo>
                  <a:lnTo>
                    <a:pt x="756148" y="1237409"/>
                  </a:lnTo>
                  <a:close/>
                </a:path>
                <a:path w="1252220" h="1249045">
                  <a:moveTo>
                    <a:pt x="542586" y="1243539"/>
                  </a:moveTo>
                  <a:lnTo>
                    <a:pt x="530327" y="1243539"/>
                  </a:lnTo>
                  <a:lnTo>
                    <a:pt x="527258" y="1238436"/>
                  </a:lnTo>
                  <a:lnTo>
                    <a:pt x="527258" y="1226167"/>
                  </a:lnTo>
                  <a:lnTo>
                    <a:pt x="531343" y="1225151"/>
                  </a:lnTo>
                  <a:lnTo>
                    <a:pt x="537472" y="1223108"/>
                  </a:lnTo>
                  <a:lnTo>
                    <a:pt x="544629" y="1225151"/>
                  </a:lnTo>
                  <a:lnTo>
                    <a:pt x="549742" y="1228221"/>
                  </a:lnTo>
                  <a:lnTo>
                    <a:pt x="547699" y="1234350"/>
                  </a:lnTo>
                  <a:lnTo>
                    <a:pt x="546672" y="1241495"/>
                  </a:lnTo>
                  <a:lnTo>
                    <a:pt x="542586" y="1243539"/>
                  </a:lnTo>
                  <a:close/>
                </a:path>
                <a:path w="1252220" h="1249045">
                  <a:moveTo>
                    <a:pt x="703006" y="1246608"/>
                  </a:moveTo>
                  <a:lnTo>
                    <a:pt x="695861" y="1246608"/>
                  </a:lnTo>
                  <a:lnTo>
                    <a:pt x="689732" y="1245582"/>
                  </a:lnTo>
                  <a:lnTo>
                    <a:pt x="687678" y="1242522"/>
                  </a:lnTo>
                  <a:lnTo>
                    <a:pt x="687678" y="1228221"/>
                  </a:lnTo>
                  <a:lnTo>
                    <a:pt x="692791" y="1226167"/>
                  </a:lnTo>
                  <a:lnTo>
                    <a:pt x="705049" y="1226167"/>
                  </a:lnTo>
                  <a:lnTo>
                    <a:pt x="708119" y="1229237"/>
                  </a:lnTo>
                  <a:lnTo>
                    <a:pt x="708119" y="1236393"/>
                  </a:lnTo>
                  <a:lnTo>
                    <a:pt x="706076" y="1242522"/>
                  </a:lnTo>
                  <a:lnTo>
                    <a:pt x="703006" y="1246608"/>
                  </a:lnTo>
                  <a:close/>
                </a:path>
                <a:path w="1252220" h="1249045">
                  <a:moveTo>
                    <a:pt x="596744" y="1248652"/>
                  </a:moveTo>
                  <a:lnTo>
                    <a:pt x="582432" y="1248652"/>
                  </a:lnTo>
                  <a:lnTo>
                    <a:pt x="581416" y="1243539"/>
                  </a:lnTo>
                  <a:lnTo>
                    <a:pt x="581416" y="1231280"/>
                  </a:lnTo>
                  <a:lnTo>
                    <a:pt x="585501" y="1228221"/>
                  </a:lnTo>
                  <a:lnTo>
                    <a:pt x="597760" y="1228221"/>
                  </a:lnTo>
                  <a:lnTo>
                    <a:pt x="601847" y="1232307"/>
                  </a:lnTo>
                  <a:lnTo>
                    <a:pt x="601847" y="1245582"/>
                  </a:lnTo>
                  <a:lnTo>
                    <a:pt x="596744" y="1248652"/>
                  </a:lnTo>
                  <a:close/>
                </a:path>
                <a:path w="1252220" h="1249045">
                  <a:moveTo>
                    <a:pt x="651918" y="1248652"/>
                  </a:moveTo>
                  <a:lnTo>
                    <a:pt x="637617" y="1248652"/>
                  </a:lnTo>
                  <a:lnTo>
                    <a:pt x="634547" y="1245582"/>
                  </a:lnTo>
                  <a:lnTo>
                    <a:pt x="634547" y="1234058"/>
                  </a:lnTo>
                  <a:lnTo>
                    <a:pt x="637843" y="1230102"/>
                  </a:lnTo>
                  <a:lnTo>
                    <a:pt x="651756" y="1230102"/>
                  </a:lnTo>
                  <a:lnTo>
                    <a:pt x="654988" y="1233323"/>
                  </a:lnTo>
                  <a:lnTo>
                    <a:pt x="654988" y="1245582"/>
                  </a:lnTo>
                  <a:lnTo>
                    <a:pt x="651918" y="1248652"/>
                  </a:lnTo>
                  <a:close/>
                </a:path>
              </a:pathLst>
            </a:custGeom>
            <a:solidFill>
              <a:srgbClr val="003E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912490" y="3289622"/>
              <a:ext cx="825500" cy="825500"/>
            </a:xfrm>
            <a:custGeom>
              <a:avLst/>
              <a:gdLst/>
              <a:ahLst/>
              <a:cxnLst/>
              <a:rect l="l" t="t" r="r" b="b"/>
              <a:pathLst>
                <a:path w="825500" h="825500">
                  <a:moveTo>
                    <a:pt x="412499" y="824999"/>
                  </a:moveTo>
                  <a:lnTo>
                    <a:pt x="364393" y="822224"/>
                  </a:lnTo>
                  <a:lnTo>
                    <a:pt x="317917" y="814105"/>
                  </a:lnTo>
                  <a:lnTo>
                    <a:pt x="273380" y="800951"/>
                  </a:lnTo>
                  <a:lnTo>
                    <a:pt x="231093" y="783073"/>
                  </a:lnTo>
                  <a:lnTo>
                    <a:pt x="191363" y="760778"/>
                  </a:lnTo>
                  <a:lnTo>
                    <a:pt x="154502" y="734378"/>
                  </a:lnTo>
                  <a:lnTo>
                    <a:pt x="120818" y="704181"/>
                  </a:lnTo>
                  <a:lnTo>
                    <a:pt x="90621" y="670497"/>
                  </a:lnTo>
                  <a:lnTo>
                    <a:pt x="64221" y="633636"/>
                  </a:lnTo>
                  <a:lnTo>
                    <a:pt x="41927" y="593907"/>
                  </a:lnTo>
                  <a:lnTo>
                    <a:pt x="24048" y="551619"/>
                  </a:lnTo>
                  <a:lnTo>
                    <a:pt x="10894" y="507082"/>
                  </a:lnTo>
                  <a:lnTo>
                    <a:pt x="2775" y="460606"/>
                  </a:lnTo>
                  <a:lnTo>
                    <a:pt x="0" y="412499"/>
                  </a:lnTo>
                  <a:lnTo>
                    <a:pt x="2685" y="365955"/>
                  </a:lnTo>
                  <a:lnTo>
                    <a:pt x="10894" y="317917"/>
                  </a:lnTo>
                  <a:lnTo>
                    <a:pt x="24048" y="273380"/>
                  </a:lnTo>
                  <a:lnTo>
                    <a:pt x="41927" y="231092"/>
                  </a:lnTo>
                  <a:lnTo>
                    <a:pt x="64221" y="191363"/>
                  </a:lnTo>
                  <a:lnTo>
                    <a:pt x="90621" y="154502"/>
                  </a:lnTo>
                  <a:lnTo>
                    <a:pt x="120818" y="120818"/>
                  </a:lnTo>
                  <a:lnTo>
                    <a:pt x="154502" y="90621"/>
                  </a:lnTo>
                  <a:lnTo>
                    <a:pt x="191363" y="64221"/>
                  </a:lnTo>
                  <a:lnTo>
                    <a:pt x="231093" y="41926"/>
                  </a:lnTo>
                  <a:lnTo>
                    <a:pt x="273380" y="24048"/>
                  </a:lnTo>
                  <a:lnTo>
                    <a:pt x="317917" y="10894"/>
                  </a:lnTo>
                  <a:lnTo>
                    <a:pt x="364393" y="2775"/>
                  </a:lnTo>
                  <a:lnTo>
                    <a:pt x="412499" y="0"/>
                  </a:lnTo>
                  <a:lnTo>
                    <a:pt x="459045" y="2632"/>
                  </a:lnTo>
                  <a:lnTo>
                    <a:pt x="504637" y="10420"/>
                  </a:lnTo>
                  <a:lnTo>
                    <a:pt x="548874" y="23194"/>
                  </a:lnTo>
                  <a:lnTo>
                    <a:pt x="591350" y="40788"/>
                  </a:lnTo>
                  <a:lnTo>
                    <a:pt x="631663" y="63035"/>
                  </a:lnTo>
                  <a:lnTo>
                    <a:pt x="669408" y="89768"/>
                  </a:lnTo>
                  <a:lnTo>
                    <a:pt x="704181" y="120818"/>
                  </a:lnTo>
                  <a:lnTo>
                    <a:pt x="735232" y="155592"/>
                  </a:lnTo>
                  <a:lnTo>
                    <a:pt x="761964" y="193337"/>
                  </a:lnTo>
                  <a:lnTo>
                    <a:pt x="784211" y="233650"/>
                  </a:lnTo>
                  <a:lnTo>
                    <a:pt x="801805" y="276126"/>
                  </a:lnTo>
                  <a:lnTo>
                    <a:pt x="814579" y="320362"/>
                  </a:lnTo>
                  <a:lnTo>
                    <a:pt x="822367" y="365955"/>
                  </a:lnTo>
                  <a:lnTo>
                    <a:pt x="824999" y="412499"/>
                  </a:lnTo>
                  <a:lnTo>
                    <a:pt x="822224" y="460606"/>
                  </a:lnTo>
                  <a:lnTo>
                    <a:pt x="814105" y="507082"/>
                  </a:lnTo>
                  <a:lnTo>
                    <a:pt x="800951" y="551619"/>
                  </a:lnTo>
                  <a:lnTo>
                    <a:pt x="783073" y="593907"/>
                  </a:lnTo>
                  <a:lnTo>
                    <a:pt x="760778" y="633636"/>
                  </a:lnTo>
                  <a:lnTo>
                    <a:pt x="734378" y="670497"/>
                  </a:lnTo>
                  <a:lnTo>
                    <a:pt x="704181" y="704181"/>
                  </a:lnTo>
                  <a:lnTo>
                    <a:pt x="670497" y="734378"/>
                  </a:lnTo>
                  <a:lnTo>
                    <a:pt x="633636" y="760778"/>
                  </a:lnTo>
                  <a:lnTo>
                    <a:pt x="593907" y="783073"/>
                  </a:lnTo>
                  <a:lnTo>
                    <a:pt x="551619" y="800951"/>
                  </a:lnTo>
                  <a:lnTo>
                    <a:pt x="507082" y="814105"/>
                  </a:lnTo>
                  <a:lnTo>
                    <a:pt x="460606" y="822224"/>
                  </a:lnTo>
                  <a:lnTo>
                    <a:pt x="412499" y="824999"/>
                  </a:lnTo>
                  <a:close/>
                </a:path>
              </a:pathLst>
            </a:custGeom>
            <a:solidFill>
              <a:srgbClr val="5A9E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479038" y="1443989"/>
            <a:ext cx="2576195" cy="2159000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065" marR="5080" indent="-635" algn="ctr">
              <a:lnSpc>
                <a:spcPts val="5400"/>
              </a:lnSpc>
              <a:spcBef>
                <a:spcPts val="780"/>
              </a:spcBef>
            </a:pPr>
            <a:r>
              <a:rPr spc="-400" dirty="0"/>
              <a:t>Siswa </a:t>
            </a:r>
            <a:r>
              <a:rPr spc="-155" dirty="0"/>
              <a:t>Berbakat/ </a:t>
            </a:r>
            <a:r>
              <a:rPr spc="-10" dirty="0"/>
              <a:t>Gifted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04264" y="342027"/>
            <a:ext cx="263842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310" dirty="0">
                <a:solidFill>
                  <a:srgbClr val="5A9E91"/>
                </a:solidFill>
              </a:rPr>
              <a:t>Siswa</a:t>
            </a:r>
            <a:r>
              <a:rPr sz="4000" spc="95" dirty="0">
                <a:solidFill>
                  <a:srgbClr val="5A9E91"/>
                </a:solidFill>
              </a:rPr>
              <a:t> </a:t>
            </a:r>
            <a:r>
              <a:rPr sz="4000" spc="-70" dirty="0">
                <a:solidFill>
                  <a:srgbClr val="5A9E91"/>
                </a:solidFill>
              </a:rPr>
              <a:t>Gifted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409199" y="1434600"/>
            <a:ext cx="4163060" cy="2582545"/>
          </a:xfrm>
          <a:custGeom>
            <a:avLst/>
            <a:gdLst/>
            <a:ahLst/>
            <a:cxnLst/>
            <a:rect l="l" t="t" r="r" b="b"/>
            <a:pathLst>
              <a:path w="4163060" h="2582545">
                <a:moveTo>
                  <a:pt x="4162799" y="2582075"/>
                </a:moveTo>
                <a:lnTo>
                  <a:pt x="0" y="2582075"/>
                </a:lnTo>
                <a:lnTo>
                  <a:pt x="0" y="0"/>
                </a:lnTo>
                <a:lnTo>
                  <a:pt x="4162799" y="0"/>
                </a:lnTo>
                <a:lnTo>
                  <a:pt x="4162799" y="2582075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13521" y="1524898"/>
            <a:ext cx="3814445" cy="252984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38455" marR="62230" indent="-339090">
              <a:lnSpc>
                <a:spcPct val="101400"/>
              </a:lnSpc>
              <a:spcBef>
                <a:spcPts val="75"/>
              </a:spcBef>
              <a:buClr>
                <a:srgbClr val="F49394"/>
              </a:buClr>
              <a:buSzPct val="114285"/>
              <a:buFont typeface="Arial MT"/>
              <a:buChar char="●"/>
              <a:tabLst>
                <a:tab pos="338455" algn="l"/>
              </a:tabLst>
            </a:pP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Belum</a:t>
            </a:r>
            <a:r>
              <a:rPr sz="1400" spc="-50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terdapat</a:t>
            </a:r>
            <a:r>
              <a:rPr sz="1400" spc="-50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kesepakatan</a:t>
            </a:r>
            <a:r>
              <a:rPr sz="1400" spc="-45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terkait</a:t>
            </a:r>
            <a:r>
              <a:rPr sz="1400" spc="-50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3E4F"/>
                </a:solidFill>
                <a:latin typeface="Candara"/>
                <a:cs typeface="Candara"/>
              </a:rPr>
              <a:t>definisi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anak</a:t>
            </a:r>
            <a:r>
              <a:rPr sz="1400" spc="-25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3E4F"/>
                </a:solidFill>
                <a:latin typeface="Candara"/>
                <a:cs typeface="Candara"/>
              </a:rPr>
              <a:t>berbakat/gifted.</a:t>
            </a:r>
            <a:r>
              <a:rPr sz="1400" spc="-20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Namun</a:t>
            </a:r>
            <a:r>
              <a:rPr sz="1400" spc="-20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demikian,</a:t>
            </a:r>
            <a:r>
              <a:rPr sz="1400" spc="-20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3E4F"/>
                </a:solidFill>
                <a:latin typeface="Candara"/>
                <a:cs typeface="Candara"/>
              </a:rPr>
              <a:t>siswa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gifted</a:t>
            </a:r>
            <a:r>
              <a:rPr sz="1400" spc="-35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biasanya</a:t>
            </a:r>
            <a:r>
              <a:rPr sz="1400" spc="-35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3E4F"/>
                </a:solidFill>
                <a:latin typeface="Candara"/>
                <a:cs typeface="Candara"/>
              </a:rPr>
              <a:t>memiliki</a:t>
            </a:r>
            <a:endParaRPr sz="1400">
              <a:latin typeface="Candara"/>
              <a:cs typeface="Candara"/>
            </a:endParaRPr>
          </a:p>
          <a:p>
            <a:pPr marL="338455">
              <a:lnSpc>
                <a:spcPct val="100000"/>
              </a:lnSpc>
            </a:pPr>
            <a:r>
              <a:rPr sz="1400" spc="-20" dirty="0">
                <a:solidFill>
                  <a:srgbClr val="003E4F"/>
                </a:solidFill>
                <a:latin typeface="Candara"/>
                <a:cs typeface="Candara"/>
              </a:rPr>
              <a:t>keunggulan/keluar-</a:t>
            </a:r>
            <a:r>
              <a:rPr sz="1400" spc="-10" dirty="0">
                <a:solidFill>
                  <a:srgbClr val="003E4F"/>
                </a:solidFill>
                <a:latin typeface="Candara"/>
                <a:cs typeface="Candara"/>
              </a:rPr>
              <a:t>biasaan</a:t>
            </a:r>
            <a:r>
              <a:rPr sz="1400" spc="25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salah</a:t>
            </a:r>
            <a:r>
              <a:rPr sz="1400" spc="25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3E4F"/>
                </a:solidFill>
                <a:latin typeface="Candara"/>
                <a:cs typeface="Candara"/>
              </a:rPr>
              <a:t>satunya</a:t>
            </a:r>
            <a:r>
              <a:rPr sz="1400" spc="30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spc="-20" dirty="0">
                <a:solidFill>
                  <a:srgbClr val="003E4F"/>
                </a:solidFill>
                <a:latin typeface="Candara"/>
                <a:cs typeface="Candara"/>
              </a:rPr>
              <a:t>pada</a:t>
            </a:r>
            <a:endParaRPr sz="1400">
              <a:latin typeface="Candara"/>
              <a:cs typeface="Candara"/>
            </a:endParaRPr>
          </a:p>
          <a:p>
            <a:pPr marL="338455">
              <a:lnSpc>
                <a:spcPct val="100000"/>
              </a:lnSpc>
            </a:pPr>
            <a:r>
              <a:rPr sz="1400" spc="-50" dirty="0">
                <a:solidFill>
                  <a:srgbClr val="003E4F"/>
                </a:solidFill>
                <a:latin typeface="Candara"/>
                <a:cs typeface="Candara"/>
              </a:rPr>
              <a:t>:</a:t>
            </a:r>
            <a:endParaRPr sz="1400">
              <a:latin typeface="Candara"/>
              <a:cs typeface="Candara"/>
            </a:endParaRPr>
          </a:p>
          <a:p>
            <a:pPr marL="338455" indent="-267335">
              <a:lnSpc>
                <a:spcPct val="100000"/>
              </a:lnSpc>
              <a:spcBef>
                <a:spcPts val="1670"/>
              </a:spcBef>
              <a:buClr>
                <a:srgbClr val="F49394"/>
              </a:buClr>
              <a:buSzPct val="114285"/>
              <a:buChar char="-"/>
              <a:tabLst>
                <a:tab pos="338455" algn="l"/>
              </a:tabLst>
            </a:pPr>
            <a:r>
              <a:rPr sz="1400" spc="-10" dirty="0">
                <a:solidFill>
                  <a:srgbClr val="003E4F"/>
                </a:solidFill>
                <a:latin typeface="Candara"/>
                <a:cs typeface="Candara"/>
              </a:rPr>
              <a:t>Kecerdasan</a:t>
            </a:r>
            <a:r>
              <a:rPr sz="1400" spc="-20" dirty="0">
                <a:solidFill>
                  <a:srgbClr val="003E4F"/>
                </a:solidFill>
                <a:latin typeface="Candara"/>
                <a:cs typeface="Candara"/>
              </a:rPr>
              <a:t> umum</a:t>
            </a:r>
            <a:endParaRPr sz="1400">
              <a:latin typeface="Candara"/>
              <a:cs typeface="Candara"/>
            </a:endParaRPr>
          </a:p>
          <a:p>
            <a:pPr marL="338455" indent="-267335">
              <a:lnSpc>
                <a:spcPct val="100000"/>
              </a:lnSpc>
              <a:buClr>
                <a:srgbClr val="F49394"/>
              </a:buClr>
              <a:buSzPct val="114285"/>
              <a:buChar char="-"/>
              <a:tabLst>
                <a:tab pos="338455" algn="l"/>
              </a:tabLst>
            </a:pP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Bakat</a:t>
            </a:r>
            <a:r>
              <a:rPr sz="1400" spc="-40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yang</a:t>
            </a:r>
            <a:r>
              <a:rPr sz="1400" spc="-40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3E4F"/>
                </a:solidFill>
                <a:latin typeface="Candara"/>
                <a:cs typeface="Candara"/>
              </a:rPr>
              <a:t>spesifik</a:t>
            </a:r>
            <a:endParaRPr sz="1400">
              <a:latin typeface="Candara"/>
              <a:cs typeface="Candara"/>
            </a:endParaRPr>
          </a:p>
          <a:p>
            <a:pPr marL="338455" indent="-267335">
              <a:lnSpc>
                <a:spcPct val="100000"/>
              </a:lnSpc>
              <a:buClr>
                <a:srgbClr val="F49394"/>
              </a:buClr>
              <a:buSzPct val="114285"/>
              <a:buChar char="-"/>
              <a:tabLst>
                <a:tab pos="338455" algn="l"/>
              </a:tabLst>
            </a:pP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Kemampuan</a:t>
            </a:r>
            <a:r>
              <a:rPr sz="1400" spc="-45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berpikir</a:t>
            </a:r>
            <a:r>
              <a:rPr sz="1400" spc="-40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3E4F"/>
                </a:solidFill>
                <a:latin typeface="Candara"/>
                <a:cs typeface="Candara"/>
              </a:rPr>
              <a:t>kreatif</a:t>
            </a:r>
            <a:endParaRPr sz="1400">
              <a:latin typeface="Candara"/>
              <a:cs typeface="Candara"/>
            </a:endParaRPr>
          </a:p>
          <a:p>
            <a:pPr marL="338455" indent="-267335">
              <a:lnSpc>
                <a:spcPct val="100000"/>
              </a:lnSpc>
              <a:buClr>
                <a:srgbClr val="F49394"/>
              </a:buClr>
              <a:buSzPct val="114285"/>
              <a:buChar char="-"/>
              <a:tabLst>
                <a:tab pos="338455" algn="l"/>
              </a:tabLst>
            </a:pP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Kemampuan</a:t>
            </a:r>
            <a:r>
              <a:rPr sz="1400" spc="-40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3E4F"/>
                </a:solidFill>
                <a:latin typeface="Candara"/>
                <a:cs typeface="Candara"/>
              </a:rPr>
              <a:t>luarbiasa</a:t>
            </a:r>
            <a:r>
              <a:rPr sz="1400" spc="-35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dalam</a:t>
            </a:r>
            <a:r>
              <a:rPr sz="1400" spc="-35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bidang</a:t>
            </a:r>
            <a:r>
              <a:rPr sz="1400" spc="-35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spc="-20" dirty="0">
                <a:solidFill>
                  <a:srgbClr val="003E4F"/>
                </a:solidFill>
                <a:latin typeface="Candara"/>
                <a:cs typeface="Candara"/>
              </a:rPr>
              <a:t>seni</a:t>
            </a:r>
            <a:endParaRPr sz="1400">
              <a:latin typeface="Candara"/>
              <a:cs typeface="Candara"/>
            </a:endParaRPr>
          </a:p>
          <a:p>
            <a:pPr marL="338455" indent="-267335">
              <a:lnSpc>
                <a:spcPct val="100000"/>
              </a:lnSpc>
              <a:buClr>
                <a:srgbClr val="F49394"/>
              </a:buClr>
              <a:buSzPct val="114285"/>
              <a:buChar char="-"/>
              <a:tabLst>
                <a:tab pos="338455" algn="l"/>
              </a:tabLst>
            </a:pP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Kemampuan</a:t>
            </a:r>
            <a:r>
              <a:rPr sz="1400" spc="-45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3E4F"/>
                </a:solidFill>
                <a:latin typeface="Candara"/>
                <a:cs typeface="Candara"/>
              </a:rPr>
              <a:t>kepemimpinan</a:t>
            </a:r>
            <a:endParaRPr sz="1400">
              <a:latin typeface="Candara"/>
              <a:cs typeface="Candar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9199" y="1126823"/>
            <a:ext cx="1932939" cy="307975"/>
          </a:xfrm>
          <a:prstGeom prst="rect">
            <a:avLst/>
          </a:prstGeom>
          <a:solidFill>
            <a:srgbClr val="F49394"/>
          </a:solidFill>
        </p:spPr>
        <p:txBody>
          <a:bodyPr vert="horz" wrap="square" lIns="0" tIns="30480" rIns="0" bIns="0" rtlCol="0">
            <a:spAutoFit/>
          </a:bodyPr>
          <a:lstStyle/>
          <a:p>
            <a:pPr marL="85725">
              <a:lnSpc>
                <a:spcPct val="100000"/>
              </a:lnSpc>
              <a:spcBef>
                <a:spcPts val="240"/>
              </a:spcBef>
            </a:pPr>
            <a:r>
              <a:rPr sz="1400" b="1" spc="-10" dirty="0">
                <a:latin typeface="Candara"/>
                <a:cs typeface="Candara"/>
              </a:rPr>
              <a:t>Deskripsi</a:t>
            </a:r>
            <a:endParaRPr sz="1400">
              <a:latin typeface="Candara"/>
              <a:cs typeface="Candar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895384" y="2435740"/>
            <a:ext cx="3970020" cy="2266315"/>
          </a:xfrm>
          <a:custGeom>
            <a:avLst/>
            <a:gdLst/>
            <a:ahLst/>
            <a:cxnLst/>
            <a:rect l="l" t="t" r="r" b="b"/>
            <a:pathLst>
              <a:path w="3970020" h="2266315">
                <a:moveTo>
                  <a:pt x="3969834" y="2265899"/>
                </a:moveTo>
                <a:lnTo>
                  <a:pt x="0" y="2265899"/>
                </a:lnTo>
                <a:lnTo>
                  <a:pt x="0" y="0"/>
                </a:lnTo>
                <a:lnTo>
                  <a:pt x="3969834" y="0"/>
                </a:lnTo>
                <a:lnTo>
                  <a:pt x="3969834" y="2265899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087006" y="2501653"/>
            <a:ext cx="3627754" cy="2311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655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Pada</a:t>
            </a:r>
            <a:r>
              <a:rPr sz="1400" spc="-35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3E4F"/>
                </a:solidFill>
                <a:latin typeface="Candara"/>
                <a:cs typeface="Candara"/>
              </a:rPr>
              <a:t>umumnya,</a:t>
            </a:r>
            <a:r>
              <a:rPr sz="1400" spc="-30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siswa</a:t>
            </a:r>
            <a:r>
              <a:rPr sz="1400" spc="-35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3E4F"/>
                </a:solidFill>
                <a:latin typeface="Candara"/>
                <a:cs typeface="Candara"/>
              </a:rPr>
              <a:t>gifted</a:t>
            </a:r>
            <a:endParaRPr sz="1400">
              <a:latin typeface="Candara"/>
              <a:cs typeface="Candara"/>
            </a:endParaRPr>
          </a:p>
          <a:p>
            <a:pPr marL="351155" marR="397510" indent="-339090">
              <a:lnSpc>
                <a:spcPct val="102899"/>
              </a:lnSpc>
              <a:spcBef>
                <a:spcPts val="140"/>
              </a:spcBef>
              <a:buClr>
                <a:srgbClr val="F49394"/>
              </a:buClr>
              <a:buSzPct val="114285"/>
              <a:buFont typeface="Arial MT"/>
              <a:buChar char="●"/>
              <a:tabLst>
                <a:tab pos="351155" algn="l"/>
              </a:tabLst>
            </a:pP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Beberapa</a:t>
            </a:r>
            <a:r>
              <a:rPr sz="1400" spc="-40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memiliki</a:t>
            </a:r>
            <a:r>
              <a:rPr sz="1400" spc="-40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kepekaan</a:t>
            </a:r>
            <a:r>
              <a:rPr sz="1400" spc="-40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3E4F"/>
                </a:solidFill>
                <a:latin typeface="Candara"/>
                <a:cs typeface="Candara"/>
              </a:rPr>
              <a:t>terhadap perasaan</a:t>
            </a:r>
            <a:r>
              <a:rPr sz="1400" spc="-15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3E4F"/>
                </a:solidFill>
                <a:latin typeface="Candara"/>
                <a:cs typeface="Candara"/>
              </a:rPr>
              <a:t>dirinya.</a:t>
            </a:r>
            <a:endParaRPr sz="1400">
              <a:latin typeface="Candara"/>
              <a:cs typeface="Candara"/>
            </a:endParaRPr>
          </a:p>
          <a:p>
            <a:pPr marL="351155" indent="-338455">
              <a:lnSpc>
                <a:spcPct val="100000"/>
              </a:lnSpc>
              <a:spcBef>
                <a:spcPts val="195"/>
              </a:spcBef>
              <a:buClr>
                <a:srgbClr val="F49394"/>
              </a:buClr>
              <a:buSzPct val="114285"/>
              <a:buFont typeface="Arial MT"/>
              <a:buChar char="●"/>
              <a:tabLst>
                <a:tab pos="351155" algn="l"/>
              </a:tabLst>
            </a:pP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Memiliki</a:t>
            </a:r>
            <a:r>
              <a:rPr sz="1400" spc="-40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konsep</a:t>
            </a:r>
            <a:r>
              <a:rPr sz="1400" spc="-40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diri</a:t>
            </a:r>
            <a:r>
              <a:rPr sz="1400" spc="-35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yang</a:t>
            </a:r>
            <a:r>
              <a:rPr sz="1400" spc="-40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3E4F"/>
                </a:solidFill>
                <a:latin typeface="Candara"/>
                <a:cs typeface="Candara"/>
              </a:rPr>
              <a:t>positif</a:t>
            </a:r>
            <a:endParaRPr sz="1400">
              <a:latin typeface="Candara"/>
              <a:cs typeface="Candara"/>
            </a:endParaRPr>
          </a:p>
          <a:p>
            <a:pPr marL="351155" indent="-338455">
              <a:lnSpc>
                <a:spcPct val="100000"/>
              </a:lnSpc>
              <a:spcBef>
                <a:spcPts val="240"/>
              </a:spcBef>
              <a:buClr>
                <a:srgbClr val="F49394"/>
              </a:buClr>
              <a:buSzPct val="114285"/>
              <a:buFont typeface="Arial MT"/>
              <a:buChar char="●"/>
              <a:tabLst>
                <a:tab pos="351155" algn="l"/>
              </a:tabLst>
            </a:pP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Memiliki</a:t>
            </a:r>
            <a:r>
              <a:rPr sz="1400" spc="-50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pengendalian</a:t>
            </a:r>
            <a:r>
              <a:rPr sz="1400" spc="-35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emosi</a:t>
            </a:r>
            <a:r>
              <a:rPr sz="1400" spc="-35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yang</a:t>
            </a:r>
            <a:r>
              <a:rPr sz="1400" spc="-35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spc="-20" dirty="0">
                <a:solidFill>
                  <a:srgbClr val="003E4F"/>
                </a:solidFill>
                <a:latin typeface="Candara"/>
                <a:cs typeface="Candara"/>
              </a:rPr>
              <a:t>baik</a:t>
            </a:r>
            <a:endParaRPr sz="1400">
              <a:latin typeface="Candara"/>
              <a:cs typeface="Candara"/>
            </a:endParaRPr>
          </a:p>
          <a:p>
            <a:pPr marL="351155" indent="-338455">
              <a:lnSpc>
                <a:spcPct val="100000"/>
              </a:lnSpc>
              <a:spcBef>
                <a:spcPts val="240"/>
              </a:spcBef>
              <a:buClr>
                <a:srgbClr val="F49394"/>
              </a:buClr>
              <a:buSzPct val="114285"/>
              <a:buFont typeface="Arial MT"/>
              <a:buChar char="●"/>
              <a:tabLst>
                <a:tab pos="351155" algn="l"/>
              </a:tabLst>
            </a:pP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Memiliki</a:t>
            </a:r>
            <a:r>
              <a:rPr sz="1400" spc="-40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bidang</a:t>
            </a:r>
            <a:r>
              <a:rPr sz="1400" spc="-35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minat</a:t>
            </a:r>
            <a:r>
              <a:rPr sz="1400" spc="-40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yang</a:t>
            </a:r>
            <a:r>
              <a:rPr sz="1400" spc="-35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spc="-20" dirty="0">
                <a:solidFill>
                  <a:srgbClr val="003E4F"/>
                </a:solidFill>
                <a:latin typeface="Candara"/>
                <a:cs typeface="Candara"/>
              </a:rPr>
              <a:t>luas</a:t>
            </a:r>
            <a:endParaRPr sz="1400">
              <a:latin typeface="Candara"/>
              <a:cs typeface="Candara"/>
            </a:endParaRPr>
          </a:p>
          <a:p>
            <a:pPr marL="351155" indent="-338455">
              <a:lnSpc>
                <a:spcPct val="100000"/>
              </a:lnSpc>
              <a:spcBef>
                <a:spcPts val="240"/>
              </a:spcBef>
              <a:buClr>
                <a:srgbClr val="F49394"/>
              </a:buClr>
              <a:buSzPct val="114285"/>
              <a:buFont typeface="Arial MT"/>
              <a:buChar char="●"/>
              <a:tabLst>
                <a:tab pos="351155" algn="l"/>
              </a:tabLst>
            </a:pP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Diterima</a:t>
            </a:r>
            <a:r>
              <a:rPr sz="1400" spc="-35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dan</a:t>
            </a:r>
            <a:r>
              <a:rPr sz="1400" spc="-35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disukai</a:t>
            </a:r>
            <a:r>
              <a:rPr sz="1400" spc="-35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teman</a:t>
            </a:r>
            <a:r>
              <a:rPr sz="1400" spc="-35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3E4F"/>
                </a:solidFill>
                <a:latin typeface="Candara"/>
                <a:cs typeface="Candara"/>
              </a:rPr>
              <a:t>sebaya</a:t>
            </a:r>
            <a:endParaRPr sz="1400">
              <a:latin typeface="Candara"/>
              <a:cs typeface="Candara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400">
              <a:latin typeface="Candara"/>
              <a:cs typeface="Candara"/>
            </a:endParaRPr>
          </a:p>
          <a:p>
            <a:pPr marL="33655" marR="5080">
              <a:lnSpc>
                <a:spcPct val="100000"/>
              </a:lnSpc>
              <a:spcBef>
                <a:spcPts val="5"/>
              </a:spcBef>
            </a:pP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Namun</a:t>
            </a:r>
            <a:r>
              <a:rPr sz="1400" spc="-45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demikian,</a:t>
            </a:r>
            <a:r>
              <a:rPr sz="1400" spc="-40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ada</a:t>
            </a:r>
            <a:r>
              <a:rPr sz="1400" spc="-40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pula</a:t>
            </a:r>
            <a:r>
              <a:rPr sz="1400" spc="-45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yang</a:t>
            </a:r>
            <a:r>
              <a:rPr sz="1400" spc="-40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menjadi</a:t>
            </a:r>
            <a:r>
              <a:rPr sz="1400" spc="-40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3E4F"/>
                </a:solidFill>
                <a:latin typeface="Candara"/>
                <a:cs typeface="Candara"/>
              </a:rPr>
              <a:t>korban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bully</a:t>
            </a:r>
            <a:r>
              <a:rPr sz="1400" spc="-35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atau</a:t>
            </a:r>
            <a:r>
              <a:rPr sz="1400" spc="-35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justru</a:t>
            </a:r>
            <a:r>
              <a:rPr sz="1400" spc="-35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menjadi</a:t>
            </a:r>
            <a:r>
              <a:rPr sz="1400" spc="-35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3E4F"/>
                </a:solidFill>
                <a:latin typeface="Candara"/>
                <a:cs typeface="Candara"/>
              </a:rPr>
              <a:t>perundung.</a:t>
            </a:r>
            <a:endParaRPr sz="1400">
              <a:latin typeface="Candara"/>
              <a:cs typeface="Candar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932663" y="2127962"/>
            <a:ext cx="1932939" cy="307975"/>
          </a:xfrm>
          <a:prstGeom prst="rect">
            <a:avLst/>
          </a:prstGeom>
          <a:solidFill>
            <a:srgbClr val="F49394"/>
          </a:solidFill>
        </p:spPr>
        <p:txBody>
          <a:bodyPr vert="horz" wrap="square" lIns="0" tIns="30480" rIns="0" bIns="0" rtlCol="0">
            <a:spAutoFit/>
          </a:bodyPr>
          <a:lstStyle/>
          <a:p>
            <a:pPr marL="85725">
              <a:lnSpc>
                <a:spcPct val="100000"/>
              </a:lnSpc>
              <a:spcBef>
                <a:spcPts val="240"/>
              </a:spcBef>
            </a:pPr>
            <a:r>
              <a:rPr sz="1400" b="1" spc="-10" dirty="0">
                <a:latin typeface="Candara"/>
                <a:cs typeface="Candara"/>
              </a:rPr>
              <a:t>Ciri-</a:t>
            </a:r>
            <a:r>
              <a:rPr sz="1400" b="1" spc="-20" dirty="0">
                <a:latin typeface="Candara"/>
                <a:cs typeface="Candara"/>
              </a:rPr>
              <a:t>ciri</a:t>
            </a:r>
            <a:endParaRPr sz="1400">
              <a:latin typeface="Candara"/>
              <a:cs typeface="Candara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-4763"/>
            <a:ext cx="9149080" cy="5153025"/>
            <a:chOff x="0" y="-4763"/>
            <a:chExt cx="9149080" cy="5153025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5391150" cy="5143500"/>
            </a:xfrm>
            <a:custGeom>
              <a:avLst/>
              <a:gdLst/>
              <a:ahLst/>
              <a:cxnLst/>
              <a:rect l="l" t="t" r="r" b="b"/>
              <a:pathLst>
                <a:path w="5391150" h="5143500">
                  <a:moveTo>
                    <a:pt x="0" y="5143499"/>
                  </a:moveTo>
                  <a:lnTo>
                    <a:pt x="5391099" y="5143499"/>
                  </a:lnTo>
                  <a:lnTo>
                    <a:pt x="5391099" y="0"/>
                  </a:lnTo>
                  <a:lnTo>
                    <a:pt x="0" y="0"/>
                  </a:lnTo>
                  <a:lnTo>
                    <a:pt x="0" y="5143499"/>
                  </a:lnTo>
                  <a:close/>
                </a:path>
              </a:pathLst>
            </a:custGeom>
            <a:solidFill>
              <a:srgbClr val="F493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391100" y="0"/>
              <a:ext cx="3753485" cy="5143500"/>
            </a:xfrm>
            <a:custGeom>
              <a:avLst/>
              <a:gdLst/>
              <a:ahLst/>
              <a:cxnLst/>
              <a:rect l="l" t="t" r="r" b="b"/>
              <a:pathLst>
                <a:path w="3753484" h="5143500">
                  <a:moveTo>
                    <a:pt x="3752999" y="5143499"/>
                  </a:moveTo>
                  <a:lnTo>
                    <a:pt x="0" y="5143499"/>
                  </a:lnTo>
                  <a:lnTo>
                    <a:pt x="0" y="0"/>
                  </a:lnTo>
                  <a:lnTo>
                    <a:pt x="3752999" y="0"/>
                  </a:lnTo>
                  <a:lnTo>
                    <a:pt x="3752999" y="51434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391100" y="0"/>
              <a:ext cx="3753485" cy="5143500"/>
            </a:xfrm>
            <a:custGeom>
              <a:avLst/>
              <a:gdLst/>
              <a:ahLst/>
              <a:cxnLst/>
              <a:rect l="l" t="t" r="r" b="b"/>
              <a:pathLst>
                <a:path w="3753484" h="5143500">
                  <a:moveTo>
                    <a:pt x="0" y="0"/>
                  </a:moveTo>
                  <a:lnTo>
                    <a:pt x="3752999" y="0"/>
                  </a:lnTo>
                  <a:lnTo>
                    <a:pt x="3752999" y="5143499"/>
                  </a:lnTo>
                  <a:lnTo>
                    <a:pt x="0" y="51434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220545" y="-300"/>
              <a:ext cx="2925445" cy="821690"/>
            </a:xfrm>
            <a:custGeom>
              <a:avLst/>
              <a:gdLst/>
              <a:ahLst/>
              <a:cxnLst/>
              <a:rect l="l" t="t" r="r" b="b"/>
              <a:pathLst>
                <a:path w="2925445" h="821690">
                  <a:moveTo>
                    <a:pt x="2925403" y="821408"/>
                  </a:moveTo>
                  <a:lnTo>
                    <a:pt x="0" y="821408"/>
                  </a:lnTo>
                  <a:lnTo>
                    <a:pt x="0" y="0"/>
                  </a:lnTo>
                  <a:lnTo>
                    <a:pt x="2925403" y="0"/>
                  </a:lnTo>
                  <a:lnTo>
                    <a:pt x="2925403" y="821408"/>
                  </a:lnTo>
                  <a:close/>
                </a:path>
              </a:pathLst>
            </a:custGeom>
            <a:solidFill>
              <a:srgbClr val="F493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499419" y="0"/>
              <a:ext cx="1644650" cy="1664335"/>
            </a:xfrm>
            <a:custGeom>
              <a:avLst/>
              <a:gdLst/>
              <a:ahLst/>
              <a:cxnLst/>
              <a:rect l="l" t="t" r="r" b="b"/>
              <a:pathLst>
                <a:path w="1644650" h="1664335">
                  <a:moveTo>
                    <a:pt x="1644580" y="1664319"/>
                  </a:moveTo>
                  <a:lnTo>
                    <a:pt x="1603469" y="1663728"/>
                  </a:lnTo>
                  <a:lnTo>
                    <a:pt x="1556113" y="1661684"/>
                  </a:lnTo>
                  <a:lnTo>
                    <a:pt x="1509106" y="1658300"/>
                  </a:lnTo>
                  <a:lnTo>
                    <a:pt x="1462467" y="1653594"/>
                  </a:lnTo>
                  <a:lnTo>
                    <a:pt x="1416213" y="1647586"/>
                  </a:lnTo>
                  <a:lnTo>
                    <a:pt x="1370364" y="1640293"/>
                  </a:lnTo>
                  <a:lnTo>
                    <a:pt x="1324938" y="1631734"/>
                  </a:lnTo>
                  <a:lnTo>
                    <a:pt x="1279953" y="1621928"/>
                  </a:lnTo>
                  <a:lnTo>
                    <a:pt x="1235427" y="1610893"/>
                  </a:lnTo>
                  <a:lnTo>
                    <a:pt x="1191380" y="1598648"/>
                  </a:lnTo>
                  <a:lnTo>
                    <a:pt x="1147829" y="1585211"/>
                  </a:lnTo>
                  <a:lnTo>
                    <a:pt x="1104793" y="1570602"/>
                  </a:lnTo>
                  <a:lnTo>
                    <a:pt x="1062290" y="1554837"/>
                  </a:lnTo>
                  <a:lnTo>
                    <a:pt x="1020340" y="1537937"/>
                  </a:lnTo>
                  <a:lnTo>
                    <a:pt x="978959" y="1519920"/>
                  </a:lnTo>
                  <a:lnTo>
                    <a:pt x="938167" y="1500804"/>
                  </a:lnTo>
                  <a:lnTo>
                    <a:pt x="897983" y="1480607"/>
                  </a:lnTo>
                  <a:lnTo>
                    <a:pt x="858423" y="1459349"/>
                  </a:lnTo>
                  <a:lnTo>
                    <a:pt x="819508" y="1437048"/>
                  </a:lnTo>
                  <a:lnTo>
                    <a:pt x="781255" y="1413723"/>
                  </a:lnTo>
                  <a:lnTo>
                    <a:pt x="743683" y="1389391"/>
                  </a:lnTo>
                  <a:lnTo>
                    <a:pt x="706810" y="1364072"/>
                  </a:lnTo>
                  <a:lnTo>
                    <a:pt x="670655" y="1337784"/>
                  </a:lnTo>
                  <a:lnTo>
                    <a:pt x="635236" y="1310545"/>
                  </a:lnTo>
                  <a:lnTo>
                    <a:pt x="600572" y="1282375"/>
                  </a:lnTo>
                  <a:lnTo>
                    <a:pt x="566680" y="1253292"/>
                  </a:lnTo>
                  <a:lnTo>
                    <a:pt x="533580" y="1223314"/>
                  </a:lnTo>
                  <a:lnTo>
                    <a:pt x="501290" y="1192460"/>
                  </a:lnTo>
                  <a:lnTo>
                    <a:pt x="469828" y="1160749"/>
                  </a:lnTo>
                  <a:lnTo>
                    <a:pt x="439212" y="1128198"/>
                  </a:lnTo>
                  <a:lnTo>
                    <a:pt x="409462" y="1094827"/>
                  </a:lnTo>
                  <a:lnTo>
                    <a:pt x="380596" y="1060655"/>
                  </a:lnTo>
                  <a:lnTo>
                    <a:pt x="352631" y="1025699"/>
                  </a:lnTo>
                  <a:lnTo>
                    <a:pt x="325587" y="989978"/>
                  </a:lnTo>
                  <a:lnTo>
                    <a:pt x="299481" y="953511"/>
                  </a:lnTo>
                  <a:lnTo>
                    <a:pt x="274333" y="916317"/>
                  </a:lnTo>
                  <a:lnTo>
                    <a:pt x="250161" y="878414"/>
                  </a:lnTo>
                  <a:lnTo>
                    <a:pt x="226983" y="839820"/>
                  </a:lnTo>
                  <a:lnTo>
                    <a:pt x="204817" y="800554"/>
                  </a:lnTo>
                  <a:lnTo>
                    <a:pt x="183683" y="760635"/>
                  </a:lnTo>
                  <a:lnTo>
                    <a:pt x="163598" y="720081"/>
                  </a:lnTo>
                  <a:lnTo>
                    <a:pt x="144580" y="678911"/>
                  </a:lnTo>
                  <a:lnTo>
                    <a:pt x="126649" y="637143"/>
                  </a:lnTo>
                  <a:lnTo>
                    <a:pt x="109823" y="594796"/>
                  </a:lnTo>
                  <a:lnTo>
                    <a:pt x="94120" y="551889"/>
                  </a:lnTo>
                  <a:lnTo>
                    <a:pt x="79559" y="508439"/>
                  </a:lnTo>
                  <a:lnTo>
                    <a:pt x="66157" y="464466"/>
                  </a:lnTo>
                  <a:lnTo>
                    <a:pt x="53934" y="419989"/>
                  </a:lnTo>
                  <a:lnTo>
                    <a:pt x="42908" y="375025"/>
                  </a:lnTo>
                  <a:lnTo>
                    <a:pt x="33097" y="329593"/>
                  </a:lnTo>
                  <a:lnTo>
                    <a:pt x="24520" y="283712"/>
                  </a:lnTo>
                  <a:lnTo>
                    <a:pt x="17196" y="237400"/>
                  </a:lnTo>
                  <a:lnTo>
                    <a:pt x="11141" y="190676"/>
                  </a:lnTo>
                  <a:lnTo>
                    <a:pt x="6376" y="143559"/>
                  </a:lnTo>
                  <a:lnTo>
                    <a:pt x="2919" y="96067"/>
                  </a:lnTo>
                  <a:lnTo>
                    <a:pt x="787" y="48218"/>
                  </a:lnTo>
                  <a:lnTo>
                    <a:pt x="0" y="0"/>
                  </a:lnTo>
                  <a:lnTo>
                    <a:pt x="1644580" y="0"/>
                  </a:lnTo>
                  <a:lnTo>
                    <a:pt x="1644580" y="1664319"/>
                  </a:lnTo>
                  <a:close/>
                </a:path>
              </a:pathLst>
            </a:custGeom>
            <a:solidFill>
              <a:srgbClr val="5A9E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324961" y="0"/>
              <a:ext cx="642620" cy="821690"/>
            </a:xfrm>
            <a:custGeom>
              <a:avLst/>
              <a:gdLst/>
              <a:ahLst/>
              <a:cxnLst/>
              <a:rect l="l" t="t" r="r" b="b"/>
              <a:pathLst>
                <a:path w="642620" h="821690">
                  <a:moveTo>
                    <a:pt x="0" y="0"/>
                  </a:moveTo>
                  <a:lnTo>
                    <a:pt x="72606" y="0"/>
                  </a:lnTo>
                  <a:lnTo>
                    <a:pt x="72606" y="821403"/>
                  </a:lnTo>
                  <a:lnTo>
                    <a:pt x="0" y="821403"/>
                  </a:lnTo>
                  <a:lnTo>
                    <a:pt x="0" y="0"/>
                  </a:lnTo>
                  <a:close/>
                </a:path>
                <a:path w="642620" h="821690">
                  <a:moveTo>
                    <a:pt x="189814" y="0"/>
                  </a:moveTo>
                  <a:lnTo>
                    <a:pt x="262420" y="0"/>
                  </a:lnTo>
                  <a:lnTo>
                    <a:pt x="262420" y="821403"/>
                  </a:lnTo>
                  <a:lnTo>
                    <a:pt x="189814" y="821403"/>
                  </a:lnTo>
                  <a:lnTo>
                    <a:pt x="189814" y="0"/>
                  </a:lnTo>
                  <a:close/>
                </a:path>
                <a:path w="642620" h="821690">
                  <a:moveTo>
                    <a:pt x="379627" y="0"/>
                  </a:moveTo>
                  <a:lnTo>
                    <a:pt x="452234" y="0"/>
                  </a:lnTo>
                  <a:lnTo>
                    <a:pt x="452234" y="821403"/>
                  </a:lnTo>
                  <a:lnTo>
                    <a:pt x="379627" y="821403"/>
                  </a:lnTo>
                  <a:lnTo>
                    <a:pt x="379627" y="0"/>
                  </a:lnTo>
                  <a:close/>
                </a:path>
                <a:path w="642620" h="821690">
                  <a:moveTo>
                    <a:pt x="569441" y="0"/>
                  </a:moveTo>
                  <a:lnTo>
                    <a:pt x="642048" y="0"/>
                  </a:lnTo>
                  <a:lnTo>
                    <a:pt x="642048" y="821403"/>
                  </a:lnTo>
                  <a:lnTo>
                    <a:pt x="569441" y="821403"/>
                  </a:lnTo>
                  <a:lnTo>
                    <a:pt x="569441" y="0"/>
                  </a:lnTo>
                  <a:close/>
                </a:path>
              </a:pathLst>
            </a:custGeom>
            <a:ln w="9524">
              <a:solidFill>
                <a:srgbClr val="003E4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907849" y="1437124"/>
              <a:ext cx="1238250" cy="1238250"/>
            </a:xfrm>
            <a:custGeom>
              <a:avLst/>
              <a:gdLst/>
              <a:ahLst/>
              <a:cxnLst/>
              <a:rect l="l" t="t" r="r" b="b"/>
              <a:pathLst>
                <a:path w="1238250" h="1238250">
                  <a:moveTo>
                    <a:pt x="618899" y="1238099"/>
                  </a:moveTo>
                  <a:lnTo>
                    <a:pt x="568461" y="1236157"/>
                  </a:lnTo>
                  <a:lnTo>
                    <a:pt x="569845" y="1236157"/>
                  </a:lnTo>
                  <a:lnTo>
                    <a:pt x="523184" y="1230741"/>
                  </a:lnTo>
                  <a:lnTo>
                    <a:pt x="476991" y="1221750"/>
                  </a:lnTo>
                  <a:lnTo>
                    <a:pt x="432092" y="1209401"/>
                  </a:lnTo>
                  <a:lnTo>
                    <a:pt x="388623" y="1193831"/>
                  </a:lnTo>
                  <a:lnTo>
                    <a:pt x="346723" y="1175179"/>
                  </a:lnTo>
                  <a:lnTo>
                    <a:pt x="306529" y="1153581"/>
                  </a:lnTo>
                  <a:lnTo>
                    <a:pt x="268178" y="1129176"/>
                  </a:lnTo>
                  <a:lnTo>
                    <a:pt x="231809" y="1102101"/>
                  </a:lnTo>
                  <a:lnTo>
                    <a:pt x="197559" y="1072494"/>
                  </a:lnTo>
                  <a:lnTo>
                    <a:pt x="165565" y="1040492"/>
                  </a:lnTo>
                  <a:lnTo>
                    <a:pt x="135965" y="1006234"/>
                  </a:lnTo>
                  <a:lnTo>
                    <a:pt x="108896" y="969856"/>
                  </a:lnTo>
                  <a:lnTo>
                    <a:pt x="84497" y="931496"/>
                  </a:lnTo>
                  <a:lnTo>
                    <a:pt x="62905" y="891292"/>
                  </a:lnTo>
                  <a:lnTo>
                    <a:pt x="44257" y="849382"/>
                  </a:lnTo>
                  <a:lnTo>
                    <a:pt x="28691" y="805902"/>
                  </a:lnTo>
                  <a:lnTo>
                    <a:pt x="16345" y="760992"/>
                  </a:lnTo>
                  <a:lnTo>
                    <a:pt x="7356" y="714788"/>
                  </a:lnTo>
                  <a:lnTo>
                    <a:pt x="1936" y="668068"/>
                  </a:lnTo>
                  <a:lnTo>
                    <a:pt x="1862" y="667428"/>
                  </a:lnTo>
                  <a:lnTo>
                    <a:pt x="0" y="619049"/>
                  </a:lnTo>
                  <a:lnTo>
                    <a:pt x="1862" y="570671"/>
                  </a:lnTo>
                  <a:lnTo>
                    <a:pt x="7356" y="523311"/>
                  </a:lnTo>
                  <a:lnTo>
                    <a:pt x="16345" y="477107"/>
                  </a:lnTo>
                  <a:lnTo>
                    <a:pt x="28691" y="432197"/>
                  </a:lnTo>
                  <a:lnTo>
                    <a:pt x="44257" y="388717"/>
                  </a:lnTo>
                  <a:lnTo>
                    <a:pt x="62905" y="346807"/>
                  </a:lnTo>
                  <a:lnTo>
                    <a:pt x="84497" y="306603"/>
                  </a:lnTo>
                  <a:lnTo>
                    <a:pt x="108896" y="268243"/>
                  </a:lnTo>
                  <a:lnTo>
                    <a:pt x="135965" y="231865"/>
                  </a:lnTo>
                  <a:lnTo>
                    <a:pt x="165565" y="197607"/>
                  </a:lnTo>
                  <a:lnTo>
                    <a:pt x="197559" y="165605"/>
                  </a:lnTo>
                  <a:lnTo>
                    <a:pt x="231809" y="135998"/>
                  </a:lnTo>
                  <a:lnTo>
                    <a:pt x="268178" y="108923"/>
                  </a:lnTo>
                  <a:lnTo>
                    <a:pt x="306529" y="84518"/>
                  </a:lnTo>
                  <a:lnTo>
                    <a:pt x="346723" y="62920"/>
                  </a:lnTo>
                  <a:lnTo>
                    <a:pt x="388623" y="44268"/>
                  </a:lnTo>
                  <a:lnTo>
                    <a:pt x="432092" y="28698"/>
                  </a:lnTo>
                  <a:lnTo>
                    <a:pt x="476991" y="16349"/>
                  </a:lnTo>
                  <a:lnTo>
                    <a:pt x="523184" y="7358"/>
                  </a:lnTo>
                  <a:lnTo>
                    <a:pt x="570533" y="1862"/>
                  </a:lnTo>
                  <a:lnTo>
                    <a:pt x="618899" y="0"/>
                  </a:lnTo>
                  <a:lnTo>
                    <a:pt x="667266" y="1862"/>
                  </a:lnTo>
                  <a:lnTo>
                    <a:pt x="714615" y="7358"/>
                  </a:lnTo>
                  <a:lnTo>
                    <a:pt x="760808" y="16349"/>
                  </a:lnTo>
                  <a:lnTo>
                    <a:pt x="805707" y="28698"/>
                  </a:lnTo>
                  <a:lnTo>
                    <a:pt x="849176" y="44268"/>
                  </a:lnTo>
                  <a:lnTo>
                    <a:pt x="891076" y="62920"/>
                  </a:lnTo>
                  <a:lnTo>
                    <a:pt x="931270" y="84518"/>
                  </a:lnTo>
                  <a:lnTo>
                    <a:pt x="969621" y="108923"/>
                  </a:lnTo>
                  <a:lnTo>
                    <a:pt x="1005990" y="135998"/>
                  </a:lnTo>
                  <a:lnTo>
                    <a:pt x="1040240" y="165605"/>
                  </a:lnTo>
                  <a:lnTo>
                    <a:pt x="1072234" y="197607"/>
                  </a:lnTo>
                  <a:lnTo>
                    <a:pt x="1101834" y="231865"/>
                  </a:lnTo>
                  <a:lnTo>
                    <a:pt x="1128903" y="268243"/>
                  </a:lnTo>
                  <a:lnTo>
                    <a:pt x="1153302" y="306603"/>
                  </a:lnTo>
                  <a:lnTo>
                    <a:pt x="1174894" y="346807"/>
                  </a:lnTo>
                  <a:lnTo>
                    <a:pt x="1193542" y="388717"/>
                  </a:lnTo>
                  <a:lnTo>
                    <a:pt x="1209108" y="432197"/>
                  </a:lnTo>
                  <a:lnTo>
                    <a:pt x="1221454" y="477107"/>
                  </a:lnTo>
                  <a:lnTo>
                    <a:pt x="1230443" y="523311"/>
                  </a:lnTo>
                  <a:lnTo>
                    <a:pt x="1235937" y="570671"/>
                  </a:lnTo>
                  <a:lnTo>
                    <a:pt x="1237799" y="619049"/>
                  </a:lnTo>
                  <a:lnTo>
                    <a:pt x="1235883" y="667428"/>
                  </a:lnTo>
                  <a:lnTo>
                    <a:pt x="1230090" y="716475"/>
                  </a:lnTo>
                  <a:lnTo>
                    <a:pt x="1220581" y="764063"/>
                  </a:lnTo>
                  <a:lnTo>
                    <a:pt x="1207419" y="810624"/>
                  </a:lnTo>
                  <a:lnTo>
                    <a:pt x="1190688" y="855950"/>
                  </a:lnTo>
                  <a:lnTo>
                    <a:pt x="1170476" y="899833"/>
                  </a:lnTo>
                  <a:lnTo>
                    <a:pt x="1146868" y="942066"/>
                  </a:lnTo>
                  <a:lnTo>
                    <a:pt x="1119949" y="982441"/>
                  </a:lnTo>
                  <a:lnTo>
                    <a:pt x="1089807" y="1020749"/>
                  </a:lnTo>
                  <a:lnTo>
                    <a:pt x="1056527" y="1056784"/>
                  </a:lnTo>
                  <a:lnTo>
                    <a:pt x="1020502" y="1090072"/>
                  </a:lnTo>
                  <a:lnTo>
                    <a:pt x="982203" y="1120221"/>
                  </a:lnTo>
                  <a:lnTo>
                    <a:pt x="941838" y="1147146"/>
                  </a:lnTo>
                  <a:lnTo>
                    <a:pt x="899615" y="1170760"/>
                  </a:lnTo>
                  <a:lnTo>
                    <a:pt x="855742" y="1190977"/>
                  </a:lnTo>
                  <a:lnTo>
                    <a:pt x="810427" y="1207712"/>
                  </a:lnTo>
                  <a:lnTo>
                    <a:pt x="763878" y="1220877"/>
                  </a:lnTo>
                  <a:lnTo>
                    <a:pt x="716301" y="1230388"/>
                  </a:lnTo>
                  <a:lnTo>
                    <a:pt x="667906" y="1236157"/>
                  </a:lnTo>
                  <a:lnTo>
                    <a:pt x="618899" y="1238099"/>
                  </a:lnTo>
                  <a:close/>
                </a:path>
              </a:pathLst>
            </a:custGeom>
            <a:solidFill>
              <a:srgbClr val="9BA0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562770" y="1231216"/>
              <a:ext cx="1243330" cy="1235710"/>
            </a:xfrm>
            <a:custGeom>
              <a:avLst/>
              <a:gdLst/>
              <a:ahLst/>
              <a:cxnLst/>
              <a:rect l="l" t="t" r="r" b="b"/>
              <a:pathLst>
                <a:path w="1243329" h="1235710">
                  <a:moveTo>
                    <a:pt x="1232161" y="475121"/>
                  </a:moveTo>
                  <a:lnTo>
                    <a:pt x="1226917" y="472507"/>
                  </a:lnTo>
                  <a:lnTo>
                    <a:pt x="1223835" y="469877"/>
                  </a:lnTo>
                  <a:lnTo>
                    <a:pt x="1223835" y="464532"/>
                  </a:lnTo>
                  <a:lnTo>
                    <a:pt x="1223968" y="463543"/>
                  </a:lnTo>
                  <a:lnTo>
                    <a:pt x="1224236" y="462454"/>
                  </a:lnTo>
                  <a:lnTo>
                    <a:pt x="1224236" y="459288"/>
                  </a:lnTo>
                  <a:lnTo>
                    <a:pt x="1225828" y="456121"/>
                  </a:lnTo>
                  <a:lnTo>
                    <a:pt x="1227403" y="454529"/>
                  </a:lnTo>
                  <a:lnTo>
                    <a:pt x="1227403" y="462454"/>
                  </a:lnTo>
                  <a:lnTo>
                    <a:pt x="1228995" y="468788"/>
                  </a:lnTo>
                  <a:lnTo>
                    <a:pt x="1232161" y="475121"/>
                  </a:lnTo>
                  <a:close/>
                </a:path>
                <a:path w="1243329" h="1235710">
                  <a:moveTo>
                    <a:pt x="1232161" y="593914"/>
                  </a:moveTo>
                  <a:lnTo>
                    <a:pt x="1225828" y="593914"/>
                  </a:lnTo>
                  <a:lnTo>
                    <a:pt x="1219495" y="587581"/>
                  </a:lnTo>
                  <a:lnTo>
                    <a:pt x="1219495" y="573322"/>
                  </a:lnTo>
                  <a:lnTo>
                    <a:pt x="1225828" y="568564"/>
                  </a:lnTo>
                  <a:lnTo>
                    <a:pt x="1236920" y="568564"/>
                  </a:lnTo>
                  <a:lnTo>
                    <a:pt x="1243253" y="574897"/>
                  </a:lnTo>
                  <a:lnTo>
                    <a:pt x="1243253" y="587581"/>
                  </a:lnTo>
                  <a:lnTo>
                    <a:pt x="1240087" y="590747"/>
                  </a:lnTo>
                  <a:lnTo>
                    <a:pt x="1232161" y="593914"/>
                  </a:lnTo>
                  <a:close/>
                </a:path>
                <a:path w="1243329" h="1235710">
                  <a:moveTo>
                    <a:pt x="1232161" y="709523"/>
                  </a:moveTo>
                  <a:lnTo>
                    <a:pt x="1225828" y="709523"/>
                  </a:lnTo>
                  <a:lnTo>
                    <a:pt x="1219495" y="704765"/>
                  </a:lnTo>
                  <a:lnTo>
                    <a:pt x="1219495" y="690523"/>
                  </a:lnTo>
                  <a:lnTo>
                    <a:pt x="1225828" y="685765"/>
                  </a:lnTo>
                  <a:lnTo>
                    <a:pt x="1236920" y="685765"/>
                  </a:lnTo>
                  <a:lnTo>
                    <a:pt x="1243253" y="692098"/>
                  </a:lnTo>
                  <a:lnTo>
                    <a:pt x="1243253" y="704765"/>
                  </a:lnTo>
                  <a:lnTo>
                    <a:pt x="1240087" y="707932"/>
                  </a:lnTo>
                  <a:lnTo>
                    <a:pt x="1232161" y="709523"/>
                  </a:lnTo>
                  <a:close/>
                </a:path>
                <a:path w="1243329" h="1235710">
                  <a:moveTo>
                    <a:pt x="1208403" y="416529"/>
                  </a:moveTo>
                  <a:lnTo>
                    <a:pt x="1197311" y="416529"/>
                  </a:lnTo>
                  <a:lnTo>
                    <a:pt x="1192570" y="411770"/>
                  </a:lnTo>
                  <a:lnTo>
                    <a:pt x="1192570" y="397512"/>
                  </a:lnTo>
                  <a:lnTo>
                    <a:pt x="1197311" y="392770"/>
                  </a:lnTo>
                  <a:lnTo>
                    <a:pt x="1203661" y="392770"/>
                  </a:lnTo>
                  <a:lnTo>
                    <a:pt x="1205236" y="395937"/>
                  </a:lnTo>
                  <a:lnTo>
                    <a:pt x="1208403" y="399104"/>
                  </a:lnTo>
                  <a:lnTo>
                    <a:pt x="1208403" y="400695"/>
                  </a:lnTo>
                  <a:lnTo>
                    <a:pt x="1209995" y="405437"/>
                  </a:lnTo>
                  <a:lnTo>
                    <a:pt x="1211570" y="407029"/>
                  </a:lnTo>
                  <a:lnTo>
                    <a:pt x="1211570" y="411770"/>
                  </a:lnTo>
                  <a:lnTo>
                    <a:pt x="1209995" y="414937"/>
                  </a:lnTo>
                  <a:lnTo>
                    <a:pt x="1208403" y="416529"/>
                  </a:lnTo>
                  <a:close/>
                </a:path>
                <a:path w="1243329" h="1235710">
                  <a:moveTo>
                    <a:pt x="1203661" y="533730"/>
                  </a:moveTo>
                  <a:lnTo>
                    <a:pt x="1197311" y="533730"/>
                  </a:lnTo>
                  <a:lnTo>
                    <a:pt x="1192570" y="527397"/>
                  </a:lnTo>
                  <a:lnTo>
                    <a:pt x="1192570" y="513138"/>
                  </a:lnTo>
                  <a:lnTo>
                    <a:pt x="1197311" y="509971"/>
                  </a:lnTo>
                  <a:lnTo>
                    <a:pt x="1209995" y="509971"/>
                  </a:lnTo>
                  <a:lnTo>
                    <a:pt x="1216328" y="516305"/>
                  </a:lnTo>
                  <a:lnTo>
                    <a:pt x="1216328" y="527397"/>
                  </a:lnTo>
                  <a:lnTo>
                    <a:pt x="1209995" y="532138"/>
                  </a:lnTo>
                  <a:lnTo>
                    <a:pt x="1203661" y="533730"/>
                  </a:lnTo>
                  <a:close/>
                </a:path>
                <a:path w="1243329" h="1235710">
                  <a:moveTo>
                    <a:pt x="1209995" y="650931"/>
                  </a:moveTo>
                  <a:lnTo>
                    <a:pt x="1197311" y="650931"/>
                  </a:lnTo>
                  <a:lnTo>
                    <a:pt x="1192570" y="644581"/>
                  </a:lnTo>
                  <a:lnTo>
                    <a:pt x="1192570" y="630339"/>
                  </a:lnTo>
                  <a:lnTo>
                    <a:pt x="1197311" y="627173"/>
                  </a:lnTo>
                  <a:lnTo>
                    <a:pt x="1209995" y="627173"/>
                  </a:lnTo>
                  <a:lnTo>
                    <a:pt x="1216328" y="633506"/>
                  </a:lnTo>
                  <a:lnTo>
                    <a:pt x="1216328" y="644581"/>
                  </a:lnTo>
                  <a:lnTo>
                    <a:pt x="1209995" y="650931"/>
                  </a:lnTo>
                  <a:close/>
                </a:path>
                <a:path w="1243329" h="1235710">
                  <a:moveTo>
                    <a:pt x="1209995" y="768116"/>
                  </a:moveTo>
                  <a:lnTo>
                    <a:pt x="1197311" y="768116"/>
                  </a:lnTo>
                  <a:lnTo>
                    <a:pt x="1192570" y="761782"/>
                  </a:lnTo>
                  <a:lnTo>
                    <a:pt x="1192570" y="747540"/>
                  </a:lnTo>
                  <a:lnTo>
                    <a:pt x="1197311" y="742782"/>
                  </a:lnTo>
                  <a:lnTo>
                    <a:pt x="1209995" y="742782"/>
                  </a:lnTo>
                  <a:lnTo>
                    <a:pt x="1216328" y="749115"/>
                  </a:lnTo>
                  <a:lnTo>
                    <a:pt x="1216328" y="761782"/>
                  </a:lnTo>
                  <a:lnTo>
                    <a:pt x="1209995" y="768116"/>
                  </a:lnTo>
                  <a:close/>
                </a:path>
                <a:path w="1243329" h="1235710">
                  <a:moveTo>
                    <a:pt x="1195736" y="880575"/>
                  </a:moveTo>
                  <a:lnTo>
                    <a:pt x="1194145" y="878983"/>
                  </a:lnTo>
                  <a:lnTo>
                    <a:pt x="1192570" y="874242"/>
                  </a:lnTo>
                  <a:lnTo>
                    <a:pt x="1192570" y="866317"/>
                  </a:lnTo>
                  <a:lnTo>
                    <a:pt x="1197311" y="863150"/>
                  </a:lnTo>
                  <a:lnTo>
                    <a:pt x="1203661" y="859983"/>
                  </a:lnTo>
                  <a:lnTo>
                    <a:pt x="1203661" y="864725"/>
                  </a:lnTo>
                  <a:lnTo>
                    <a:pt x="1202070" y="867892"/>
                  </a:lnTo>
                  <a:lnTo>
                    <a:pt x="1200478" y="872650"/>
                  </a:lnTo>
                  <a:lnTo>
                    <a:pt x="1198903" y="875817"/>
                  </a:lnTo>
                  <a:lnTo>
                    <a:pt x="1198903" y="877409"/>
                  </a:lnTo>
                  <a:lnTo>
                    <a:pt x="1195736" y="880575"/>
                  </a:lnTo>
                  <a:close/>
                </a:path>
                <a:path w="1243329" h="1235710">
                  <a:moveTo>
                    <a:pt x="1176736" y="359512"/>
                  </a:moveTo>
                  <a:lnTo>
                    <a:pt x="1170386" y="359512"/>
                  </a:lnTo>
                  <a:lnTo>
                    <a:pt x="1164053" y="353178"/>
                  </a:lnTo>
                  <a:lnTo>
                    <a:pt x="1164053" y="340511"/>
                  </a:lnTo>
                  <a:lnTo>
                    <a:pt x="1170386" y="335753"/>
                  </a:lnTo>
                  <a:lnTo>
                    <a:pt x="1179903" y="335753"/>
                  </a:lnTo>
                  <a:lnTo>
                    <a:pt x="1181478" y="337345"/>
                  </a:lnTo>
                  <a:lnTo>
                    <a:pt x="1181478" y="342086"/>
                  </a:lnTo>
                  <a:lnTo>
                    <a:pt x="1184645" y="343678"/>
                  </a:lnTo>
                  <a:lnTo>
                    <a:pt x="1186236" y="348420"/>
                  </a:lnTo>
                  <a:lnTo>
                    <a:pt x="1184645" y="353178"/>
                  </a:lnTo>
                  <a:lnTo>
                    <a:pt x="1179903" y="357920"/>
                  </a:lnTo>
                  <a:lnTo>
                    <a:pt x="1176736" y="359512"/>
                  </a:lnTo>
                  <a:close/>
                </a:path>
                <a:path w="1243329" h="1235710">
                  <a:moveTo>
                    <a:pt x="1165644" y="937593"/>
                  </a:moveTo>
                  <a:lnTo>
                    <a:pt x="1165644" y="936001"/>
                  </a:lnTo>
                  <a:lnTo>
                    <a:pt x="1164053" y="934426"/>
                  </a:lnTo>
                  <a:lnTo>
                    <a:pt x="1164053" y="926501"/>
                  </a:lnTo>
                  <a:lnTo>
                    <a:pt x="1168811" y="920167"/>
                  </a:lnTo>
                  <a:lnTo>
                    <a:pt x="1176736" y="920167"/>
                  </a:lnTo>
                  <a:lnTo>
                    <a:pt x="1173569" y="921742"/>
                  </a:lnTo>
                  <a:lnTo>
                    <a:pt x="1173569" y="923334"/>
                  </a:lnTo>
                  <a:lnTo>
                    <a:pt x="1171978" y="928076"/>
                  </a:lnTo>
                  <a:lnTo>
                    <a:pt x="1168811" y="934426"/>
                  </a:lnTo>
                  <a:lnTo>
                    <a:pt x="1165644" y="937593"/>
                  </a:lnTo>
                  <a:close/>
                </a:path>
                <a:path w="1243329" h="1235710">
                  <a:moveTo>
                    <a:pt x="1179903" y="475121"/>
                  </a:moveTo>
                  <a:lnTo>
                    <a:pt x="1168811" y="475121"/>
                  </a:lnTo>
                  <a:lnTo>
                    <a:pt x="1162478" y="468788"/>
                  </a:lnTo>
                  <a:lnTo>
                    <a:pt x="1162478" y="454529"/>
                  </a:lnTo>
                  <a:lnTo>
                    <a:pt x="1168811" y="449787"/>
                  </a:lnTo>
                  <a:lnTo>
                    <a:pt x="1179903" y="449787"/>
                  </a:lnTo>
                  <a:lnTo>
                    <a:pt x="1186236" y="456121"/>
                  </a:lnTo>
                  <a:lnTo>
                    <a:pt x="1186236" y="470379"/>
                  </a:lnTo>
                  <a:lnTo>
                    <a:pt x="1179903" y="475121"/>
                  </a:lnTo>
                  <a:close/>
                </a:path>
                <a:path w="1243329" h="1235710">
                  <a:moveTo>
                    <a:pt x="1173569" y="593914"/>
                  </a:moveTo>
                  <a:lnTo>
                    <a:pt x="1168811" y="593914"/>
                  </a:lnTo>
                  <a:lnTo>
                    <a:pt x="1162478" y="587581"/>
                  </a:lnTo>
                  <a:lnTo>
                    <a:pt x="1162478" y="573322"/>
                  </a:lnTo>
                  <a:lnTo>
                    <a:pt x="1168811" y="568564"/>
                  </a:lnTo>
                  <a:lnTo>
                    <a:pt x="1179903" y="568564"/>
                  </a:lnTo>
                  <a:lnTo>
                    <a:pt x="1186236" y="574897"/>
                  </a:lnTo>
                  <a:lnTo>
                    <a:pt x="1186236" y="587581"/>
                  </a:lnTo>
                  <a:lnTo>
                    <a:pt x="1173569" y="593914"/>
                  </a:lnTo>
                  <a:close/>
                </a:path>
                <a:path w="1243329" h="1235710">
                  <a:moveTo>
                    <a:pt x="1173569" y="709523"/>
                  </a:moveTo>
                  <a:lnTo>
                    <a:pt x="1168811" y="709523"/>
                  </a:lnTo>
                  <a:lnTo>
                    <a:pt x="1162478" y="704765"/>
                  </a:lnTo>
                  <a:lnTo>
                    <a:pt x="1162478" y="690523"/>
                  </a:lnTo>
                  <a:lnTo>
                    <a:pt x="1168811" y="685765"/>
                  </a:lnTo>
                  <a:lnTo>
                    <a:pt x="1179903" y="685765"/>
                  </a:lnTo>
                  <a:lnTo>
                    <a:pt x="1186236" y="692098"/>
                  </a:lnTo>
                  <a:lnTo>
                    <a:pt x="1186236" y="704765"/>
                  </a:lnTo>
                  <a:lnTo>
                    <a:pt x="1179903" y="707932"/>
                  </a:lnTo>
                  <a:lnTo>
                    <a:pt x="1173569" y="709523"/>
                  </a:lnTo>
                  <a:close/>
                </a:path>
                <a:path w="1243329" h="1235710">
                  <a:moveTo>
                    <a:pt x="1173569" y="826725"/>
                  </a:moveTo>
                  <a:lnTo>
                    <a:pt x="1168811" y="826725"/>
                  </a:lnTo>
                  <a:lnTo>
                    <a:pt x="1162478" y="820391"/>
                  </a:lnTo>
                  <a:lnTo>
                    <a:pt x="1162478" y="806133"/>
                  </a:lnTo>
                  <a:lnTo>
                    <a:pt x="1168811" y="802966"/>
                  </a:lnTo>
                  <a:lnTo>
                    <a:pt x="1179903" y="802966"/>
                  </a:lnTo>
                  <a:lnTo>
                    <a:pt x="1186236" y="809299"/>
                  </a:lnTo>
                  <a:lnTo>
                    <a:pt x="1186236" y="820391"/>
                  </a:lnTo>
                  <a:lnTo>
                    <a:pt x="1179903" y="825133"/>
                  </a:lnTo>
                  <a:lnTo>
                    <a:pt x="1173569" y="826725"/>
                  </a:lnTo>
                  <a:close/>
                </a:path>
                <a:path w="1243329" h="1235710">
                  <a:moveTo>
                    <a:pt x="1146644" y="300903"/>
                  </a:moveTo>
                  <a:lnTo>
                    <a:pt x="1140310" y="300903"/>
                  </a:lnTo>
                  <a:lnTo>
                    <a:pt x="1133960" y="294569"/>
                  </a:lnTo>
                  <a:lnTo>
                    <a:pt x="1133960" y="280327"/>
                  </a:lnTo>
                  <a:lnTo>
                    <a:pt x="1140310" y="277161"/>
                  </a:lnTo>
                  <a:lnTo>
                    <a:pt x="1146644" y="277161"/>
                  </a:lnTo>
                  <a:lnTo>
                    <a:pt x="1152978" y="288236"/>
                  </a:lnTo>
                  <a:lnTo>
                    <a:pt x="1154553" y="289827"/>
                  </a:lnTo>
                  <a:lnTo>
                    <a:pt x="1154553" y="292994"/>
                  </a:lnTo>
                  <a:lnTo>
                    <a:pt x="1152978" y="296161"/>
                  </a:lnTo>
                  <a:lnTo>
                    <a:pt x="1149810" y="297736"/>
                  </a:lnTo>
                  <a:lnTo>
                    <a:pt x="1146644" y="300903"/>
                  </a:lnTo>
                  <a:close/>
                </a:path>
                <a:path w="1243329" h="1235710">
                  <a:moveTo>
                    <a:pt x="1145053" y="416529"/>
                  </a:moveTo>
                  <a:lnTo>
                    <a:pt x="1138719" y="416529"/>
                  </a:lnTo>
                  <a:lnTo>
                    <a:pt x="1132385" y="411770"/>
                  </a:lnTo>
                  <a:lnTo>
                    <a:pt x="1132385" y="397512"/>
                  </a:lnTo>
                  <a:lnTo>
                    <a:pt x="1138719" y="392770"/>
                  </a:lnTo>
                  <a:lnTo>
                    <a:pt x="1149810" y="392770"/>
                  </a:lnTo>
                  <a:lnTo>
                    <a:pt x="1156144" y="399104"/>
                  </a:lnTo>
                  <a:lnTo>
                    <a:pt x="1156144" y="411770"/>
                  </a:lnTo>
                  <a:lnTo>
                    <a:pt x="1152978" y="414937"/>
                  </a:lnTo>
                  <a:lnTo>
                    <a:pt x="1145053" y="416529"/>
                  </a:lnTo>
                  <a:close/>
                </a:path>
                <a:path w="1243329" h="1235710">
                  <a:moveTo>
                    <a:pt x="1145053" y="533730"/>
                  </a:moveTo>
                  <a:lnTo>
                    <a:pt x="1138719" y="533730"/>
                  </a:lnTo>
                  <a:lnTo>
                    <a:pt x="1132385" y="527397"/>
                  </a:lnTo>
                  <a:lnTo>
                    <a:pt x="1132385" y="513138"/>
                  </a:lnTo>
                  <a:lnTo>
                    <a:pt x="1138719" y="509971"/>
                  </a:lnTo>
                  <a:lnTo>
                    <a:pt x="1149810" y="509971"/>
                  </a:lnTo>
                  <a:lnTo>
                    <a:pt x="1156144" y="516305"/>
                  </a:lnTo>
                  <a:lnTo>
                    <a:pt x="1156144" y="527397"/>
                  </a:lnTo>
                  <a:lnTo>
                    <a:pt x="1152978" y="532138"/>
                  </a:lnTo>
                  <a:lnTo>
                    <a:pt x="1145053" y="533730"/>
                  </a:lnTo>
                  <a:close/>
                </a:path>
                <a:path w="1243329" h="1235710">
                  <a:moveTo>
                    <a:pt x="1152978" y="650931"/>
                  </a:moveTo>
                  <a:lnTo>
                    <a:pt x="1138719" y="650931"/>
                  </a:lnTo>
                  <a:lnTo>
                    <a:pt x="1132385" y="644581"/>
                  </a:lnTo>
                  <a:lnTo>
                    <a:pt x="1132385" y="630339"/>
                  </a:lnTo>
                  <a:lnTo>
                    <a:pt x="1138719" y="627173"/>
                  </a:lnTo>
                  <a:lnTo>
                    <a:pt x="1149810" y="627173"/>
                  </a:lnTo>
                  <a:lnTo>
                    <a:pt x="1156144" y="633506"/>
                  </a:lnTo>
                  <a:lnTo>
                    <a:pt x="1156144" y="644581"/>
                  </a:lnTo>
                  <a:lnTo>
                    <a:pt x="1152978" y="650931"/>
                  </a:lnTo>
                  <a:close/>
                </a:path>
                <a:path w="1243329" h="1235710">
                  <a:moveTo>
                    <a:pt x="1152978" y="768116"/>
                  </a:moveTo>
                  <a:lnTo>
                    <a:pt x="1138719" y="768116"/>
                  </a:lnTo>
                  <a:lnTo>
                    <a:pt x="1132385" y="761782"/>
                  </a:lnTo>
                  <a:lnTo>
                    <a:pt x="1132385" y="747540"/>
                  </a:lnTo>
                  <a:lnTo>
                    <a:pt x="1138719" y="742782"/>
                  </a:lnTo>
                  <a:lnTo>
                    <a:pt x="1149810" y="742782"/>
                  </a:lnTo>
                  <a:lnTo>
                    <a:pt x="1156144" y="749115"/>
                  </a:lnTo>
                  <a:lnTo>
                    <a:pt x="1156144" y="761782"/>
                  </a:lnTo>
                  <a:lnTo>
                    <a:pt x="1152978" y="768116"/>
                  </a:lnTo>
                  <a:close/>
                </a:path>
                <a:path w="1243329" h="1235710">
                  <a:moveTo>
                    <a:pt x="1152978" y="883742"/>
                  </a:moveTo>
                  <a:lnTo>
                    <a:pt x="1138719" y="883742"/>
                  </a:lnTo>
                  <a:lnTo>
                    <a:pt x="1132385" y="878983"/>
                  </a:lnTo>
                  <a:lnTo>
                    <a:pt x="1132385" y="864725"/>
                  </a:lnTo>
                  <a:lnTo>
                    <a:pt x="1138719" y="859983"/>
                  </a:lnTo>
                  <a:lnTo>
                    <a:pt x="1149810" y="859983"/>
                  </a:lnTo>
                  <a:lnTo>
                    <a:pt x="1156144" y="866317"/>
                  </a:lnTo>
                  <a:lnTo>
                    <a:pt x="1156144" y="877409"/>
                  </a:lnTo>
                  <a:lnTo>
                    <a:pt x="1152978" y="883742"/>
                  </a:lnTo>
                  <a:close/>
                </a:path>
                <a:path w="1243329" h="1235710">
                  <a:moveTo>
                    <a:pt x="1118127" y="240719"/>
                  </a:moveTo>
                  <a:lnTo>
                    <a:pt x="1110219" y="240719"/>
                  </a:lnTo>
                  <a:lnTo>
                    <a:pt x="1105460" y="234385"/>
                  </a:lnTo>
                  <a:lnTo>
                    <a:pt x="1105460" y="226477"/>
                  </a:lnTo>
                  <a:lnTo>
                    <a:pt x="1107035" y="226477"/>
                  </a:lnTo>
                  <a:lnTo>
                    <a:pt x="1107035" y="224885"/>
                  </a:lnTo>
                  <a:lnTo>
                    <a:pt x="1110219" y="231218"/>
                  </a:lnTo>
                  <a:lnTo>
                    <a:pt x="1114960" y="234385"/>
                  </a:lnTo>
                  <a:lnTo>
                    <a:pt x="1118127" y="240719"/>
                  </a:lnTo>
                  <a:close/>
                </a:path>
                <a:path w="1243329" h="1235710">
                  <a:moveTo>
                    <a:pt x="1122885" y="357920"/>
                  </a:moveTo>
                  <a:lnTo>
                    <a:pt x="1108627" y="357920"/>
                  </a:lnTo>
                  <a:lnTo>
                    <a:pt x="1102293" y="351586"/>
                  </a:lnTo>
                  <a:lnTo>
                    <a:pt x="1102293" y="337345"/>
                  </a:lnTo>
                  <a:lnTo>
                    <a:pt x="1108627" y="334161"/>
                  </a:lnTo>
                  <a:lnTo>
                    <a:pt x="1121294" y="334161"/>
                  </a:lnTo>
                  <a:lnTo>
                    <a:pt x="1126052" y="340511"/>
                  </a:lnTo>
                  <a:lnTo>
                    <a:pt x="1126052" y="353178"/>
                  </a:lnTo>
                  <a:lnTo>
                    <a:pt x="1122885" y="357920"/>
                  </a:lnTo>
                  <a:close/>
                </a:path>
                <a:path w="1243329" h="1235710">
                  <a:moveTo>
                    <a:pt x="1122885" y="475121"/>
                  </a:moveTo>
                  <a:lnTo>
                    <a:pt x="1108627" y="475121"/>
                  </a:lnTo>
                  <a:lnTo>
                    <a:pt x="1102293" y="468788"/>
                  </a:lnTo>
                  <a:lnTo>
                    <a:pt x="1102293" y="454529"/>
                  </a:lnTo>
                  <a:lnTo>
                    <a:pt x="1108627" y="449787"/>
                  </a:lnTo>
                  <a:lnTo>
                    <a:pt x="1121294" y="449787"/>
                  </a:lnTo>
                  <a:lnTo>
                    <a:pt x="1126052" y="456121"/>
                  </a:lnTo>
                  <a:lnTo>
                    <a:pt x="1126052" y="470379"/>
                  </a:lnTo>
                  <a:lnTo>
                    <a:pt x="1122885" y="475121"/>
                  </a:lnTo>
                  <a:close/>
                </a:path>
                <a:path w="1243329" h="1235710">
                  <a:moveTo>
                    <a:pt x="1114960" y="593914"/>
                  </a:moveTo>
                  <a:lnTo>
                    <a:pt x="1108627" y="593914"/>
                  </a:lnTo>
                  <a:lnTo>
                    <a:pt x="1102293" y="587581"/>
                  </a:lnTo>
                  <a:lnTo>
                    <a:pt x="1102293" y="573322"/>
                  </a:lnTo>
                  <a:lnTo>
                    <a:pt x="1108627" y="568564"/>
                  </a:lnTo>
                  <a:lnTo>
                    <a:pt x="1121294" y="568564"/>
                  </a:lnTo>
                  <a:lnTo>
                    <a:pt x="1126052" y="574897"/>
                  </a:lnTo>
                  <a:lnTo>
                    <a:pt x="1126052" y="587581"/>
                  </a:lnTo>
                  <a:lnTo>
                    <a:pt x="1122885" y="590747"/>
                  </a:lnTo>
                  <a:lnTo>
                    <a:pt x="1114960" y="593914"/>
                  </a:lnTo>
                  <a:close/>
                </a:path>
                <a:path w="1243329" h="1235710">
                  <a:moveTo>
                    <a:pt x="1114960" y="709523"/>
                  </a:moveTo>
                  <a:lnTo>
                    <a:pt x="1108627" y="709523"/>
                  </a:lnTo>
                  <a:lnTo>
                    <a:pt x="1102293" y="704765"/>
                  </a:lnTo>
                  <a:lnTo>
                    <a:pt x="1102293" y="690523"/>
                  </a:lnTo>
                  <a:lnTo>
                    <a:pt x="1108627" y="685765"/>
                  </a:lnTo>
                  <a:lnTo>
                    <a:pt x="1121294" y="685765"/>
                  </a:lnTo>
                  <a:lnTo>
                    <a:pt x="1126052" y="692098"/>
                  </a:lnTo>
                  <a:lnTo>
                    <a:pt x="1126052" y="704765"/>
                  </a:lnTo>
                  <a:lnTo>
                    <a:pt x="1122885" y="707932"/>
                  </a:lnTo>
                  <a:lnTo>
                    <a:pt x="1114960" y="709523"/>
                  </a:lnTo>
                  <a:close/>
                </a:path>
                <a:path w="1243329" h="1235710">
                  <a:moveTo>
                    <a:pt x="1114960" y="826725"/>
                  </a:moveTo>
                  <a:lnTo>
                    <a:pt x="1108627" y="826725"/>
                  </a:lnTo>
                  <a:lnTo>
                    <a:pt x="1102293" y="820391"/>
                  </a:lnTo>
                  <a:lnTo>
                    <a:pt x="1102293" y="806133"/>
                  </a:lnTo>
                  <a:lnTo>
                    <a:pt x="1108627" y="802966"/>
                  </a:lnTo>
                  <a:lnTo>
                    <a:pt x="1121294" y="802966"/>
                  </a:lnTo>
                  <a:lnTo>
                    <a:pt x="1126052" y="809299"/>
                  </a:lnTo>
                  <a:lnTo>
                    <a:pt x="1126052" y="820391"/>
                  </a:lnTo>
                  <a:lnTo>
                    <a:pt x="1122885" y="825133"/>
                  </a:lnTo>
                  <a:lnTo>
                    <a:pt x="1114960" y="826725"/>
                  </a:lnTo>
                  <a:close/>
                </a:path>
                <a:path w="1243329" h="1235710">
                  <a:moveTo>
                    <a:pt x="1114960" y="943926"/>
                  </a:moveTo>
                  <a:lnTo>
                    <a:pt x="1108627" y="943926"/>
                  </a:lnTo>
                  <a:lnTo>
                    <a:pt x="1102293" y="937593"/>
                  </a:lnTo>
                  <a:lnTo>
                    <a:pt x="1102293" y="923334"/>
                  </a:lnTo>
                  <a:lnTo>
                    <a:pt x="1108627" y="920167"/>
                  </a:lnTo>
                  <a:lnTo>
                    <a:pt x="1121294" y="920167"/>
                  </a:lnTo>
                  <a:lnTo>
                    <a:pt x="1126052" y="926501"/>
                  </a:lnTo>
                  <a:lnTo>
                    <a:pt x="1126052" y="937593"/>
                  </a:lnTo>
                  <a:lnTo>
                    <a:pt x="1122885" y="942334"/>
                  </a:lnTo>
                  <a:lnTo>
                    <a:pt x="1114960" y="943926"/>
                  </a:lnTo>
                  <a:close/>
                </a:path>
                <a:path w="1243329" h="1235710">
                  <a:moveTo>
                    <a:pt x="1086460" y="300903"/>
                  </a:moveTo>
                  <a:lnTo>
                    <a:pt x="1081702" y="300903"/>
                  </a:lnTo>
                  <a:lnTo>
                    <a:pt x="1075368" y="294569"/>
                  </a:lnTo>
                  <a:lnTo>
                    <a:pt x="1075368" y="280327"/>
                  </a:lnTo>
                  <a:lnTo>
                    <a:pt x="1081702" y="277161"/>
                  </a:lnTo>
                  <a:lnTo>
                    <a:pt x="1092793" y="277161"/>
                  </a:lnTo>
                  <a:lnTo>
                    <a:pt x="1099127" y="281902"/>
                  </a:lnTo>
                  <a:lnTo>
                    <a:pt x="1099127" y="294569"/>
                  </a:lnTo>
                  <a:lnTo>
                    <a:pt x="1086460" y="300903"/>
                  </a:lnTo>
                  <a:close/>
                </a:path>
                <a:path w="1243329" h="1235710">
                  <a:moveTo>
                    <a:pt x="1086460" y="416529"/>
                  </a:moveTo>
                  <a:lnTo>
                    <a:pt x="1081702" y="416529"/>
                  </a:lnTo>
                  <a:lnTo>
                    <a:pt x="1075368" y="411770"/>
                  </a:lnTo>
                  <a:lnTo>
                    <a:pt x="1075368" y="397512"/>
                  </a:lnTo>
                  <a:lnTo>
                    <a:pt x="1081702" y="392770"/>
                  </a:lnTo>
                  <a:lnTo>
                    <a:pt x="1092793" y="392770"/>
                  </a:lnTo>
                  <a:lnTo>
                    <a:pt x="1099127" y="399104"/>
                  </a:lnTo>
                  <a:lnTo>
                    <a:pt x="1099127" y="411770"/>
                  </a:lnTo>
                  <a:lnTo>
                    <a:pt x="1092793" y="414937"/>
                  </a:lnTo>
                  <a:lnTo>
                    <a:pt x="1086460" y="416529"/>
                  </a:lnTo>
                  <a:close/>
                </a:path>
                <a:path w="1243329" h="1235710">
                  <a:moveTo>
                    <a:pt x="1086460" y="533730"/>
                  </a:moveTo>
                  <a:lnTo>
                    <a:pt x="1081702" y="533730"/>
                  </a:lnTo>
                  <a:lnTo>
                    <a:pt x="1075368" y="527397"/>
                  </a:lnTo>
                  <a:lnTo>
                    <a:pt x="1075368" y="513138"/>
                  </a:lnTo>
                  <a:lnTo>
                    <a:pt x="1081702" y="509971"/>
                  </a:lnTo>
                  <a:lnTo>
                    <a:pt x="1092793" y="509971"/>
                  </a:lnTo>
                  <a:lnTo>
                    <a:pt x="1099127" y="516305"/>
                  </a:lnTo>
                  <a:lnTo>
                    <a:pt x="1099127" y="527397"/>
                  </a:lnTo>
                  <a:lnTo>
                    <a:pt x="1092793" y="532138"/>
                  </a:lnTo>
                  <a:lnTo>
                    <a:pt x="1086460" y="533730"/>
                  </a:lnTo>
                  <a:close/>
                </a:path>
                <a:path w="1243329" h="1235710">
                  <a:moveTo>
                    <a:pt x="1092793" y="650931"/>
                  </a:moveTo>
                  <a:lnTo>
                    <a:pt x="1081702" y="650931"/>
                  </a:lnTo>
                  <a:lnTo>
                    <a:pt x="1075368" y="644581"/>
                  </a:lnTo>
                  <a:lnTo>
                    <a:pt x="1075368" y="630339"/>
                  </a:lnTo>
                  <a:lnTo>
                    <a:pt x="1081702" y="627173"/>
                  </a:lnTo>
                  <a:lnTo>
                    <a:pt x="1092793" y="627173"/>
                  </a:lnTo>
                  <a:lnTo>
                    <a:pt x="1099127" y="633506"/>
                  </a:lnTo>
                  <a:lnTo>
                    <a:pt x="1099127" y="644581"/>
                  </a:lnTo>
                  <a:lnTo>
                    <a:pt x="1092793" y="650931"/>
                  </a:lnTo>
                  <a:close/>
                </a:path>
                <a:path w="1243329" h="1235710">
                  <a:moveTo>
                    <a:pt x="1092793" y="768116"/>
                  </a:moveTo>
                  <a:lnTo>
                    <a:pt x="1081702" y="768116"/>
                  </a:lnTo>
                  <a:lnTo>
                    <a:pt x="1075368" y="761782"/>
                  </a:lnTo>
                  <a:lnTo>
                    <a:pt x="1075368" y="747540"/>
                  </a:lnTo>
                  <a:lnTo>
                    <a:pt x="1081702" y="742782"/>
                  </a:lnTo>
                  <a:lnTo>
                    <a:pt x="1092793" y="742782"/>
                  </a:lnTo>
                  <a:lnTo>
                    <a:pt x="1099127" y="749115"/>
                  </a:lnTo>
                  <a:lnTo>
                    <a:pt x="1099127" y="761782"/>
                  </a:lnTo>
                  <a:lnTo>
                    <a:pt x="1092793" y="768116"/>
                  </a:lnTo>
                  <a:close/>
                </a:path>
                <a:path w="1243329" h="1235710">
                  <a:moveTo>
                    <a:pt x="1092793" y="883742"/>
                  </a:moveTo>
                  <a:lnTo>
                    <a:pt x="1081702" y="883742"/>
                  </a:lnTo>
                  <a:lnTo>
                    <a:pt x="1075368" y="878983"/>
                  </a:lnTo>
                  <a:lnTo>
                    <a:pt x="1075368" y="864725"/>
                  </a:lnTo>
                  <a:lnTo>
                    <a:pt x="1081702" y="859983"/>
                  </a:lnTo>
                  <a:lnTo>
                    <a:pt x="1092793" y="859983"/>
                  </a:lnTo>
                  <a:lnTo>
                    <a:pt x="1099127" y="866317"/>
                  </a:lnTo>
                  <a:lnTo>
                    <a:pt x="1099127" y="877409"/>
                  </a:lnTo>
                  <a:lnTo>
                    <a:pt x="1092793" y="883742"/>
                  </a:lnTo>
                  <a:close/>
                </a:path>
                <a:path w="1243329" h="1235710">
                  <a:moveTo>
                    <a:pt x="1092793" y="1000943"/>
                  </a:moveTo>
                  <a:lnTo>
                    <a:pt x="1081702" y="1000943"/>
                  </a:lnTo>
                  <a:lnTo>
                    <a:pt x="1075368" y="994610"/>
                  </a:lnTo>
                  <a:lnTo>
                    <a:pt x="1075368" y="980351"/>
                  </a:lnTo>
                  <a:lnTo>
                    <a:pt x="1081702" y="977185"/>
                  </a:lnTo>
                  <a:lnTo>
                    <a:pt x="1092793" y="977185"/>
                  </a:lnTo>
                  <a:lnTo>
                    <a:pt x="1099127" y="983518"/>
                  </a:lnTo>
                  <a:lnTo>
                    <a:pt x="1099127" y="994610"/>
                  </a:lnTo>
                  <a:lnTo>
                    <a:pt x="1092793" y="1000943"/>
                  </a:lnTo>
                  <a:close/>
                </a:path>
                <a:path w="1243329" h="1235710">
                  <a:moveTo>
                    <a:pt x="1064277" y="240719"/>
                  </a:moveTo>
                  <a:lnTo>
                    <a:pt x="1051610" y="240719"/>
                  </a:lnTo>
                  <a:lnTo>
                    <a:pt x="1045276" y="234385"/>
                  </a:lnTo>
                  <a:lnTo>
                    <a:pt x="1045276" y="221718"/>
                  </a:lnTo>
                  <a:lnTo>
                    <a:pt x="1051610" y="216977"/>
                  </a:lnTo>
                  <a:lnTo>
                    <a:pt x="1064277" y="216977"/>
                  </a:lnTo>
                  <a:lnTo>
                    <a:pt x="1069035" y="223310"/>
                  </a:lnTo>
                  <a:lnTo>
                    <a:pt x="1069035" y="234385"/>
                  </a:lnTo>
                  <a:lnTo>
                    <a:pt x="1064277" y="240719"/>
                  </a:lnTo>
                  <a:close/>
                </a:path>
                <a:path w="1243329" h="1235710">
                  <a:moveTo>
                    <a:pt x="1064277" y="357920"/>
                  </a:moveTo>
                  <a:lnTo>
                    <a:pt x="1051610" y="357920"/>
                  </a:lnTo>
                  <a:lnTo>
                    <a:pt x="1045276" y="351586"/>
                  </a:lnTo>
                  <a:lnTo>
                    <a:pt x="1045276" y="337345"/>
                  </a:lnTo>
                  <a:lnTo>
                    <a:pt x="1051610" y="334161"/>
                  </a:lnTo>
                  <a:lnTo>
                    <a:pt x="1064277" y="334161"/>
                  </a:lnTo>
                  <a:lnTo>
                    <a:pt x="1069035" y="340511"/>
                  </a:lnTo>
                  <a:lnTo>
                    <a:pt x="1069035" y="353178"/>
                  </a:lnTo>
                  <a:lnTo>
                    <a:pt x="1064277" y="357920"/>
                  </a:lnTo>
                  <a:close/>
                </a:path>
                <a:path w="1243329" h="1235710">
                  <a:moveTo>
                    <a:pt x="1064277" y="475121"/>
                  </a:moveTo>
                  <a:lnTo>
                    <a:pt x="1051610" y="475121"/>
                  </a:lnTo>
                  <a:lnTo>
                    <a:pt x="1045276" y="468788"/>
                  </a:lnTo>
                  <a:lnTo>
                    <a:pt x="1045276" y="454529"/>
                  </a:lnTo>
                  <a:lnTo>
                    <a:pt x="1051610" y="449787"/>
                  </a:lnTo>
                  <a:lnTo>
                    <a:pt x="1064277" y="449787"/>
                  </a:lnTo>
                  <a:lnTo>
                    <a:pt x="1069035" y="456121"/>
                  </a:lnTo>
                  <a:lnTo>
                    <a:pt x="1069035" y="470379"/>
                  </a:lnTo>
                  <a:lnTo>
                    <a:pt x="1064277" y="475121"/>
                  </a:lnTo>
                  <a:close/>
                </a:path>
                <a:path w="1243329" h="1235710">
                  <a:moveTo>
                    <a:pt x="1057943" y="593914"/>
                  </a:moveTo>
                  <a:lnTo>
                    <a:pt x="1051610" y="593914"/>
                  </a:lnTo>
                  <a:lnTo>
                    <a:pt x="1045276" y="587581"/>
                  </a:lnTo>
                  <a:lnTo>
                    <a:pt x="1045276" y="573322"/>
                  </a:lnTo>
                  <a:lnTo>
                    <a:pt x="1051610" y="568564"/>
                  </a:lnTo>
                  <a:lnTo>
                    <a:pt x="1064277" y="568564"/>
                  </a:lnTo>
                  <a:lnTo>
                    <a:pt x="1069035" y="574897"/>
                  </a:lnTo>
                  <a:lnTo>
                    <a:pt x="1069035" y="587581"/>
                  </a:lnTo>
                  <a:lnTo>
                    <a:pt x="1064277" y="590747"/>
                  </a:lnTo>
                  <a:lnTo>
                    <a:pt x="1057943" y="593914"/>
                  </a:lnTo>
                  <a:close/>
                </a:path>
                <a:path w="1243329" h="1235710">
                  <a:moveTo>
                    <a:pt x="1057943" y="709523"/>
                  </a:moveTo>
                  <a:lnTo>
                    <a:pt x="1051610" y="709523"/>
                  </a:lnTo>
                  <a:lnTo>
                    <a:pt x="1045276" y="704765"/>
                  </a:lnTo>
                  <a:lnTo>
                    <a:pt x="1045276" y="690523"/>
                  </a:lnTo>
                  <a:lnTo>
                    <a:pt x="1051610" y="685765"/>
                  </a:lnTo>
                  <a:lnTo>
                    <a:pt x="1064277" y="685765"/>
                  </a:lnTo>
                  <a:lnTo>
                    <a:pt x="1069035" y="692098"/>
                  </a:lnTo>
                  <a:lnTo>
                    <a:pt x="1069035" y="704765"/>
                  </a:lnTo>
                  <a:lnTo>
                    <a:pt x="1064277" y="707932"/>
                  </a:lnTo>
                  <a:lnTo>
                    <a:pt x="1057943" y="709523"/>
                  </a:lnTo>
                  <a:close/>
                </a:path>
                <a:path w="1243329" h="1235710">
                  <a:moveTo>
                    <a:pt x="1057943" y="826725"/>
                  </a:moveTo>
                  <a:lnTo>
                    <a:pt x="1051610" y="826725"/>
                  </a:lnTo>
                  <a:lnTo>
                    <a:pt x="1045276" y="820391"/>
                  </a:lnTo>
                  <a:lnTo>
                    <a:pt x="1045276" y="806133"/>
                  </a:lnTo>
                  <a:lnTo>
                    <a:pt x="1051610" y="802966"/>
                  </a:lnTo>
                  <a:lnTo>
                    <a:pt x="1064277" y="802966"/>
                  </a:lnTo>
                  <a:lnTo>
                    <a:pt x="1069035" y="809299"/>
                  </a:lnTo>
                  <a:lnTo>
                    <a:pt x="1069035" y="820391"/>
                  </a:lnTo>
                  <a:lnTo>
                    <a:pt x="1064277" y="825133"/>
                  </a:lnTo>
                  <a:lnTo>
                    <a:pt x="1057943" y="826725"/>
                  </a:lnTo>
                  <a:close/>
                </a:path>
                <a:path w="1243329" h="1235710">
                  <a:moveTo>
                    <a:pt x="1057943" y="943926"/>
                  </a:moveTo>
                  <a:lnTo>
                    <a:pt x="1051610" y="943926"/>
                  </a:lnTo>
                  <a:lnTo>
                    <a:pt x="1045276" y="937593"/>
                  </a:lnTo>
                  <a:lnTo>
                    <a:pt x="1045276" y="923334"/>
                  </a:lnTo>
                  <a:lnTo>
                    <a:pt x="1051610" y="920167"/>
                  </a:lnTo>
                  <a:lnTo>
                    <a:pt x="1064277" y="920167"/>
                  </a:lnTo>
                  <a:lnTo>
                    <a:pt x="1069035" y="926501"/>
                  </a:lnTo>
                  <a:lnTo>
                    <a:pt x="1069035" y="937593"/>
                  </a:lnTo>
                  <a:lnTo>
                    <a:pt x="1064277" y="942334"/>
                  </a:lnTo>
                  <a:lnTo>
                    <a:pt x="1057943" y="943926"/>
                  </a:lnTo>
                  <a:close/>
                </a:path>
                <a:path w="1243329" h="1235710">
                  <a:moveTo>
                    <a:pt x="1057943" y="1061127"/>
                  </a:moveTo>
                  <a:lnTo>
                    <a:pt x="1051610" y="1061127"/>
                  </a:lnTo>
                  <a:lnTo>
                    <a:pt x="1045276" y="1054777"/>
                  </a:lnTo>
                  <a:lnTo>
                    <a:pt x="1045276" y="1040535"/>
                  </a:lnTo>
                  <a:lnTo>
                    <a:pt x="1051610" y="1035777"/>
                  </a:lnTo>
                  <a:lnTo>
                    <a:pt x="1064277" y="1035777"/>
                  </a:lnTo>
                  <a:lnTo>
                    <a:pt x="1069035" y="1042110"/>
                  </a:lnTo>
                  <a:lnTo>
                    <a:pt x="1069035" y="1054777"/>
                  </a:lnTo>
                  <a:lnTo>
                    <a:pt x="1064277" y="1057960"/>
                  </a:lnTo>
                  <a:lnTo>
                    <a:pt x="1057943" y="1061127"/>
                  </a:lnTo>
                  <a:close/>
                </a:path>
                <a:path w="1243329" h="1235710">
                  <a:moveTo>
                    <a:pt x="1019942" y="1110219"/>
                  </a:moveTo>
                  <a:lnTo>
                    <a:pt x="1019942" y="1108628"/>
                  </a:lnTo>
                  <a:lnTo>
                    <a:pt x="1018351" y="1108628"/>
                  </a:lnTo>
                  <a:lnTo>
                    <a:pt x="1018351" y="1100719"/>
                  </a:lnTo>
                  <a:lnTo>
                    <a:pt x="1024685" y="1095961"/>
                  </a:lnTo>
                  <a:lnTo>
                    <a:pt x="1027851" y="1094386"/>
                  </a:lnTo>
                  <a:lnTo>
                    <a:pt x="1031018" y="1094386"/>
                  </a:lnTo>
                  <a:lnTo>
                    <a:pt x="1034185" y="1095961"/>
                  </a:lnTo>
                  <a:lnTo>
                    <a:pt x="1029443" y="1099128"/>
                  </a:lnTo>
                  <a:lnTo>
                    <a:pt x="1027851" y="1103886"/>
                  </a:lnTo>
                  <a:lnTo>
                    <a:pt x="1024685" y="1105461"/>
                  </a:lnTo>
                  <a:lnTo>
                    <a:pt x="1024685" y="1107053"/>
                  </a:lnTo>
                  <a:lnTo>
                    <a:pt x="1021517" y="1107053"/>
                  </a:lnTo>
                  <a:lnTo>
                    <a:pt x="1019942" y="1110219"/>
                  </a:lnTo>
                  <a:close/>
                </a:path>
                <a:path w="1243329" h="1235710">
                  <a:moveTo>
                    <a:pt x="1027851" y="183718"/>
                  </a:moveTo>
                  <a:lnTo>
                    <a:pt x="1021517" y="183718"/>
                  </a:lnTo>
                  <a:lnTo>
                    <a:pt x="1015185" y="177368"/>
                  </a:lnTo>
                  <a:lnTo>
                    <a:pt x="1015185" y="163126"/>
                  </a:lnTo>
                  <a:lnTo>
                    <a:pt x="1021517" y="159959"/>
                  </a:lnTo>
                  <a:lnTo>
                    <a:pt x="1034185" y="159959"/>
                  </a:lnTo>
                  <a:lnTo>
                    <a:pt x="1038943" y="164701"/>
                  </a:lnTo>
                  <a:lnTo>
                    <a:pt x="1038943" y="177368"/>
                  </a:lnTo>
                  <a:lnTo>
                    <a:pt x="1035776" y="182126"/>
                  </a:lnTo>
                  <a:lnTo>
                    <a:pt x="1027851" y="183718"/>
                  </a:lnTo>
                  <a:close/>
                </a:path>
                <a:path w="1243329" h="1235710">
                  <a:moveTo>
                    <a:pt x="1027851" y="300903"/>
                  </a:moveTo>
                  <a:lnTo>
                    <a:pt x="1021517" y="300903"/>
                  </a:lnTo>
                  <a:lnTo>
                    <a:pt x="1015185" y="294569"/>
                  </a:lnTo>
                  <a:lnTo>
                    <a:pt x="1015185" y="280327"/>
                  </a:lnTo>
                  <a:lnTo>
                    <a:pt x="1021517" y="277161"/>
                  </a:lnTo>
                  <a:lnTo>
                    <a:pt x="1034185" y="277161"/>
                  </a:lnTo>
                  <a:lnTo>
                    <a:pt x="1038943" y="281902"/>
                  </a:lnTo>
                  <a:lnTo>
                    <a:pt x="1038943" y="294569"/>
                  </a:lnTo>
                  <a:lnTo>
                    <a:pt x="1035776" y="297736"/>
                  </a:lnTo>
                  <a:lnTo>
                    <a:pt x="1027851" y="300903"/>
                  </a:lnTo>
                  <a:close/>
                </a:path>
                <a:path w="1243329" h="1235710">
                  <a:moveTo>
                    <a:pt x="1027851" y="416529"/>
                  </a:moveTo>
                  <a:lnTo>
                    <a:pt x="1021517" y="416529"/>
                  </a:lnTo>
                  <a:lnTo>
                    <a:pt x="1015185" y="411770"/>
                  </a:lnTo>
                  <a:lnTo>
                    <a:pt x="1015185" y="397512"/>
                  </a:lnTo>
                  <a:lnTo>
                    <a:pt x="1021517" y="392770"/>
                  </a:lnTo>
                  <a:lnTo>
                    <a:pt x="1034185" y="392770"/>
                  </a:lnTo>
                  <a:lnTo>
                    <a:pt x="1038943" y="399104"/>
                  </a:lnTo>
                  <a:lnTo>
                    <a:pt x="1038943" y="411770"/>
                  </a:lnTo>
                  <a:lnTo>
                    <a:pt x="1035776" y="414937"/>
                  </a:lnTo>
                  <a:lnTo>
                    <a:pt x="1027851" y="416529"/>
                  </a:lnTo>
                  <a:close/>
                </a:path>
                <a:path w="1243329" h="1235710">
                  <a:moveTo>
                    <a:pt x="1027851" y="533730"/>
                  </a:moveTo>
                  <a:lnTo>
                    <a:pt x="1021517" y="533730"/>
                  </a:lnTo>
                  <a:lnTo>
                    <a:pt x="1015185" y="527397"/>
                  </a:lnTo>
                  <a:lnTo>
                    <a:pt x="1015185" y="513138"/>
                  </a:lnTo>
                  <a:lnTo>
                    <a:pt x="1021517" y="509971"/>
                  </a:lnTo>
                  <a:lnTo>
                    <a:pt x="1034185" y="509971"/>
                  </a:lnTo>
                  <a:lnTo>
                    <a:pt x="1038943" y="516305"/>
                  </a:lnTo>
                  <a:lnTo>
                    <a:pt x="1038943" y="527397"/>
                  </a:lnTo>
                  <a:lnTo>
                    <a:pt x="1035776" y="532138"/>
                  </a:lnTo>
                  <a:lnTo>
                    <a:pt x="1027851" y="533730"/>
                  </a:lnTo>
                  <a:close/>
                </a:path>
                <a:path w="1243329" h="1235710">
                  <a:moveTo>
                    <a:pt x="1035776" y="650931"/>
                  </a:moveTo>
                  <a:lnTo>
                    <a:pt x="1021517" y="650931"/>
                  </a:lnTo>
                  <a:lnTo>
                    <a:pt x="1015185" y="644581"/>
                  </a:lnTo>
                  <a:lnTo>
                    <a:pt x="1015185" y="630339"/>
                  </a:lnTo>
                  <a:lnTo>
                    <a:pt x="1021517" y="627173"/>
                  </a:lnTo>
                  <a:lnTo>
                    <a:pt x="1034185" y="627173"/>
                  </a:lnTo>
                  <a:lnTo>
                    <a:pt x="1038943" y="633506"/>
                  </a:lnTo>
                  <a:lnTo>
                    <a:pt x="1038943" y="644581"/>
                  </a:lnTo>
                  <a:lnTo>
                    <a:pt x="1035776" y="650931"/>
                  </a:lnTo>
                  <a:close/>
                </a:path>
                <a:path w="1243329" h="1235710">
                  <a:moveTo>
                    <a:pt x="1035776" y="768116"/>
                  </a:moveTo>
                  <a:lnTo>
                    <a:pt x="1021517" y="768116"/>
                  </a:lnTo>
                  <a:lnTo>
                    <a:pt x="1015185" y="761782"/>
                  </a:lnTo>
                  <a:lnTo>
                    <a:pt x="1015185" y="747540"/>
                  </a:lnTo>
                  <a:lnTo>
                    <a:pt x="1021517" y="742782"/>
                  </a:lnTo>
                  <a:lnTo>
                    <a:pt x="1034185" y="742782"/>
                  </a:lnTo>
                  <a:lnTo>
                    <a:pt x="1038943" y="749115"/>
                  </a:lnTo>
                  <a:lnTo>
                    <a:pt x="1038943" y="761782"/>
                  </a:lnTo>
                  <a:lnTo>
                    <a:pt x="1035776" y="768116"/>
                  </a:lnTo>
                  <a:close/>
                </a:path>
                <a:path w="1243329" h="1235710">
                  <a:moveTo>
                    <a:pt x="1035776" y="883742"/>
                  </a:moveTo>
                  <a:lnTo>
                    <a:pt x="1021517" y="883742"/>
                  </a:lnTo>
                  <a:lnTo>
                    <a:pt x="1015185" y="878983"/>
                  </a:lnTo>
                  <a:lnTo>
                    <a:pt x="1015185" y="864725"/>
                  </a:lnTo>
                  <a:lnTo>
                    <a:pt x="1021517" y="859983"/>
                  </a:lnTo>
                  <a:lnTo>
                    <a:pt x="1034185" y="859983"/>
                  </a:lnTo>
                  <a:lnTo>
                    <a:pt x="1038943" y="866317"/>
                  </a:lnTo>
                  <a:lnTo>
                    <a:pt x="1038943" y="877409"/>
                  </a:lnTo>
                  <a:lnTo>
                    <a:pt x="1035776" y="883742"/>
                  </a:lnTo>
                  <a:close/>
                </a:path>
                <a:path w="1243329" h="1235710">
                  <a:moveTo>
                    <a:pt x="1035776" y="1000943"/>
                  </a:moveTo>
                  <a:lnTo>
                    <a:pt x="1021517" y="1000943"/>
                  </a:lnTo>
                  <a:lnTo>
                    <a:pt x="1015185" y="994610"/>
                  </a:lnTo>
                  <a:lnTo>
                    <a:pt x="1015185" y="980351"/>
                  </a:lnTo>
                  <a:lnTo>
                    <a:pt x="1021517" y="977185"/>
                  </a:lnTo>
                  <a:lnTo>
                    <a:pt x="1034185" y="977185"/>
                  </a:lnTo>
                  <a:lnTo>
                    <a:pt x="1038943" y="983518"/>
                  </a:lnTo>
                  <a:lnTo>
                    <a:pt x="1038943" y="994610"/>
                  </a:lnTo>
                  <a:lnTo>
                    <a:pt x="1035776" y="1000943"/>
                  </a:lnTo>
                  <a:close/>
                </a:path>
                <a:path w="1243329" h="1235710">
                  <a:moveTo>
                    <a:pt x="999351" y="123534"/>
                  </a:moveTo>
                  <a:lnTo>
                    <a:pt x="994592" y="123534"/>
                  </a:lnTo>
                  <a:lnTo>
                    <a:pt x="991426" y="120367"/>
                  </a:lnTo>
                  <a:lnTo>
                    <a:pt x="991426" y="118776"/>
                  </a:lnTo>
                  <a:lnTo>
                    <a:pt x="997759" y="121942"/>
                  </a:lnTo>
                  <a:lnTo>
                    <a:pt x="999351" y="123534"/>
                  </a:lnTo>
                  <a:close/>
                </a:path>
                <a:path w="1243329" h="1235710">
                  <a:moveTo>
                    <a:pt x="1005685" y="240719"/>
                  </a:moveTo>
                  <a:lnTo>
                    <a:pt x="991426" y="240719"/>
                  </a:lnTo>
                  <a:lnTo>
                    <a:pt x="986684" y="234385"/>
                  </a:lnTo>
                  <a:lnTo>
                    <a:pt x="986684" y="221718"/>
                  </a:lnTo>
                  <a:lnTo>
                    <a:pt x="991426" y="216977"/>
                  </a:lnTo>
                  <a:lnTo>
                    <a:pt x="1004092" y="216977"/>
                  </a:lnTo>
                  <a:lnTo>
                    <a:pt x="1010426" y="223310"/>
                  </a:lnTo>
                  <a:lnTo>
                    <a:pt x="1010426" y="234385"/>
                  </a:lnTo>
                  <a:lnTo>
                    <a:pt x="1005685" y="240719"/>
                  </a:lnTo>
                  <a:close/>
                </a:path>
                <a:path w="1243329" h="1235710">
                  <a:moveTo>
                    <a:pt x="1005685" y="357920"/>
                  </a:moveTo>
                  <a:lnTo>
                    <a:pt x="991426" y="357920"/>
                  </a:lnTo>
                  <a:lnTo>
                    <a:pt x="986684" y="351586"/>
                  </a:lnTo>
                  <a:lnTo>
                    <a:pt x="986684" y="337345"/>
                  </a:lnTo>
                  <a:lnTo>
                    <a:pt x="991426" y="334161"/>
                  </a:lnTo>
                  <a:lnTo>
                    <a:pt x="1004092" y="334161"/>
                  </a:lnTo>
                  <a:lnTo>
                    <a:pt x="1010426" y="340511"/>
                  </a:lnTo>
                  <a:lnTo>
                    <a:pt x="1010426" y="353178"/>
                  </a:lnTo>
                  <a:lnTo>
                    <a:pt x="1005685" y="357920"/>
                  </a:lnTo>
                  <a:close/>
                </a:path>
                <a:path w="1243329" h="1235710">
                  <a:moveTo>
                    <a:pt x="1005685" y="475121"/>
                  </a:moveTo>
                  <a:lnTo>
                    <a:pt x="991426" y="475121"/>
                  </a:lnTo>
                  <a:lnTo>
                    <a:pt x="986684" y="468788"/>
                  </a:lnTo>
                  <a:lnTo>
                    <a:pt x="986684" y="454529"/>
                  </a:lnTo>
                  <a:lnTo>
                    <a:pt x="991426" y="449787"/>
                  </a:lnTo>
                  <a:lnTo>
                    <a:pt x="1004092" y="449787"/>
                  </a:lnTo>
                  <a:lnTo>
                    <a:pt x="1010426" y="456121"/>
                  </a:lnTo>
                  <a:lnTo>
                    <a:pt x="1010426" y="470379"/>
                  </a:lnTo>
                  <a:lnTo>
                    <a:pt x="1005685" y="475121"/>
                  </a:lnTo>
                  <a:close/>
                </a:path>
                <a:path w="1243329" h="1235710">
                  <a:moveTo>
                    <a:pt x="997759" y="593914"/>
                  </a:moveTo>
                  <a:lnTo>
                    <a:pt x="991426" y="593914"/>
                  </a:lnTo>
                  <a:lnTo>
                    <a:pt x="986684" y="587581"/>
                  </a:lnTo>
                  <a:lnTo>
                    <a:pt x="986684" y="573322"/>
                  </a:lnTo>
                  <a:lnTo>
                    <a:pt x="991426" y="568564"/>
                  </a:lnTo>
                  <a:lnTo>
                    <a:pt x="1004092" y="568564"/>
                  </a:lnTo>
                  <a:lnTo>
                    <a:pt x="1010426" y="574897"/>
                  </a:lnTo>
                  <a:lnTo>
                    <a:pt x="1010426" y="587581"/>
                  </a:lnTo>
                  <a:lnTo>
                    <a:pt x="1005685" y="590747"/>
                  </a:lnTo>
                  <a:lnTo>
                    <a:pt x="997759" y="593914"/>
                  </a:lnTo>
                  <a:close/>
                </a:path>
                <a:path w="1243329" h="1235710">
                  <a:moveTo>
                    <a:pt x="997759" y="709523"/>
                  </a:moveTo>
                  <a:lnTo>
                    <a:pt x="991426" y="709523"/>
                  </a:lnTo>
                  <a:lnTo>
                    <a:pt x="986684" y="704765"/>
                  </a:lnTo>
                  <a:lnTo>
                    <a:pt x="986684" y="690523"/>
                  </a:lnTo>
                  <a:lnTo>
                    <a:pt x="991426" y="685765"/>
                  </a:lnTo>
                  <a:lnTo>
                    <a:pt x="1004092" y="685765"/>
                  </a:lnTo>
                  <a:lnTo>
                    <a:pt x="1010426" y="692098"/>
                  </a:lnTo>
                  <a:lnTo>
                    <a:pt x="1010426" y="704765"/>
                  </a:lnTo>
                  <a:lnTo>
                    <a:pt x="1005685" y="707932"/>
                  </a:lnTo>
                  <a:lnTo>
                    <a:pt x="997759" y="709523"/>
                  </a:lnTo>
                  <a:close/>
                </a:path>
                <a:path w="1243329" h="1235710">
                  <a:moveTo>
                    <a:pt x="997759" y="826725"/>
                  </a:moveTo>
                  <a:lnTo>
                    <a:pt x="991426" y="826725"/>
                  </a:lnTo>
                  <a:lnTo>
                    <a:pt x="986684" y="820391"/>
                  </a:lnTo>
                  <a:lnTo>
                    <a:pt x="986684" y="806133"/>
                  </a:lnTo>
                  <a:lnTo>
                    <a:pt x="991426" y="802966"/>
                  </a:lnTo>
                  <a:lnTo>
                    <a:pt x="1004092" y="802966"/>
                  </a:lnTo>
                  <a:lnTo>
                    <a:pt x="1010426" y="809299"/>
                  </a:lnTo>
                  <a:lnTo>
                    <a:pt x="1010426" y="820391"/>
                  </a:lnTo>
                  <a:lnTo>
                    <a:pt x="1005685" y="825133"/>
                  </a:lnTo>
                  <a:lnTo>
                    <a:pt x="997759" y="826725"/>
                  </a:lnTo>
                  <a:close/>
                </a:path>
                <a:path w="1243329" h="1235710">
                  <a:moveTo>
                    <a:pt x="997759" y="943926"/>
                  </a:moveTo>
                  <a:lnTo>
                    <a:pt x="991426" y="943926"/>
                  </a:lnTo>
                  <a:lnTo>
                    <a:pt x="986684" y="937593"/>
                  </a:lnTo>
                  <a:lnTo>
                    <a:pt x="986684" y="923334"/>
                  </a:lnTo>
                  <a:lnTo>
                    <a:pt x="991426" y="920167"/>
                  </a:lnTo>
                  <a:lnTo>
                    <a:pt x="1004092" y="920167"/>
                  </a:lnTo>
                  <a:lnTo>
                    <a:pt x="1010426" y="926501"/>
                  </a:lnTo>
                  <a:lnTo>
                    <a:pt x="1010426" y="937593"/>
                  </a:lnTo>
                  <a:lnTo>
                    <a:pt x="1005685" y="942334"/>
                  </a:lnTo>
                  <a:lnTo>
                    <a:pt x="997759" y="943926"/>
                  </a:lnTo>
                  <a:close/>
                </a:path>
                <a:path w="1243329" h="1235710">
                  <a:moveTo>
                    <a:pt x="997759" y="1061127"/>
                  </a:moveTo>
                  <a:lnTo>
                    <a:pt x="991426" y="1061127"/>
                  </a:lnTo>
                  <a:lnTo>
                    <a:pt x="986684" y="1054777"/>
                  </a:lnTo>
                  <a:lnTo>
                    <a:pt x="986684" y="1040535"/>
                  </a:lnTo>
                  <a:lnTo>
                    <a:pt x="991426" y="1035777"/>
                  </a:lnTo>
                  <a:lnTo>
                    <a:pt x="1004092" y="1035777"/>
                  </a:lnTo>
                  <a:lnTo>
                    <a:pt x="1010426" y="1042110"/>
                  </a:lnTo>
                  <a:lnTo>
                    <a:pt x="1010426" y="1054777"/>
                  </a:lnTo>
                  <a:lnTo>
                    <a:pt x="1005685" y="1057960"/>
                  </a:lnTo>
                  <a:lnTo>
                    <a:pt x="997759" y="1061127"/>
                  </a:lnTo>
                  <a:close/>
                </a:path>
                <a:path w="1243329" h="1235710">
                  <a:moveTo>
                    <a:pt x="970834" y="183718"/>
                  </a:moveTo>
                  <a:lnTo>
                    <a:pt x="964500" y="183718"/>
                  </a:lnTo>
                  <a:lnTo>
                    <a:pt x="958167" y="177368"/>
                  </a:lnTo>
                  <a:lnTo>
                    <a:pt x="958167" y="163126"/>
                  </a:lnTo>
                  <a:lnTo>
                    <a:pt x="964500" y="159959"/>
                  </a:lnTo>
                  <a:lnTo>
                    <a:pt x="977167" y="159959"/>
                  </a:lnTo>
                  <a:lnTo>
                    <a:pt x="981926" y="164701"/>
                  </a:lnTo>
                  <a:lnTo>
                    <a:pt x="981926" y="177368"/>
                  </a:lnTo>
                  <a:lnTo>
                    <a:pt x="975592" y="182126"/>
                  </a:lnTo>
                  <a:lnTo>
                    <a:pt x="970834" y="183718"/>
                  </a:lnTo>
                  <a:close/>
                </a:path>
                <a:path w="1243329" h="1235710">
                  <a:moveTo>
                    <a:pt x="970834" y="300903"/>
                  </a:moveTo>
                  <a:lnTo>
                    <a:pt x="964500" y="300903"/>
                  </a:lnTo>
                  <a:lnTo>
                    <a:pt x="958167" y="294569"/>
                  </a:lnTo>
                  <a:lnTo>
                    <a:pt x="958167" y="280327"/>
                  </a:lnTo>
                  <a:lnTo>
                    <a:pt x="964500" y="277161"/>
                  </a:lnTo>
                  <a:lnTo>
                    <a:pt x="977167" y="277161"/>
                  </a:lnTo>
                  <a:lnTo>
                    <a:pt x="981926" y="281902"/>
                  </a:lnTo>
                  <a:lnTo>
                    <a:pt x="981926" y="294569"/>
                  </a:lnTo>
                  <a:lnTo>
                    <a:pt x="975592" y="297736"/>
                  </a:lnTo>
                  <a:lnTo>
                    <a:pt x="970834" y="300903"/>
                  </a:lnTo>
                  <a:close/>
                </a:path>
                <a:path w="1243329" h="1235710">
                  <a:moveTo>
                    <a:pt x="970834" y="416529"/>
                  </a:moveTo>
                  <a:lnTo>
                    <a:pt x="964500" y="416529"/>
                  </a:lnTo>
                  <a:lnTo>
                    <a:pt x="958167" y="411770"/>
                  </a:lnTo>
                  <a:lnTo>
                    <a:pt x="958167" y="397512"/>
                  </a:lnTo>
                  <a:lnTo>
                    <a:pt x="964500" y="392770"/>
                  </a:lnTo>
                  <a:lnTo>
                    <a:pt x="977167" y="392770"/>
                  </a:lnTo>
                  <a:lnTo>
                    <a:pt x="981926" y="399104"/>
                  </a:lnTo>
                  <a:lnTo>
                    <a:pt x="981926" y="411770"/>
                  </a:lnTo>
                  <a:lnTo>
                    <a:pt x="975592" y="414937"/>
                  </a:lnTo>
                  <a:lnTo>
                    <a:pt x="970834" y="416529"/>
                  </a:lnTo>
                  <a:close/>
                </a:path>
                <a:path w="1243329" h="1235710">
                  <a:moveTo>
                    <a:pt x="970834" y="533730"/>
                  </a:moveTo>
                  <a:lnTo>
                    <a:pt x="964500" y="533730"/>
                  </a:lnTo>
                  <a:lnTo>
                    <a:pt x="958167" y="527397"/>
                  </a:lnTo>
                  <a:lnTo>
                    <a:pt x="958167" y="513138"/>
                  </a:lnTo>
                  <a:lnTo>
                    <a:pt x="964500" y="509971"/>
                  </a:lnTo>
                  <a:lnTo>
                    <a:pt x="977167" y="509971"/>
                  </a:lnTo>
                  <a:lnTo>
                    <a:pt x="981926" y="516305"/>
                  </a:lnTo>
                  <a:lnTo>
                    <a:pt x="981926" y="527397"/>
                  </a:lnTo>
                  <a:lnTo>
                    <a:pt x="975592" y="532138"/>
                  </a:lnTo>
                  <a:lnTo>
                    <a:pt x="970834" y="533730"/>
                  </a:lnTo>
                  <a:close/>
                </a:path>
                <a:path w="1243329" h="1235710">
                  <a:moveTo>
                    <a:pt x="975592" y="650931"/>
                  </a:moveTo>
                  <a:lnTo>
                    <a:pt x="964500" y="650931"/>
                  </a:lnTo>
                  <a:lnTo>
                    <a:pt x="958167" y="644581"/>
                  </a:lnTo>
                  <a:lnTo>
                    <a:pt x="958167" y="630339"/>
                  </a:lnTo>
                  <a:lnTo>
                    <a:pt x="964500" y="627173"/>
                  </a:lnTo>
                  <a:lnTo>
                    <a:pt x="977167" y="627173"/>
                  </a:lnTo>
                  <a:lnTo>
                    <a:pt x="981926" y="633506"/>
                  </a:lnTo>
                  <a:lnTo>
                    <a:pt x="981926" y="644581"/>
                  </a:lnTo>
                  <a:lnTo>
                    <a:pt x="975592" y="650931"/>
                  </a:lnTo>
                  <a:close/>
                </a:path>
                <a:path w="1243329" h="1235710">
                  <a:moveTo>
                    <a:pt x="975592" y="768116"/>
                  </a:moveTo>
                  <a:lnTo>
                    <a:pt x="964500" y="768116"/>
                  </a:lnTo>
                  <a:lnTo>
                    <a:pt x="958167" y="761782"/>
                  </a:lnTo>
                  <a:lnTo>
                    <a:pt x="958167" y="747540"/>
                  </a:lnTo>
                  <a:lnTo>
                    <a:pt x="964500" y="742782"/>
                  </a:lnTo>
                  <a:lnTo>
                    <a:pt x="977167" y="742782"/>
                  </a:lnTo>
                  <a:lnTo>
                    <a:pt x="981926" y="749115"/>
                  </a:lnTo>
                  <a:lnTo>
                    <a:pt x="981926" y="761782"/>
                  </a:lnTo>
                  <a:lnTo>
                    <a:pt x="975592" y="768116"/>
                  </a:lnTo>
                  <a:close/>
                </a:path>
                <a:path w="1243329" h="1235710">
                  <a:moveTo>
                    <a:pt x="975592" y="883742"/>
                  </a:moveTo>
                  <a:lnTo>
                    <a:pt x="964500" y="883742"/>
                  </a:lnTo>
                  <a:lnTo>
                    <a:pt x="958167" y="878983"/>
                  </a:lnTo>
                  <a:lnTo>
                    <a:pt x="958167" y="864725"/>
                  </a:lnTo>
                  <a:lnTo>
                    <a:pt x="964500" y="859983"/>
                  </a:lnTo>
                  <a:lnTo>
                    <a:pt x="977167" y="859983"/>
                  </a:lnTo>
                  <a:lnTo>
                    <a:pt x="981926" y="866317"/>
                  </a:lnTo>
                  <a:lnTo>
                    <a:pt x="981926" y="877409"/>
                  </a:lnTo>
                  <a:lnTo>
                    <a:pt x="975592" y="883742"/>
                  </a:lnTo>
                  <a:close/>
                </a:path>
                <a:path w="1243329" h="1235710">
                  <a:moveTo>
                    <a:pt x="975592" y="1000943"/>
                  </a:moveTo>
                  <a:lnTo>
                    <a:pt x="964500" y="1000943"/>
                  </a:lnTo>
                  <a:lnTo>
                    <a:pt x="958167" y="994610"/>
                  </a:lnTo>
                  <a:lnTo>
                    <a:pt x="958167" y="980351"/>
                  </a:lnTo>
                  <a:lnTo>
                    <a:pt x="964500" y="977185"/>
                  </a:lnTo>
                  <a:lnTo>
                    <a:pt x="977167" y="977185"/>
                  </a:lnTo>
                  <a:lnTo>
                    <a:pt x="981926" y="983518"/>
                  </a:lnTo>
                  <a:lnTo>
                    <a:pt x="981926" y="994610"/>
                  </a:lnTo>
                  <a:lnTo>
                    <a:pt x="975592" y="1000943"/>
                  </a:lnTo>
                  <a:close/>
                </a:path>
                <a:path w="1243329" h="1235710">
                  <a:moveTo>
                    <a:pt x="975592" y="1118128"/>
                  </a:moveTo>
                  <a:lnTo>
                    <a:pt x="964500" y="1118128"/>
                  </a:lnTo>
                  <a:lnTo>
                    <a:pt x="958167" y="1111794"/>
                  </a:lnTo>
                  <a:lnTo>
                    <a:pt x="958167" y="1097553"/>
                  </a:lnTo>
                  <a:lnTo>
                    <a:pt x="964500" y="1094386"/>
                  </a:lnTo>
                  <a:lnTo>
                    <a:pt x="977167" y="1094386"/>
                  </a:lnTo>
                  <a:lnTo>
                    <a:pt x="981926" y="1099128"/>
                  </a:lnTo>
                  <a:lnTo>
                    <a:pt x="981926" y="1111794"/>
                  </a:lnTo>
                  <a:lnTo>
                    <a:pt x="975592" y="1118128"/>
                  </a:lnTo>
                  <a:close/>
                </a:path>
                <a:path w="1243329" h="1235710">
                  <a:moveTo>
                    <a:pt x="932834" y="1168812"/>
                  </a:moveTo>
                  <a:lnTo>
                    <a:pt x="931242" y="1167237"/>
                  </a:lnTo>
                  <a:lnTo>
                    <a:pt x="931242" y="1159311"/>
                  </a:lnTo>
                  <a:lnTo>
                    <a:pt x="934409" y="1152978"/>
                  </a:lnTo>
                  <a:lnTo>
                    <a:pt x="942334" y="1151403"/>
                  </a:lnTo>
                  <a:lnTo>
                    <a:pt x="947075" y="1151403"/>
                  </a:lnTo>
                  <a:lnTo>
                    <a:pt x="950259" y="1157737"/>
                  </a:lnTo>
                  <a:lnTo>
                    <a:pt x="948667" y="1159311"/>
                  </a:lnTo>
                  <a:lnTo>
                    <a:pt x="942334" y="1162478"/>
                  </a:lnTo>
                  <a:lnTo>
                    <a:pt x="937575" y="1167237"/>
                  </a:lnTo>
                  <a:lnTo>
                    <a:pt x="932834" y="1168812"/>
                  </a:lnTo>
                  <a:close/>
                </a:path>
                <a:path w="1243329" h="1235710">
                  <a:moveTo>
                    <a:pt x="947075" y="123534"/>
                  </a:moveTo>
                  <a:lnTo>
                    <a:pt x="934409" y="123534"/>
                  </a:lnTo>
                  <a:lnTo>
                    <a:pt x="928075" y="118776"/>
                  </a:lnTo>
                  <a:lnTo>
                    <a:pt x="928075" y="104517"/>
                  </a:lnTo>
                  <a:lnTo>
                    <a:pt x="934409" y="99775"/>
                  </a:lnTo>
                  <a:lnTo>
                    <a:pt x="947075" y="99775"/>
                  </a:lnTo>
                  <a:lnTo>
                    <a:pt x="951834" y="106109"/>
                  </a:lnTo>
                  <a:lnTo>
                    <a:pt x="951834" y="118776"/>
                  </a:lnTo>
                  <a:lnTo>
                    <a:pt x="947075" y="123534"/>
                  </a:lnTo>
                  <a:close/>
                </a:path>
                <a:path w="1243329" h="1235710">
                  <a:moveTo>
                    <a:pt x="947075" y="240719"/>
                  </a:moveTo>
                  <a:lnTo>
                    <a:pt x="934409" y="240719"/>
                  </a:lnTo>
                  <a:lnTo>
                    <a:pt x="928075" y="234385"/>
                  </a:lnTo>
                  <a:lnTo>
                    <a:pt x="928075" y="221718"/>
                  </a:lnTo>
                  <a:lnTo>
                    <a:pt x="934409" y="216977"/>
                  </a:lnTo>
                  <a:lnTo>
                    <a:pt x="947075" y="216977"/>
                  </a:lnTo>
                  <a:lnTo>
                    <a:pt x="951834" y="223310"/>
                  </a:lnTo>
                  <a:lnTo>
                    <a:pt x="951834" y="234385"/>
                  </a:lnTo>
                  <a:lnTo>
                    <a:pt x="947075" y="240719"/>
                  </a:lnTo>
                  <a:close/>
                </a:path>
                <a:path w="1243329" h="1235710">
                  <a:moveTo>
                    <a:pt x="947075" y="357920"/>
                  </a:moveTo>
                  <a:lnTo>
                    <a:pt x="934409" y="357920"/>
                  </a:lnTo>
                  <a:lnTo>
                    <a:pt x="928075" y="351586"/>
                  </a:lnTo>
                  <a:lnTo>
                    <a:pt x="928075" y="337345"/>
                  </a:lnTo>
                  <a:lnTo>
                    <a:pt x="934409" y="334161"/>
                  </a:lnTo>
                  <a:lnTo>
                    <a:pt x="947075" y="334161"/>
                  </a:lnTo>
                  <a:lnTo>
                    <a:pt x="951834" y="340511"/>
                  </a:lnTo>
                  <a:lnTo>
                    <a:pt x="951834" y="353178"/>
                  </a:lnTo>
                  <a:lnTo>
                    <a:pt x="947075" y="357920"/>
                  </a:lnTo>
                  <a:close/>
                </a:path>
                <a:path w="1243329" h="1235710">
                  <a:moveTo>
                    <a:pt x="947075" y="475121"/>
                  </a:moveTo>
                  <a:lnTo>
                    <a:pt x="934409" y="475121"/>
                  </a:lnTo>
                  <a:lnTo>
                    <a:pt x="928075" y="468788"/>
                  </a:lnTo>
                  <a:lnTo>
                    <a:pt x="928075" y="454529"/>
                  </a:lnTo>
                  <a:lnTo>
                    <a:pt x="934409" y="449787"/>
                  </a:lnTo>
                  <a:lnTo>
                    <a:pt x="947075" y="449787"/>
                  </a:lnTo>
                  <a:lnTo>
                    <a:pt x="951834" y="456121"/>
                  </a:lnTo>
                  <a:lnTo>
                    <a:pt x="951834" y="470379"/>
                  </a:lnTo>
                  <a:lnTo>
                    <a:pt x="947075" y="475121"/>
                  </a:lnTo>
                  <a:close/>
                </a:path>
                <a:path w="1243329" h="1235710">
                  <a:moveTo>
                    <a:pt x="940742" y="593914"/>
                  </a:moveTo>
                  <a:lnTo>
                    <a:pt x="934409" y="593914"/>
                  </a:lnTo>
                  <a:lnTo>
                    <a:pt x="928075" y="587581"/>
                  </a:lnTo>
                  <a:lnTo>
                    <a:pt x="928075" y="573322"/>
                  </a:lnTo>
                  <a:lnTo>
                    <a:pt x="934409" y="568564"/>
                  </a:lnTo>
                  <a:lnTo>
                    <a:pt x="947075" y="568564"/>
                  </a:lnTo>
                  <a:lnTo>
                    <a:pt x="951834" y="574897"/>
                  </a:lnTo>
                  <a:lnTo>
                    <a:pt x="951834" y="587581"/>
                  </a:lnTo>
                  <a:lnTo>
                    <a:pt x="947075" y="590747"/>
                  </a:lnTo>
                  <a:lnTo>
                    <a:pt x="940742" y="593914"/>
                  </a:lnTo>
                  <a:close/>
                </a:path>
                <a:path w="1243329" h="1235710">
                  <a:moveTo>
                    <a:pt x="940742" y="709523"/>
                  </a:moveTo>
                  <a:lnTo>
                    <a:pt x="934409" y="709523"/>
                  </a:lnTo>
                  <a:lnTo>
                    <a:pt x="928075" y="704765"/>
                  </a:lnTo>
                  <a:lnTo>
                    <a:pt x="928075" y="690523"/>
                  </a:lnTo>
                  <a:lnTo>
                    <a:pt x="934409" y="685765"/>
                  </a:lnTo>
                  <a:lnTo>
                    <a:pt x="947075" y="685765"/>
                  </a:lnTo>
                  <a:lnTo>
                    <a:pt x="951834" y="692098"/>
                  </a:lnTo>
                  <a:lnTo>
                    <a:pt x="951834" y="704765"/>
                  </a:lnTo>
                  <a:lnTo>
                    <a:pt x="947075" y="707932"/>
                  </a:lnTo>
                  <a:lnTo>
                    <a:pt x="940742" y="709523"/>
                  </a:lnTo>
                  <a:close/>
                </a:path>
                <a:path w="1243329" h="1235710">
                  <a:moveTo>
                    <a:pt x="940742" y="826725"/>
                  </a:moveTo>
                  <a:lnTo>
                    <a:pt x="934409" y="826725"/>
                  </a:lnTo>
                  <a:lnTo>
                    <a:pt x="928075" y="820391"/>
                  </a:lnTo>
                  <a:lnTo>
                    <a:pt x="928075" y="806133"/>
                  </a:lnTo>
                  <a:lnTo>
                    <a:pt x="934409" y="802966"/>
                  </a:lnTo>
                  <a:lnTo>
                    <a:pt x="947075" y="802966"/>
                  </a:lnTo>
                  <a:lnTo>
                    <a:pt x="951834" y="809299"/>
                  </a:lnTo>
                  <a:lnTo>
                    <a:pt x="951834" y="820391"/>
                  </a:lnTo>
                  <a:lnTo>
                    <a:pt x="947075" y="825133"/>
                  </a:lnTo>
                  <a:lnTo>
                    <a:pt x="940742" y="826725"/>
                  </a:lnTo>
                  <a:close/>
                </a:path>
                <a:path w="1243329" h="1235710">
                  <a:moveTo>
                    <a:pt x="940742" y="943926"/>
                  </a:moveTo>
                  <a:lnTo>
                    <a:pt x="934409" y="943926"/>
                  </a:lnTo>
                  <a:lnTo>
                    <a:pt x="928075" y="937593"/>
                  </a:lnTo>
                  <a:lnTo>
                    <a:pt x="928075" y="923334"/>
                  </a:lnTo>
                  <a:lnTo>
                    <a:pt x="934409" y="920167"/>
                  </a:lnTo>
                  <a:lnTo>
                    <a:pt x="947075" y="920167"/>
                  </a:lnTo>
                  <a:lnTo>
                    <a:pt x="951834" y="926501"/>
                  </a:lnTo>
                  <a:lnTo>
                    <a:pt x="951834" y="937593"/>
                  </a:lnTo>
                  <a:lnTo>
                    <a:pt x="947075" y="942334"/>
                  </a:lnTo>
                  <a:lnTo>
                    <a:pt x="940742" y="943926"/>
                  </a:lnTo>
                  <a:close/>
                </a:path>
                <a:path w="1243329" h="1235710">
                  <a:moveTo>
                    <a:pt x="940742" y="1061127"/>
                  </a:moveTo>
                  <a:lnTo>
                    <a:pt x="934409" y="1061127"/>
                  </a:lnTo>
                  <a:lnTo>
                    <a:pt x="928075" y="1054777"/>
                  </a:lnTo>
                  <a:lnTo>
                    <a:pt x="928075" y="1040535"/>
                  </a:lnTo>
                  <a:lnTo>
                    <a:pt x="934409" y="1035777"/>
                  </a:lnTo>
                  <a:lnTo>
                    <a:pt x="947075" y="1035777"/>
                  </a:lnTo>
                  <a:lnTo>
                    <a:pt x="951834" y="1042110"/>
                  </a:lnTo>
                  <a:lnTo>
                    <a:pt x="951834" y="1054777"/>
                  </a:lnTo>
                  <a:lnTo>
                    <a:pt x="947075" y="1057960"/>
                  </a:lnTo>
                  <a:lnTo>
                    <a:pt x="940742" y="1061127"/>
                  </a:lnTo>
                  <a:close/>
                </a:path>
                <a:path w="1243329" h="1235710">
                  <a:moveTo>
                    <a:pt x="910650" y="183718"/>
                  </a:moveTo>
                  <a:lnTo>
                    <a:pt x="904317" y="183718"/>
                  </a:lnTo>
                  <a:lnTo>
                    <a:pt x="899575" y="177368"/>
                  </a:lnTo>
                  <a:lnTo>
                    <a:pt x="899575" y="163126"/>
                  </a:lnTo>
                  <a:lnTo>
                    <a:pt x="905908" y="159959"/>
                  </a:lnTo>
                  <a:lnTo>
                    <a:pt x="916983" y="159959"/>
                  </a:lnTo>
                  <a:lnTo>
                    <a:pt x="923334" y="164701"/>
                  </a:lnTo>
                  <a:lnTo>
                    <a:pt x="923334" y="177368"/>
                  </a:lnTo>
                  <a:lnTo>
                    <a:pt x="918575" y="182126"/>
                  </a:lnTo>
                  <a:lnTo>
                    <a:pt x="910650" y="183718"/>
                  </a:lnTo>
                  <a:close/>
                </a:path>
                <a:path w="1243329" h="1235710">
                  <a:moveTo>
                    <a:pt x="910650" y="300903"/>
                  </a:moveTo>
                  <a:lnTo>
                    <a:pt x="904317" y="300903"/>
                  </a:lnTo>
                  <a:lnTo>
                    <a:pt x="899575" y="294569"/>
                  </a:lnTo>
                  <a:lnTo>
                    <a:pt x="899575" y="280327"/>
                  </a:lnTo>
                  <a:lnTo>
                    <a:pt x="905908" y="277161"/>
                  </a:lnTo>
                  <a:lnTo>
                    <a:pt x="916983" y="277161"/>
                  </a:lnTo>
                  <a:lnTo>
                    <a:pt x="923334" y="281902"/>
                  </a:lnTo>
                  <a:lnTo>
                    <a:pt x="923334" y="294569"/>
                  </a:lnTo>
                  <a:lnTo>
                    <a:pt x="918575" y="297736"/>
                  </a:lnTo>
                  <a:lnTo>
                    <a:pt x="910650" y="300903"/>
                  </a:lnTo>
                  <a:close/>
                </a:path>
                <a:path w="1243329" h="1235710">
                  <a:moveTo>
                    <a:pt x="910650" y="416529"/>
                  </a:moveTo>
                  <a:lnTo>
                    <a:pt x="904317" y="416529"/>
                  </a:lnTo>
                  <a:lnTo>
                    <a:pt x="899575" y="411770"/>
                  </a:lnTo>
                  <a:lnTo>
                    <a:pt x="899575" y="397512"/>
                  </a:lnTo>
                  <a:lnTo>
                    <a:pt x="905908" y="392770"/>
                  </a:lnTo>
                  <a:lnTo>
                    <a:pt x="916983" y="392770"/>
                  </a:lnTo>
                  <a:lnTo>
                    <a:pt x="923334" y="399104"/>
                  </a:lnTo>
                  <a:lnTo>
                    <a:pt x="923334" y="411770"/>
                  </a:lnTo>
                  <a:lnTo>
                    <a:pt x="918575" y="414937"/>
                  </a:lnTo>
                  <a:lnTo>
                    <a:pt x="910650" y="416529"/>
                  </a:lnTo>
                  <a:close/>
                </a:path>
                <a:path w="1243329" h="1235710">
                  <a:moveTo>
                    <a:pt x="910650" y="533730"/>
                  </a:moveTo>
                  <a:lnTo>
                    <a:pt x="904317" y="533730"/>
                  </a:lnTo>
                  <a:lnTo>
                    <a:pt x="899575" y="527397"/>
                  </a:lnTo>
                  <a:lnTo>
                    <a:pt x="899575" y="513138"/>
                  </a:lnTo>
                  <a:lnTo>
                    <a:pt x="905908" y="509971"/>
                  </a:lnTo>
                  <a:lnTo>
                    <a:pt x="916983" y="509971"/>
                  </a:lnTo>
                  <a:lnTo>
                    <a:pt x="923334" y="516305"/>
                  </a:lnTo>
                  <a:lnTo>
                    <a:pt x="923334" y="527397"/>
                  </a:lnTo>
                  <a:lnTo>
                    <a:pt x="918575" y="532138"/>
                  </a:lnTo>
                  <a:lnTo>
                    <a:pt x="910650" y="533730"/>
                  </a:lnTo>
                  <a:close/>
                </a:path>
                <a:path w="1243329" h="1235710">
                  <a:moveTo>
                    <a:pt x="918575" y="650931"/>
                  </a:moveTo>
                  <a:lnTo>
                    <a:pt x="904317" y="650931"/>
                  </a:lnTo>
                  <a:lnTo>
                    <a:pt x="899575" y="644581"/>
                  </a:lnTo>
                  <a:lnTo>
                    <a:pt x="899575" y="630339"/>
                  </a:lnTo>
                  <a:lnTo>
                    <a:pt x="905908" y="627173"/>
                  </a:lnTo>
                  <a:lnTo>
                    <a:pt x="916983" y="627173"/>
                  </a:lnTo>
                  <a:lnTo>
                    <a:pt x="923334" y="633506"/>
                  </a:lnTo>
                  <a:lnTo>
                    <a:pt x="923334" y="644581"/>
                  </a:lnTo>
                  <a:lnTo>
                    <a:pt x="918575" y="650931"/>
                  </a:lnTo>
                  <a:close/>
                </a:path>
                <a:path w="1243329" h="1235710">
                  <a:moveTo>
                    <a:pt x="918575" y="768116"/>
                  </a:moveTo>
                  <a:lnTo>
                    <a:pt x="904317" y="768116"/>
                  </a:lnTo>
                  <a:lnTo>
                    <a:pt x="899575" y="761782"/>
                  </a:lnTo>
                  <a:lnTo>
                    <a:pt x="899575" y="747540"/>
                  </a:lnTo>
                  <a:lnTo>
                    <a:pt x="905908" y="742782"/>
                  </a:lnTo>
                  <a:lnTo>
                    <a:pt x="916983" y="742782"/>
                  </a:lnTo>
                  <a:lnTo>
                    <a:pt x="923334" y="749115"/>
                  </a:lnTo>
                  <a:lnTo>
                    <a:pt x="923334" y="761782"/>
                  </a:lnTo>
                  <a:lnTo>
                    <a:pt x="918575" y="768116"/>
                  </a:lnTo>
                  <a:close/>
                </a:path>
                <a:path w="1243329" h="1235710">
                  <a:moveTo>
                    <a:pt x="918575" y="883742"/>
                  </a:moveTo>
                  <a:lnTo>
                    <a:pt x="904317" y="883742"/>
                  </a:lnTo>
                  <a:lnTo>
                    <a:pt x="899575" y="878983"/>
                  </a:lnTo>
                  <a:lnTo>
                    <a:pt x="899575" y="864725"/>
                  </a:lnTo>
                  <a:lnTo>
                    <a:pt x="905908" y="859983"/>
                  </a:lnTo>
                  <a:lnTo>
                    <a:pt x="916983" y="859983"/>
                  </a:lnTo>
                  <a:lnTo>
                    <a:pt x="923334" y="866317"/>
                  </a:lnTo>
                  <a:lnTo>
                    <a:pt x="923334" y="877409"/>
                  </a:lnTo>
                  <a:lnTo>
                    <a:pt x="918575" y="883742"/>
                  </a:lnTo>
                  <a:close/>
                </a:path>
                <a:path w="1243329" h="1235710">
                  <a:moveTo>
                    <a:pt x="918575" y="1000943"/>
                  </a:moveTo>
                  <a:lnTo>
                    <a:pt x="904317" y="1000943"/>
                  </a:lnTo>
                  <a:lnTo>
                    <a:pt x="899575" y="994610"/>
                  </a:lnTo>
                  <a:lnTo>
                    <a:pt x="899575" y="980351"/>
                  </a:lnTo>
                  <a:lnTo>
                    <a:pt x="905908" y="977185"/>
                  </a:lnTo>
                  <a:lnTo>
                    <a:pt x="916983" y="977185"/>
                  </a:lnTo>
                  <a:lnTo>
                    <a:pt x="923334" y="983518"/>
                  </a:lnTo>
                  <a:lnTo>
                    <a:pt x="923334" y="994610"/>
                  </a:lnTo>
                  <a:lnTo>
                    <a:pt x="918575" y="1000943"/>
                  </a:lnTo>
                  <a:close/>
                </a:path>
                <a:path w="1243329" h="1235710">
                  <a:moveTo>
                    <a:pt x="918575" y="1118128"/>
                  </a:moveTo>
                  <a:lnTo>
                    <a:pt x="904317" y="1118128"/>
                  </a:lnTo>
                  <a:lnTo>
                    <a:pt x="899575" y="1111794"/>
                  </a:lnTo>
                  <a:lnTo>
                    <a:pt x="899575" y="1097553"/>
                  </a:lnTo>
                  <a:lnTo>
                    <a:pt x="905908" y="1094386"/>
                  </a:lnTo>
                  <a:lnTo>
                    <a:pt x="916983" y="1094386"/>
                  </a:lnTo>
                  <a:lnTo>
                    <a:pt x="923334" y="1099128"/>
                  </a:lnTo>
                  <a:lnTo>
                    <a:pt x="923334" y="1111794"/>
                  </a:lnTo>
                  <a:lnTo>
                    <a:pt x="918575" y="1118128"/>
                  </a:lnTo>
                  <a:close/>
                </a:path>
                <a:path w="1243329" h="1235710">
                  <a:moveTo>
                    <a:pt x="888483" y="123534"/>
                  </a:moveTo>
                  <a:lnTo>
                    <a:pt x="875817" y="123534"/>
                  </a:lnTo>
                  <a:lnTo>
                    <a:pt x="869483" y="118776"/>
                  </a:lnTo>
                  <a:lnTo>
                    <a:pt x="869483" y="104517"/>
                  </a:lnTo>
                  <a:lnTo>
                    <a:pt x="875817" y="99775"/>
                  </a:lnTo>
                  <a:lnTo>
                    <a:pt x="886908" y="99775"/>
                  </a:lnTo>
                  <a:lnTo>
                    <a:pt x="893242" y="106109"/>
                  </a:lnTo>
                  <a:lnTo>
                    <a:pt x="893242" y="118776"/>
                  </a:lnTo>
                  <a:lnTo>
                    <a:pt x="888483" y="123534"/>
                  </a:lnTo>
                  <a:close/>
                </a:path>
                <a:path w="1243329" h="1235710">
                  <a:moveTo>
                    <a:pt x="888483" y="240719"/>
                  </a:moveTo>
                  <a:lnTo>
                    <a:pt x="875817" y="240719"/>
                  </a:lnTo>
                  <a:lnTo>
                    <a:pt x="869483" y="234385"/>
                  </a:lnTo>
                  <a:lnTo>
                    <a:pt x="869483" y="221718"/>
                  </a:lnTo>
                  <a:lnTo>
                    <a:pt x="875817" y="216977"/>
                  </a:lnTo>
                  <a:lnTo>
                    <a:pt x="886908" y="216977"/>
                  </a:lnTo>
                  <a:lnTo>
                    <a:pt x="893242" y="223310"/>
                  </a:lnTo>
                  <a:lnTo>
                    <a:pt x="893242" y="234385"/>
                  </a:lnTo>
                  <a:lnTo>
                    <a:pt x="888483" y="240719"/>
                  </a:lnTo>
                  <a:close/>
                </a:path>
                <a:path w="1243329" h="1235710">
                  <a:moveTo>
                    <a:pt x="888483" y="357920"/>
                  </a:moveTo>
                  <a:lnTo>
                    <a:pt x="875817" y="357920"/>
                  </a:lnTo>
                  <a:lnTo>
                    <a:pt x="869483" y="351586"/>
                  </a:lnTo>
                  <a:lnTo>
                    <a:pt x="869483" y="337345"/>
                  </a:lnTo>
                  <a:lnTo>
                    <a:pt x="875817" y="334161"/>
                  </a:lnTo>
                  <a:lnTo>
                    <a:pt x="886908" y="334161"/>
                  </a:lnTo>
                  <a:lnTo>
                    <a:pt x="893242" y="340511"/>
                  </a:lnTo>
                  <a:lnTo>
                    <a:pt x="893242" y="353178"/>
                  </a:lnTo>
                  <a:lnTo>
                    <a:pt x="888483" y="357920"/>
                  </a:lnTo>
                  <a:close/>
                </a:path>
                <a:path w="1243329" h="1235710">
                  <a:moveTo>
                    <a:pt x="888483" y="475121"/>
                  </a:moveTo>
                  <a:lnTo>
                    <a:pt x="875817" y="475121"/>
                  </a:lnTo>
                  <a:lnTo>
                    <a:pt x="869483" y="468788"/>
                  </a:lnTo>
                  <a:lnTo>
                    <a:pt x="869483" y="454529"/>
                  </a:lnTo>
                  <a:lnTo>
                    <a:pt x="875817" y="449787"/>
                  </a:lnTo>
                  <a:lnTo>
                    <a:pt x="886908" y="449787"/>
                  </a:lnTo>
                  <a:lnTo>
                    <a:pt x="893242" y="456121"/>
                  </a:lnTo>
                  <a:lnTo>
                    <a:pt x="893242" y="470379"/>
                  </a:lnTo>
                  <a:lnTo>
                    <a:pt x="888483" y="475121"/>
                  </a:lnTo>
                  <a:close/>
                </a:path>
                <a:path w="1243329" h="1235710">
                  <a:moveTo>
                    <a:pt x="880558" y="593914"/>
                  </a:moveTo>
                  <a:lnTo>
                    <a:pt x="875817" y="593914"/>
                  </a:lnTo>
                  <a:lnTo>
                    <a:pt x="869483" y="587581"/>
                  </a:lnTo>
                  <a:lnTo>
                    <a:pt x="869483" y="573322"/>
                  </a:lnTo>
                  <a:lnTo>
                    <a:pt x="875817" y="568564"/>
                  </a:lnTo>
                  <a:lnTo>
                    <a:pt x="886908" y="568564"/>
                  </a:lnTo>
                  <a:lnTo>
                    <a:pt x="893242" y="574897"/>
                  </a:lnTo>
                  <a:lnTo>
                    <a:pt x="893242" y="587581"/>
                  </a:lnTo>
                  <a:lnTo>
                    <a:pt x="888483" y="590747"/>
                  </a:lnTo>
                  <a:lnTo>
                    <a:pt x="880558" y="593914"/>
                  </a:lnTo>
                  <a:close/>
                </a:path>
                <a:path w="1243329" h="1235710">
                  <a:moveTo>
                    <a:pt x="880558" y="709523"/>
                  </a:moveTo>
                  <a:lnTo>
                    <a:pt x="875817" y="709523"/>
                  </a:lnTo>
                  <a:lnTo>
                    <a:pt x="869483" y="704765"/>
                  </a:lnTo>
                  <a:lnTo>
                    <a:pt x="869483" y="690523"/>
                  </a:lnTo>
                  <a:lnTo>
                    <a:pt x="875817" y="685765"/>
                  </a:lnTo>
                  <a:lnTo>
                    <a:pt x="886908" y="685765"/>
                  </a:lnTo>
                  <a:lnTo>
                    <a:pt x="893242" y="692098"/>
                  </a:lnTo>
                  <a:lnTo>
                    <a:pt x="893242" y="704765"/>
                  </a:lnTo>
                  <a:lnTo>
                    <a:pt x="888483" y="707932"/>
                  </a:lnTo>
                  <a:lnTo>
                    <a:pt x="880558" y="709523"/>
                  </a:lnTo>
                  <a:close/>
                </a:path>
                <a:path w="1243329" h="1235710">
                  <a:moveTo>
                    <a:pt x="880558" y="826725"/>
                  </a:moveTo>
                  <a:lnTo>
                    <a:pt x="875817" y="826725"/>
                  </a:lnTo>
                  <a:lnTo>
                    <a:pt x="869483" y="820391"/>
                  </a:lnTo>
                  <a:lnTo>
                    <a:pt x="869483" y="806133"/>
                  </a:lnTo>
                  <a:lnTo>
                    <a:pt x="875817" y="802966"/>
                  </a:lnTo>
                  <a:lnTo>
                    <a:pt x="886908" y="802966"/>
                  </a:lnTo>
                  <a:lnTo>
                    <a:pt x="893242" y="809299"/>
                  </a:lnTo>
                  <a:lnTo>
                    <a:pt x="893242" y="820391"/>
                  </a:lnTo>
                  <a:lnTo>
                    <a:pt x="888483" y="825133"/>
                  </a:lnTo>
                  <a:lnTo>
                    <a:pt x="880558" y="826725"/>
                  </a:lnTo>
                  <a:close/>
                </a:path>
                <a:path w="1243329" h="1235710">
                  <a:moveTo>
                    <a:pt x="880558" y="943926"/>
                  </a:moveTo>
                  <a:lnTo>
                    <a:pt x="875817" y="943926"/>
                  </a:lnTo>
                  <a:lnTo>
                    <a:pt x="869483" y="937593"/>
                  </a:lnTo>
                  <a:lnTo>
                    <a:pt x="869483" y="923334"/>
                  </a:lnTo>
                  <a:lnTo>
                    <a:pt x="875817" y="920167"/>
                  </a:lnTo>
                  <a:lnTo>
                    <a:pt x="886908" y="920167"/>
                  </a:lnTo>
                  <a:lnTo>
                    <a:pt x="893242" y="926501"/>
                  </a:lnTo>
                  <a:lnTo>
                    <a:pt x="893242" y="937593"/>
                  </a:lnTo>
                  <a:lnTo>
                    <a:pt x="888483" y="942334"/>
                  </a:lnTo>
                  <a:lnTo>
                    <a:pt x="880558" y="943926"/>
                  </a:lnTo>
                  <a:close/>
                </a:path>
                <a:path w="1243329" h="1235710">
                  <a:moveTo>
                    <a:pt x="880558" y="1061127"/>
                  </a:moveTo>
                  <a:lnTo>
                    <a:pt x="875817" y="1061127"/>
                  </a:lnTo>
                  <a:lnTo>
                    <a:pt x="869483" y="1054777"/>
                  </a:lnTo>
                  <a:lnTo>
                    <a:pt x="869483" y="1040535"/>
                  </a:lnTo>
                  <a:lnTo>
                    <a:pt x="875817" y="1035777"/>
                  </a:lnTo>
                  <a:lnTo>
                    <a:pt x="886908" y="1035777"/>
                  </a:lnTo>
                  <a:lnTo>
                    <a:pt x="893242" y="1042110"/>
                  </a:lnTo>
                  <a:lnTo>
                    <a:pt x="893242" y="1054777"/>
                  </a:lnTo>
                  <a:lnTo>
                    <a:pt x="888483" y="1057960"/>
                  </a:lnTo>
                  <a:lnTo>
                    <a:pt x="880558" y="1061127"/>
                  </a:lnTo>
                  <a:close/>
                </a:path>
                <a:path w="1243329" h="1235710">
                  <a:moveTo>
                    <a:pt x="880558" y="1176737"/>
                  </a:moveTo>
                  <a:lnTo>
                    <a:pt x="875817" y="1176737"/>
                  </a:lnTo>
                  <a:lnTo>
                    <a:pt x="869483" y="1171978"/>
                  </a:lnTo>
                  <a:lnTo>
                    <a:pt x="869483" y="1157737"/>
                  </a:lnTo>
                  <a:lnTo>
                    <a:pt x="875817" y="1152978"/>
                  </a:lnTo>
                  <a:lnTo>
                    <a:pt x="886908" y="1152978"/>
                  </a:lnTo>
                  <a:lnTo>
                    <a:pt x="893242" y="1159311"/>
                  </a:lnTo>
                  <a:lnTo>
                    <a:pt x="893242" y="1171978"/>
                  </a:lnTo>
                  <a:lnTo>
                    <a:pt x="888483" y="1175145"/>
                  </a:lnTo>
                  <a:lnTo>
                    <a:pt x="880558" y="1176737"/>
                  </a:lnTo>
                  <a:close/>
                </a:path>
                <a:path w="1243329" h="1235710">
                  <a:moveTo>
                    <a:pt x="853633" y="66517"/>
                  </a:moveTo>
                  <a:lnTo>
                    <a:pt x="847299" y="66517"/>
                  </a:lnTo>
                  <a:lnTo>
                    <a:pt x="840966" y="60183"/>
                  </a:lnTo>
                  <a:lnTo>
                    <a:pt x="840966" y="45925"/>
                  </a:lnTo>
                  <a:lnTo>
                    <a:pt x="847299" y="42758"/>
                  </a:lnTo>
                  <a:lnTo>
                    <a:pt x="859983" y="42758"/>
                  </a:lnTo>
                  <a:lnTo>
                    <a:pt x="866316" y="49092"/>
                  </a:lnTo>
                  <a:lnTo>
                    <a:pt x="866316" y="60183"/>
                  </a:lnTo>
                  <a:lnTo>
                    <a:pt x="859983" y="64925"/>
                  </a:lnTo>
                  <a:lnTo>
                    <a:pt x="853633" y="66517"/>
                  </a:lnTo>
                  <a:close/>
                </a:path>
                <a:path w="1243329" h="1235710">
                  <a:moveTo>
                    <a:pt x="853633" y="183718"/>
                  </a:moveTo>
                  <a:lnTo>
                    <a:pt x="847299" y="183718"/>
                  </a:lnTo>
                  <a:lnTo>
                    <a:pt x="840966" y="177368"/>
                  </a:lnTo>
                  <a:lnTo>
                    <a:pt x="840966" y="163126"/>
                  </a:lnTo>
                  <a:lnTo>
                    <a:pt x="847299" y="159959"/>
                  </a:lnTo>
                  <a:lnTo>
                    <a:pt x="859983" y="159959"/>
                  </a:lnTo>
                  <a:lnTo>
                    <a:pt x="866316" y="164701"/>
                  </a:lnTo>
                  <a:lnTo>
                    <a:pt x="866316" y="177368"/>
                  </a:lnTo>
                  <a:lnTo>
                    <a:pt x="859983" y="182126"/>
                  </a:lnTo>
                  <a:lnTo>
                    <a:pt x="853633" y="183718"/>
                  </a:lnTo>
                  <a:close/>
                </a:path>
                <a:path w="1243329" h="1235710">
                  <a:moveTo>
                    <a:pt x="853633" y="300903"/>
                  </a:moveTo>
                  <a:lnTo>
                    <a:pt x="847299" y="300903"/>
                  </a:lnTo>
                  <a:lnTo>
                    <a:pt x="840966" y="294569"/>
                  </a:lnTo>
                  <a:lnTo>
                    <a:pt x="840966" y="280327"/>
                  </a:lnTo>
                  <a:lnTo>
                    <a:pt x="847299" y="277161"/>
                  </a:lnTo>
                  <a:lnTo>
                    <a:pt x="859983" y="277161"/>
                  </a:lnTo>
                  <a:lnTo>
                    <a:pt x="866316" y="281902"/>
                  </a:lnTo>
                  <a:lnTo>
                    <a:pt x="866316" y="294569"/>
                  </a:lnTo>
                  <a:lnTo>
                    <a:pt x="853633" y="300903"/>
                  </a:lnTo>
                  <a:close/>
                </a:path>
                <a:path w="1243329" h="1235710">
                  <a:moveTo>
                    <a:pt x="853633" y="416529"/>
                  </a:moveTo>
                  <a:lnTo>
                    <a:pt x="847299" y="416529"/>
                  </a:lnTo>
                  <a:lnTo>
                    <a:pt x="840966" y="411770"/>
                  </a:lnTo>
                  <a:lnTo>
                    <a:pt x="840966" y="397512"/>
                  </a:lnTo>
                  <a:lnTo>
                    <a:pt x="847299" y="392770"/>
                  </a:lnTo>
                  <a:lnTo>
                    <a:pt x="859983" y="392770"/>
                  </a:lnTo>
                  <a:lnTo>
                    <a:pt x="866316" y="399104"/>
                  </a:lnTo>
                  <a:lnTo>
                    <a:pt x="866316" y="411770"/>
                  </a:lnTo>
                  <a:lnTo>
                    <a:pt x="859983" y="414937"/>
                  </a:lnTo>
                  <a:lnTo>
                    <a:pt x="853633" y="416529"/>
                  </a:lnTo>
                  <a:close/>
                </a:path>
                <a:path w="1243329" h="1235710">
                  <a:moveTo>
                    <a:pt x="853633" y="533730"/>
                  </a:moveTo>
                  <a:lnTo>
                    <a:pt x="847299" y="533730"/>
                  </a:lnTo>
                  <a:lnTo>
                    <a:pt x="840966" y="527397"/>
                  </a:lnTo>
                  <a:lnTo>
                    <a:pt x="840966" y="513138"/>
                  </a:lnTo>
                  <a:lnTo>
                    <a:pt x="847299" y="509971"/>
                  </a:lnTo>
                  <a:lnTo>
                    <a:pt x="859983" y="509971"/>
                  </a:lnTo>
                  <a:lnTo>
                    <a:pt x="866316" y="516305"/>
                  </a:lnTo>
                  <a:lnTo>
                    <a:pt x="866316" y="527397"/>
                  </a:lnTo>
                  <a:lnTo>
                    <a:pt x="859983" y="532138"/>
                  </a:lnTo>
                  <a:lnTo>
                    <a:pt x="853633" y="533730"/>
                  </a:lnTo>
                  <a:close/>
                </a:path>
                <a:path w="1243329" h="1235710">
                  <a:moveTo>
                    <a:pt x="859983" y="650931"/>
                  </a:moveTo>
                  <a:lnTo>
                    <a:pt x="847299" y="650931"/>
                  </a:lnTo>
                  <a:lnTo>
                    <a:pt x="840966" y="644581"/>
                  </a:lnTo>
                  <a:lnTo>
                    <a:pt x="840966" y="630339"/>
                  </a:lnTo>
                  <a:lnTo>
                    <a:pt x="847299" y="627173"/>
                  </a:lnTo>
                  <a:lnTo>
                    <a:pt x="859983" y="627173"/>
                  </a:lnTo>
                  <a:lnTo>
                    <a:pt x="866316" y="633506"/>
                  </a:lnTo>
                  <a:lnTo>
                    <a:pt x="866316" y="644581"/>
                  </a:lnTo>
                  <a:lnTo>
                    <a:pt x="859983" y="650931"/>
                  </a:lnTo>
                  <a:close/>
                </a:path>
                <a:path w="1243329" h="1235710">
                  <a:moveTo>
                    <a:pt x="859983" y="768116"/>
                  </a:moveTo>
                  <a:lnTo>
                    <a:pt x="847299" y="768116"/>
                  </a:lnTo>
                  <a:lnTo>
                    <a:pt x="840966" y="761782"/>
                  </a:lnTo>
                  <a:lnTo>
                    <a:pt x="840966" y="747540"/>
                  </a:lnTo>
                  <a:lnTo>
                    <a:pt x="847299" y="742782"/>
                  </a:lnTo>
                  <a:lnTo>
                    <a:pt x="859983" y="742782"/>
                  </a:lnTo>
                  <a:lnTo>
                    <a:pt x="866316" y="749115"/>
                  </a:lnTo>
                  <a:lnTo>
                    <a:pt x="866316" y="761782"/>
                  </a:lnTo>
                  <a:lnTo>
                    <a:pt x="859983" y="768116"/>
                  </a:lnTo>
                  <a:close/>
                </a:path>
                <a:path w="1243329" h="1235710">
                  <a:moveTo>
                    <a:pt x="859983" y="883742"/>
                  </a:moveTo>
                  <a:lnTo>
                    <a:pt x="847299" y="883742"/>
                  </a:lnTo>
                  <a:lnTo>
                    <a:pt x="840966" y="878983"/>
                  </a:lnTo>
                  <a:lnTo>
                    <a:pt x="840966" y="864725"/>
                  </a:lnTo>
                  <a:lnTo>
                    <a:pt x="847299" y="859983"/>
                  </a:lnTo>
                  <a:lnTo>
                    <a:pt x="859983" y="859983"/>
                  </a:lnTo>
                  <a:lnTo>
                    <a:pt x="866316" y="866317"/>
                  </a:lnTo>
                  <a:lnTo>
                    <a:pt x="866316" y="877409"/>
                  </a:lnTo>
                  <a:lnTo>
                    <a:pt x="859983" y="883742"/>
                  </a:lnTo>
                  <a:close/>
                </a:path>
                <a:path w="1243329" h="1235710">
                  <a:moveTo>
                    <a:pt x="859983" y="1000943"/>
                  </a:moveTo>
                  <a:lnTo>
                    <a:pt x="847299" y="1000943"/>
                  </a:lnTo>
                  <a:lnTo>
                    <a:pt x="840966" y="994610"/>
                  </a:lnTo>
                  <a:lnTo>
                    <a:pt x="840966" y="980351"/>
                  </a:lnTo>
                  <a:lnTo>
                    <a:pt x="847299" y="977185"/>
                  </a:lnTo>
                  <a:lnTo>
                    <a:pt x="859983" y="977185"/>
                  </a:lnTo>
                  <a:lnTo>
                    <a:pt x="866316" y="983518"/>
                  </a:lnTo>
                  <a:lnTo>
                    <a:pt x="866316" y="994610"/>
                  </a:lnTo>
                  <a:lnTo>
                    <a:pt x="859983" y="1000943"/>
                  </a:lnTo>
                  <a:close/>
                </a:path>
                <a:path w="1243329" h="1235710">
                  <a:moveTo>
                    <a:pt x="859983" y="1118128"/>
                  </a:moveTo>
                  <a:lnTo>
                    <a:pt x="847299" y="1118128"/>
                  </a:lnTo>
                  <a:lnTo>
                    <a:pt x="840966" y="1111794"/>
                  </a:lnTo>
                  <a:lnTo>
                    <a:pt x="840966" y="1097553"/>
                  </a:lnTo>
                  <a:lnTo>
                    <a:pt x="847299" y="1094386"/>
                  </a:lnTo>
                  <a:lnTo>
                    <a:pt x="859983" y="1094386"/>
                  </a:lnTo>
                  <a:lnTo>
                    <a:pt x="866316" y="1099128"/>
                  </a:lnTo>
                  <a:lnTo>
                    <a:pt x="866316" y="1111794"/>
                  </a:lnTo>
                  <a:lnTo>
                    <a:pt x="859983" y="1118128"/>
                  </a:lnTo>
                  <a:close/>
                </a:path>
                <a:path w="1243329" h="1235710">
                  <a:moveTo>
                    <a:pt x="829891" y="123534"/>
                  </a:moveTo>
                  <a:lnTo>
                    <a:pt x="817207" y="123534"/>
                  </a:lnTo>
                  <a:lnTo>
                    <a:pt x="812466" y="118776"/>
                  </a:lnTo>
                  <a:lnTo>
                    <a:pt x="812466" y="104517"/>
                  </a:lnTo>
                  <a:lnTo>
                    <a:pt x="818798" y="99775"/>
                  </a:lnTo>
                  <a:lnTo>
                    <a:pt x="829891" y="99775"/>
                  </a:lnTo>
                  <a:lnTo>
                    <a:pt x="836224" y="106109"/>
                  </a:lnTo>
                  <a:lnTo>
                    <a:pt x="836224" y="118776"/>
                  </a:lnTo>
                  <a:lnTo>
                    <a:pt x="829891" y="123534"/>
                  </a:lnTo>
                  <a:close/>
                </a:path>
                <a:path w="1243329" h="1235710">
                  <a:moveTo>
                    <a:pt x="829891" y="240719"/>
                  </a:moveTo>
                  <a:lnTo>
                    <a:pt x="817207" y="240719"/>
                  </a:lnTo>
                  <a:lnTo>
                    <a:pt x="812466" y="234385"/>
                  </a:lnTo>
                  <a:lnTo>
                    <a:pt x="812466" y="221718"/>
                  </a:lnTo>
                  <a:lnTo>
                    <a:pt x="818798" y="216977"/>
                  </a:lnTo>
                  <a:lnTo>
                    <a:pt x="829891" y="216977"/>
                  </a:lnTo>
                  <a:lnTo>
                    <a:pt x="836224" y="223310"/>
                  </a:lnTo>
                  <a:lnTo>
                    <a:pt x="836224" y="234385"/>
                  </a:lnTo>
                  <a:lnTo>
                    <a:pt x="829891" y="240719"/>
                  </a:lnTo>
                  <a:close/>
                </a:path>
                <a:path w="1243329" h="1235710">
                  <a:moveTo>
                    <a:pt x="829891" y="357920"/>
                  </a:moveTo>
                  <a:lnTo>
                    <a:pt x="817207" y="357920"/>
                  </a:lnTo>
                  <a:lnTo>
                    <a:pt x="812466" y="351586"/>
                  </a:lnTo>
                  <a:lnTo>
                    <a:pt x="812466" y="337345"/>
                  </a:lnTo>
                  <a:lnTo>
                    <a:pt x="818798" y="334161"/>
                  </a:lnTo>
                  <a:lnTo>
                    <a:pt x="829891" y="334161"/>
                  </a:lnTo>
                  <a:lnTo>
                    <a:pt x="836224" y="340511"/>
                  </a:lnTo>
                  <a:lnTo>
                    <a:pt x="836224" y="353178"/>
                  </a:lnTo>
                  <a:lnTo>
                    <a:pt x="829891" y="357920"/>
                  </a:lnTo>
                  <a:close/>
                </a:path>
                <a:path w="1243329" h="1235710">
                  <a:moveTo>
                    <a:pt x="829891" y="475121"/>
                  </a:moveTo>
                  <a:lnTo>
                    <a:pt x="817207" y="475121"/>
                  </a:lnTo>
                  <a:lnTo>
                    <a:pt x="812466" y="468788"/>
                  </a:lnTo>
                  <a:lnTo>
                    <a:pt x="812466" y="454529"/>
                  </a:lnTo>
                  <a:lnTo>
                    <a:pt x="818798" y="449787"/>
                  </a:lnTo>
                  <a:lnTo>
                    <a:pt x="829891" y="449787"/>
                  </a:lnTo>
                  <a:lnTo>
                    <a:pt x="836224" y="456121"/>
                  </a:lnTo>
                  <a:lnTo>
                    <a:pt x="836224" y="470379"/>
                  </a:lnTo>
                  <a:lnTo>
                    <a:pt x="829891" y="475121"/>
                  </a:lnTo>
                  <a:close/>
                </a:path>
                <a:path w="1243329" h="1235710">
                  <a:moveTo>
                    <a:pt x="823557" y="593914"/>
                  </a:moveTo>
                  <a:lnTo>
                    <a:pt x="817207" y="593914"/>
                  </a:lnTo>
                  <a:lnTo>
                    <a:pt x="812466" y="587581"/>
                  </a:lnTo>
                  <a:lnTo>
                    <a:pt x="812466" y="573322"/>
                  </a:lnTo>
                  <a:lnTo>
                    <a:pt x="818798" y="568564"/>
                  </a:lnTo>
                  <a:lnTo>
                    <a:pt x="829891" y="568564"/>
                  </a:lnTo>
                  <a:lnTo>
                    <a:pt x="836224" y="574897"/>
                  </a:lnTo>
                  <a:lnTo>
                    <a:pt x="836224" y="587581"/>
                  </a:lnTo>
                  <a:lnTo>
                    <a:pt x="823557" y="593914"/>
                  </a:lnTo>
                  <a:close/>
                </a:path>
                <a:path w="1243329" h="1235710">
                  <a:moveTo>
                    <a:pt x="823557" y="709523"/>
                  </a:moveTo>
                  <a:lnTo>
                    <a:pt x="817207" y="709523"/>
                  </a:lnTo>
                  <a:lnTo>
                    <a:pt x="812466" y="704765"/>
                  </a:lnTo>
                  <a:lnTo>
                    <a:pt x="812466" y="690523"/>
                  </a:lnTo>
                  <a:lnTo>
                    <a:pt x="818798" y="685765"/>
                  </a:lnTo>
                  <a:lnTo>
                    <a:pt x="829891" y="685765"/>
                  </a:lnTo>
                  <a:lnTo>
                    <a:pt x="836224" y="692098"/>
                  </a:lnTo>
                  <a:lnTo>
                    <a:pt x="836224" y="704765"/>
                  </a:lnTo>
                  <a:lnTo>
                    <a:pt x="829891" y="707932"/>
                  </a:lnTo>
                  <a:lnTo>
                    <a:pt x="823557" y="709523"/>
                  </a:lnTo>
                  <a:close/>
                </a:path>
                <a:path w="1243329" h="1235710">
                  <a:moveTo>
                    <a:pt x="823557" y="826725"/>
                  </a:moveTo>
                  <a:lnTo>
                    <a:pt x="817207" y="826725"/>
                  </a:lnTo>
                  <a:lnTo>
                    <a:pt x="812466" y="820391"/>
                  </a:lnTo>
                  <a:lnTo>
                    <a:pt x="812466" y="806133"/>
                  </a:lnTo>
                  <a:lnTo>
                    <a:pt x="818798" y="802966"/>
                  </a:lnTo>
                  <a:lnTo>
                    <a:pt x="829891" y="802966"/>
                  </a:lnTo>
                  <a:lnTo>
                    <a:pt x="836224" y="809299"/>
                  </a:lnTo>
                  <a:lnTo>
                    <a:pt x="836224" y="820391"/>
                  </a:lnTo>
                  <a:lnTo>
                    <a:pt x="829891" y="825133"/>
                  </a:lnTo>
                  <a:lnTo>
                    <a:pt x="823557" y="826725"/>
                  </a:lnTo>
                  <a:close/>
                </a:path>
                <a:path w="1243329" h="1235710">
                  <a:moveTo>
                    <a:pt x="823557" y="943926"/>
                  </a:moveTo>
                  <a:lnTo>
                    <a:pt x="817207" y="943926"/>
                  </a:lnTo>
                  <a:lnTo>
                    <a:pt x="812466" y="937593"/>
                  </a:lnTo>
                  <a:lnTo>
                    <a:pt x="812466" y="923334"/>
                  </a:lnTo>
                  <a:lnTo>
                    <a:pt x="818798" y="920167"/>
                  </a:lnTo>
                  <a:lnTo>
                    <a:pt x="829891" y="920167"/>
                  </a:lnTo>
                  <a:lnTo>
                    <a:pt x="836224" y="926501"/>
                  </a:lnTo>
                  <a:lnTo>
                    <a:pt x="836224" y="937593"/>
                  </a:lnTo>
                  <a:lnTo>
                    <a:pt x="829891" y="942334"/>
                  </a:lnTo>
                  <a:lnTo>
                    <a:pt x="823557" y="943926"/>
                  </a:lnTo>
                  <a:close/>
                </a:path>
                <a:path w="1243329" h="1235710">
                  <a:moveTo>
                    <a:pt x="823557" y="1061127"/>
                  </a:moveTo>
                  <a:lnTo>
                    <a:pt x="817207" y="1061127"/>
                  </a:lnTo>
                  <a:lnTo>
                    <a:pt x="812466" y="1054777"/>
                  </a:lnTo>
                  <a:lnTo>
                    <a:pt x="812466" y="1040535"/>
                  </a:lnTo>
                  <a:lnTo>
                    <a:pt x="818798" y="1035777"/>
                  </a:lnTo>
                  <a:lnTo>
                    <a:pt x="829891" y="1035777"/>
                  </a:lnTo>
                  <a:lnTo>
                    <a:pt x="836224" y="1042110"/>
                  </a:lnTo>
                  <a:lnTo>
                    <a:pt x="836224" y="1054777"/>
                  </a:lnTo>
                  <a:lnTo>
                    <a:pt x="823557" y="1061127"/>
                  </a:lnTo>
                  <a:close/>
                </a:path>
                <a:path w="1243329" h="1235710">
                  <a:moveTo>
                    <a:pt x="823557" y="1176737"/>
                  </a:moveTo>
                  <a:lnTo>
                    <a:pt x="817207" y="1176737"/>
                  </a:lnTo>
                  <a:lnTo>
                    <a:pt x="812466" y="1171978"/>
                  </a:lnTo>
                  <a:lnTo>
                    <a:pt x="812466" y="1157737"/>
                  </a:lnTo>
                  <a:lnTo>
                    <a:pt x="818798" y="1152978"/>
                  </a:lnTo>
                  <a:lnTo>
                    <a:pt x="829891" y="1152978"/>
                  </a:lnTo>
                  <a:lnTo>
                    <a:pt x="836224" y="1159311"/>
                  </a:lnTo>
                  <a:lnTo>
                    <a:pt x="836224" y="1171978"/>
                  </a:lnTo>
                  <a:lnTo>
                    <a:pt x="829891" y="1175145"/>
                  </a:lnTo>
                  <a:lnTo>
                    <a:pt x="823557" y="1176737"/>
                  </a:lnTo>
                  <a:close/>
                </a:path>
                <a:path w="1243329" h="1235710">
                  <a:moveTo>
                    <a:pt x="787115" y="1228996"/>
                  </a:moveTo>
                  <a:lnTo>
                    <a:pt x="787115" y="1227421"/>
                  </a:lnTo>
                  <a:lnTo>
                    <a:pt x="783948" y="1224254"/>
                  </a:lnTo>
                  <a:lnTo>
                    <a:pt x="783948" y="1216329"/>
                  </a:lnTo>
                  <a:lnTo>
                    <a:pt x="788707" y="1213162"/>
                  </a:lnTo>
                  <a:lnTo>
                    <a:pt x="793466" y="1211570"/>
                  </a:lnTo>
                  <a:lnTo>
                    <a:pt x="799798" y="1211570"/>
                  </a:lnTo>
                  <a:lnTo>
                    <a:pt x="806132" y="1216329"/>
                  </a:lnTo>
                  <a:lnTo>
                    <a:pt x="806132" y="1222662"/>
                  </a:lnTo>
                  <a:lnTo>
                    <a:pt x="799798" y="1224254"/>
                  </a:lnTo>
                  <a:lnTo>
                    <a:pt x="791873" y="1227421"/>
                  </a:lnTo>
                  <a:lnTo>
                    <a:pt x="787115" y="1228996"/>
                  </a:lnTo>
                  <a:close/>
                </a:path>
                <a:path w="1243329" h="1235710">
                  <a:moveTo>
                    <a:pt x="793466" y="66517"/>
                  </a:moveTo>
                  <a:lnTo>
                    <a:pt x="788707" y="66517"/>
                  </a:lnTo>
                  <a:lnTo>
                    <a:pt x="782373" y="60183"/>
                  </a:lnTo>
                  <a:lnTo>
                    <a:pt x="782373" y="45925"/>
                  </a:lnTo>
                  <a:lnTo>
                    <a:pt x="788707" y="42758"/>
                  </a:lnTo>
                  <a:lnTo>
                    <a:pt x="799798" y="42758"/>
                  </a:lnTo>
                  <a:lnTo>
                    <a:pt x="806132" y="49092"/>
                  </a:lnTo>
                  <a:lnTo>
                    <a:pt x="806132" y="60183"/>
                  </a:lnTo>
                  <a:lnTo>
                    <a:pt x="801373" y="64925"/>
                  </a:lnTo>
                  <a:lnTo>
                    <a:pt x="793466" y="66517"/>
                  </a:lnTo>
                  <a:close/>
                </a:path>
                <a:path w="1243329" h="1235710">
                  <a:moveTo>
                    <a:pt x="793466" y="183718"/>
                  </a:moveTo>
                  <a:lnTo>
                    <a:pt x="788707" y="183718"/>
                  </a:lnTo>
                  <a:lnTo>
                    <a:pt x="782373" y="177368"/>
                  </a:lnTo>
                  <a:lnTo>
                    <a:pt x="782373" y="163126"/>
                  </a:lnTo>
                  <a:lnTo>
                    <a:pt x="788707" y="159959"/>
                  </a:lnTo>
                  <a:lnTo>
                    <a:pt x="799798" y="159959"/>
                  </a:lnTo>
                  <a:lnTo>
                    <a:pt x="806132" y="164701"/>
                  </a:lnTo>
                  <a:lnTo>
                    <a:pt x="806132" y="177368"/>
                  </a:lnTo>
                  <a:lnTo>
                    <a:pt x="801373" y="182126"/>
                  </a:lnTo>
                  <a:lnTo>
                    <a:pt x="793466" y="183718"/>
                  </a:lnTo>
                  <a:close/>
                </a:path>
                <a:path w="1243329" h="1235710">
                  <a:moveTo>
                    <a:pt x="793466" y="300903"/>
                  </a:moveTo>
                  <a:lnTo>
                    <a:pt x="788707" y="300903"/>
                  </a:lnTo>
                  <a:lnTo>
                    <a:pt x="782373" y="294569"/>
                  </a:lnTo>
                  <a:lnTo>
                    <a:pt x="782373" y="280327"/>
                  </a:lnTo>
                  <a:lnTo>
                    <a:pt x="788707" y="277161"/>
                  </a:lnTo>
                  <a:lnTo>
                    <a:pt x="799798" y="277161"/>
                  </a:lnTo>
                  <a:lnTo>
                    <a:pt x="806132" y="281902"/>
                  </a:lnTo>
                  <a:lnTo>
                    <a:pt x="806132" y="294569"/>
                  </a:lnTo>
                  <a:lnTo>
                    <a:pt x="801373" y="297736"/>
                  </a:lnTo>
                  <a:lnTo>
                    <a:pt x="793466" y="300903"/>
                  </a:lnTo>
                  <a:close/>
                </a:path>
                <a:path w="1243329" h="1235710">
                  <a:moveTo>
                    <a:pt x="793466" y="416529"/>
                  </a:moveTo>
                  <a:lnTo>
                    <a:pt x="788707" y="416529"/>
                  </a:lnTo>
                  <a:lnTo>
                    <a:pt x="782373" y="411770"/>
                  </a:lnTo>
                  <a:lnTo>
                    <a:pt x="782373" y="397512"/>
                  </a:lnTo>
                  <a:lnTo>
                    <a:pt x="788707" y="392770"/>
                  </a:lnTo>
                  <a:lnTo>
                    <a:pt x="799798" y="392770"/>
                  </a:lnTo>
                  <a:lnTo>
                    <a:pt x="806132" y="399104"/>
                  </a:lnTo>
                  <a:lnTo>
                    <a:pt x="806132" y="411770"/>
                  </a:lnTo>
                  <a:lnTo>
                    <a:pt x="801373" y="414937"/>
                  </a:lnTo>
                  <a:lnTo>
                    <a:pt x="793466" y="416529"/>
                  </a:lnTo>
                  <a:close/>
                </a:path>
                <a:path w="1243329" h="1235710">
                  <a:moveTo>
                    <a:pt x="793466" y="533730"/>
                  </a:moveTo>
                  <a:lnTo>
                    <a:pt x="788707" y="533730"/>
                  </a:lnTo>
                  <a:lnTo>
                    <a:pt x="782373" y="527397"/>
                  </a:lnTo>
                  <a:lnTo>
                    <a:pt x="782373" y="513138"/>
                  </a:lnTo>
                  <a:lnTo>
                    <a:pt x="788707" y="509971"/>
                  </a:lnTo>
                  <a:lnTo>
                    <a:pt x="799798" y="509971"/>
                  </a:lnTo>
                  <a:lnTo>
                    <a:pt x="806132" y="516305"/>
                  </a:lnTo>
                  <a:lnTo>
                    <a:pt x="806132" y="527397"/>
                  </a:lnTo>
                  <a:lnTo>
                    <a:pt x="801373" y="532138"/>
                  </a:lnTo>
                  <a:lnTo>
                    <a:pt x="793466" y="533730"/>
                  </a:lnTo>
                  <a:close/>
                </a:path>
                <a:path w="1243329" h="1235710">
                  <a:moveTo>
                    <a:pt x="801373" y="650931"/>
                  </a:moveTo>
                  <a:lnTo>
                    <a:pt x="788707" y="650931"/>
                  </a:lnTo>
                  <a:lnTo>
                    <a:pt x="782373" y="644581"/>
                  </a:lnTo>
                  <a:lnTo>
                    <a:pt x="782373" y="630339"/>
                  </a:lnTo>
                  <a:lnTo>
                    <a:pt x="788707" y="627173"/>
                  </a:lnTo>
                  <a:lnTo>
                    <a:pt x="799798" y="627173"/>
                  </a:lnTo>
                  <a:lnTo>
                    <a:pt x="806132" y="633506"/>
                  </a:lnTo>
                  <a:lnTo>
                    <a:pt x="806132" y="644581"/>
                  </a:lnTo>
                  <a:lnTo>
                    <a:pt x="801373" y="650931"/>
                  </a:lnTo>
                  <a:close/>
                </a:path>
                <a:path w="1243329" h="1235710">
                  <a:moveTo>
                    <a:pt x="801373" y="768116"/>
                  </a:moveTo>
                  <a:lnTo>
                    <a:pt x="788707" y="768116"/>
                  </a:lnTo>
                  <a:lnTo>
                    <a:pt x="782373" y="761782"/>
                  </a:lnTo>
                  <a:lnTo>
                    <a:pt x="782373" y="747540"/>
                  </a:lnTo>
                  <a:lnTo>
                    <a:pt x="788707" y="742782"/>
                  </a:lnTo>
                  <a:lnTo>
                    <a:pt x="799798" y="742782"/>
                  </a:lnTo>
                  <a:lnTo>
                    <a:pt x="806132" y="749115"/>
                  </a:lnTo>
                  <a:lnTo>
                    <a:pt x="806132" y="761782"/>
                  </a:lnTo>
                  <a:lnTo>
                    <a:pt x="801373" y="768116"/>
                  </a:lnTo>
                  <a:close/>
                </a:path>
                <a:path w="1243329" h="1235710">
                  <a:moveTo>
                    <a:pt x="801373" y="883742"/>
                  </a:moveTo>
                  <a:lnTo>
                    <a:pt x="788707" y="883742"/>
                  </a:lnTo>
                  <a:lnTo>
                    <a:pt x="782373" y="878983"/>
                  </a:lnTo>
                  <a:lnTo>
                    <a:pt x="782373" y="864725"/>
                  </a:lnTo>
                  <a:lnTo>
                    <a:pt x="788707" y="859983"/>
                  </a:lnTo>
                  <a:lnTo>
                    <a:pt x="799798" y="859983"/>
                  </a:lnTo>
                  <a:lnTo>
                    <a:pt x="806132" y="866317"/>
                  </a:lnTo>
                  <a:lnTo>
                    <a:pt x="806132" y="877409"/>
                  </a:lnTo>
                  <a:lnTo>
                    <a:pt x="801373" y="883742"/>
                  </a:lnTo>
                  <a:close/>
                </a:path>
                <a:path w="1243329" h="1235710">
                  <a:moveTo>
                    <a:pt x="801373" y="1000943"/>
                  </a:moveTo>
                  <a:lnTo>
                    <a:pt x="788707" y="1000943"/>
                  </a:lnTo>
                  <a:lnTo>
                    <a:pt x="782373" y="994610"/>
                  </a:lnTo>
                  <a:lnTo>
                    <a:pt x="782373" y="980351"/>
                  </a:lnTo>
                  <a:lnTo>
                    <a:pt x="788707" y="977185"/>
                  </a:lnTo>
                  <a:lnTo>
                    <a:pt x="799798" y="977185"/>
                  </a:lnTo>
                  <a:lnTo>
                    <a:pt x="806132" y="983518"/>
                  </a:lnTo>
                  <a:lnTo>
                    <a:pt x="806132" y="994610"/>
                  </a:lnTo>
                  <a:lnTo>
                    <a:pt x="801373" y="1000943"/>
                  </a:lnTo>
                  <a:close/>
                </a:path>
                <a:path w="1243329" h="1235710">
                  <a:moveTo>
                    <a:pt x="801373" y="1118128"/>
                  </a:moveTo>
                  <a:lnTo>
                    <a:pt x="788707" y="1118128"/>
                  </a:lnTo>
                  <a:lnTo>
                    <a:pt x="782373" y="1111794"/>
                  </a:lnTo>
                  <a:lnTo>
                    <a:pt x="782373" y="1097553"/>
                  </a:lnTo>
                  <a:lnTo>
                    <a:pt x="788707" y="1094386"/>
                  </a:lnTo>
                  <a:lnTo>
                    <a:pt x="799798" y="1094386"/>
                  </a:lnTo>
                  <a:lnTo>
                    <a:pt x="806132" y="1099128"/>
                  </a:lnTo>
                  <a:lnTo>
                    <a:pt x="806132" y="1111794"/>
                  </a:lnTo>
                  <a:lnTo>
                    <a:pt x="801373" y="1118128"/>
                  </a:lnTo>
                  <a:close/>
                </a:path>
                <a:path w="1243329" h="1235710">
                  <a:moveTo>
                    <a:pt x="772873" y="123534"/>
                  </a:moveTo>
                  <a:lnTo>
                    <a:pt x="758615" y="123534"/>
                  </a:lnTo>
                  <a:lnTo>
                    <a:pt x="752281" y="118776"/>
                  </a:lnTo>
                  <a:lnTo>
                    <a:pt x="752281" y="104517"/>
                  </a:lnTo>
                  <a:lnTo>
                    <a:pt x="758615" y="99775"/>
                  </a:lnTo>
                  <a:lnTo>
                    <a:pt x="771281" y="99775"/>
                  </a:lnTo>
                  <a:lnTo>
                    <a:pt x="776040" y="106109"/>
                  </a:lnTo>
                  <a:lnTo>
                    <a:pt x="776040" y="118776"/>
                  </a:lnTo>
                  <a:lnTo>
                    <a:pt x="772873" y="123534"/>
                  </a:lnTo>
                  <a:close/>
                </a:path>
                <a:path w="1243329" h="1235710">
                  <a:moveTo>
                    <a:pt x="772873" y="240719"/>
                  </a:moveTo>
                  <a:lnTo>
                    <a:pt x="758615" y="240719"/>
                  </a:lnTo>
                  <a:lnTo>
                    <a:pt x="752281" y="234385"/>
                  </a:lnTo>
                  <a:lnTo>
                    <a:pt x="752281" y="221718"/>
                  </a:lnTo>
                  <a:lnTo>
                    <a:pt x="758615" y="216977"/>
                  </a:lnTo>
                  <a:lnTo>
                    <a:pt x="771281" y="216977"/>
                  </a:lnTo>
                  <a:lnTo>
                    <a:pt x="776040" y="223310"/>
                  </a:lnTo>
                  <a:lnTo>
                    <a:pt x="776040" y="234385"/>
                  </a:lnTo>
                  <a:lnTo>
                    <a:pt x="772873" y="240719"/>
                  </a:lnTo>
                  <a:close/>
                </a:path>
                <a:path w="1243329" h="1235710">
                  <a:moveTo>
                    <a:pt x="772873" y="357920"/>
                  </a:moveTo>
                  <a:lnTo>
                    <a:pt x="758615" y="357920"/>
                  </a:lnTo>
                  <a:lnTo>
                    <a:pt x="752281" y="351586"/>
                  </a:lnTo>
                  <a:lnTo>
                    <a:pt x="752281" y="337345"/>
                  </a:lnTo>
                  <a:lnTo>
                    <a:pt x="758615" y="334161"/>
                  </a:lnTo>
                  <a:lnTo>
                    <a:pt x="771281" y="334161"/>
                  </a:lnTo>
                  <a:lnTo>
                    <a:pt x="776040" y="340511"/>
                  </a:lnTo>
                  <a:lnTo>
                    <a:pt x="776040" y="353178"/>
                  </a:lnTo>
                  <a:lnTo>
                    <a:pt x="772873" y="357920"/>
                  </a:lnTo>
                  <a:close/>
                </a:path>
                <a:path w="1243329" h="1235710">
                  <a:moveTo>
                    <a:pt x="772873" y="475121"/>
                  </a:moveTo>
                  <a:lnTo>
                    <a:pt x="758615" y="475121"/>
                  </a:lnTo>
                  <a:lnTo>
                    <a:pt x="752281" y="468788"/>
                  </a:lnTo>
                  <a:lnTo>
                    <a:pt x="752281" y="454529"/>
                  </a:lnTo>
                  <a:lnTo>
                    <a:pt x="758615" y="449787"/>
                  </a:lnTo>
                  <a:lnTo>
                    <a:pt x="771281" y="449787"/>
                  </a:lnTo>
                  <a:lnTo>
                    <a:pt x="776040" y="456121"/>
                  </a:lnTo>
                  <a:lnTo>
                    <a:pt x="776040" y="470379"/>
                  </a:lnTo>
                  <a:lnTo>
                    <a:pt x="772873" y="475121"/>
                  </a:lnTo>
                  <a:close/>
                </a:path>
                <a:path w="1243329" h="1235710">
                  <a:moveTo>
                    <a:pt x="764948" y="593914"/>
                  </a:moveTo>
                  <a:lnTo>
                    <a:pt x="758615" y="593914"/>
                  </a:lnTo>
                  <a:lnTo>
                    <a:pt x="752281" y="587581"/>
                  </a:lnTo>
                  <a:lnTo>
                    <a:pt x="752281" y="573322"/>
                  </a:lnTo>
                  <a:lnTo>
                    <a:pt x="758615" y="568564"/>
                  </a:lnTo>
                  <a:lnTo>
                    <a:pt x="771281" y="568564"/>
                  </a:lnTo>
                  <a:lnTo>
                    <a:pt x="776040" y="574897"/>
                  </a:lnTo>
                  <a:lnTo>
                    <a:pt x="776040" y="587581"/>
                  </a:lnTo>
                  <a:lnTo>
                    <a:pt x="772873" y="590747"/>
                  </a:lnTo>
                  <a:lnTo>
                    <a:pt x="764948" y="593914"/>
                  </a:lnTo>
                  <a:close/>
                </a:path>
                <a:path w="1243329" h="1235710">
                  <a:moveTo>
                    <a:pt x="764948" y="709523"/>
                  </a:moveTo>
                  <a:lnTo>
                    <a:pt x="758615" y="709523"/>
                  </a:lnTo>
                  <a:lnTo>
                    <a:pt x="752281" y="704765"/>
                  </a:lnTo>
                  <a:lnTo>
                    <a:pt x="752281" y="690523"/>
                  </a:lnTo>
                  <a:lnTo>
                    <a:pt x="758615" y="685765"/>
                  </a:lnTo>
                  <a:lnTo>
                    <a:pt x="771281" y="685765"/>
                  </a:lnTo>
                  <a:lnTo>
                    <a:pt x="776040" y="692098"/>
                  </a:lnTo>
                  <a:lnTo>
                    <a:pt x="776040" y="704765"/>
                  </a:lnTo>
                  <a:lnTo>
                    <a:pt x="772873" y="707932"/>
                  </a:lnTo>
                  <a:lnTo>
                    <a:pt x="764948" y="709523"/>
                  </a:lnTo>
                  <a:close/>
                </a:path>
                <a:path w="1243329" h="1235710">
                  <a:moveTo>
                    <a:pt x="764948" y="826725"/>
                  </a:moveTo>
                  <a:lnTo>
                    <a:pt x="758615" y="826725"/>
                  </a:lnTo>
                  <a:lnTo>
                    <a:pt x="752281" y="820391"/>
                  </a:lnTo>
                  <a:lnTo>
                    <a:pt x="752281" y="806133"/>
                  </a:lnTo>
                  <a:lnTo>
                    <a:pt x="758615" y="802966"/>
                  </a:lnTo>
                  <a:lnTo>
                    <a:pt x="771281" y="802966"/>
                  </a:lnTo>
                  <a:lnTo>
                    <a:pt x="776040" y="809299"/>
                  </a:lnTo>
                  <a:lnTo>
                    <a:pt x="776040" y="820391"/>
                  </a:lnTo>
                  <a:lnTo>
                    <a:pt x="772873" y="825133"/>
                  </a:lnTo>
                  <a:lnTo>
                    <a:pt x="764948" y="826725"/>
                  </a:lnTo>
                  <a:close/>
                </a:path>
                <a:path w="1243329" h="1235710">
                  <a:moveTo>
                    <a:pt x="764948" y="943926"/>
                  </a:moveTo>
                  <a:lnTo>
                    <a:pt x="758615" y="943926"/>
                  </a:lnTo>
                  <a:lnTo>
                    <a:pt x="752281" y="937593"/>
                  </a:lnTo>
                  <a:lnTo>
                    <a:pt x="752281" y="923334"/>
                  </a:lnTo>
                  <a:lnTo>
                    <a:pt x="758615" y="920167"/>
                  </a:lnTo>
                  <a:lnTo>
                    <a:pt x="771281" y="920167"/>
                  </a:lnTo>
                  <a:lnTo>
                    <a:pt x="776040" y="926501"/>
                  </a:lnTo>
                  <a:lnTo>
                    <a:pt x="776040" y="937593"/>
                  </a:lnTo>
                  <a:lnTo>
                    <a:pt x="772873" y="942334"/>
                  </a:lnTo>
                  <a:lnTo>
                    <a:pt x="764948" y="943926"/>
                  </a:lnTo>
                  <a:close/>
                </a:path>
                <a:path w="1243329" h="1235710">
                  <a:moveTo>
                    <a:pt x="764948" y="1061127"/>
                  </a:moveTo>
                  <a:lnTo>
                    <a:pt x="758615" y="1061127"/>
                  </a:lnTo>
                  <a:lnTo>
                    <a:pt x="752281" y="1054777"/>
                  </a:lnTo>
                  <a:lnTo>
                    <a:pt x="752281" y="1040535"/>
                  </a:lnTo>
                  <a:lnTo>
                    <a:pt x="758615" y="1035777"/>
                  </a:lnTo>
                  <a:lnTo>
                    <a:pt x="771281" y="1035777"/>
                  </a:lnTo>
                  <a:lnTo>
                    <a:pt x="776040" y="1042110"/>
                  </a:lnTo>
                  <a:lnTo>
                    <a:pt x="776040" y="1054777"/>
                  </a:lnTo>
                  <a:lnTo>
                    <a:pt x="772873" y="1057960"/>
                  </a:lnTo>
                  <a:lnTo>
                    <a:pt x="764948" y="1061127"/>
                  </a:lnTo>
                  <a:close/>
                </a:path>
                <a:path w="1243329" h="1235710">
                  <a:moveTo>
                    <a:pt x="764948" y="1176737"/>
                  </a:moveTo>
                  <a:lnTo>
                    <a:pt x="758615" y="1176737"/>
                  </a:lnTo>
                  <a:lnTo>
                    <a:pt x="752281" y="1171978"/>
                  </a:lnTo>
                  <a:lnTo>
                    <a:pt x="752281" y="1157737"/>
                  </a:lnTo>
                  <a:lnTo>
                    <a:pt x="758615" y="1152978"/>
                  </a:lnTo>
                  <a:lnTo>
                    <a:pt x="771281" y="1152978"/>
                  </a:lnTo>
                  <a:lnTo>
                    <a:pt x="776040" y="1159311"/>
                  </a:lnTo>
                  <a:lnTo>
                    <a:pt x="776040" y="1171978"/>
                  </a:lnTo>
                  <a:lnTo>
                    <a:pt x="772873" y="1175145"/>
                  </a:lnTo>
                  <a:lnTo>
                    <a:pt x="764948" y="1176737"/>
                  </a:lnTo>
                  <a:close/>
                </a:path>
                <a:path w="1243329" h="1235710">
                  <a:moveTo>
                    <a:pt x="736448" y="66517"/>
                  </a:moveTo>
                  <a:lnTo>
                    <a:pt x="730115" y="66517"/>
                  </a:lnTo>
                  <a:lnTo>
                    <a:pt x="725356" y="60183"/>
                  </a:lnTo>
                  <a:lnTo>
                    <a:pt x="725356" y="45925"/>
                  </a:lnTo>
                  <a:lnTo>
                    <a:pt x="730115" y="42758"/>
                  </a:lnTo>
                  <a:lnTo>
                    <a:pt x="742781" y="42758"/>
                  </a:lnTo>
                  <a:lnTo>
                    <a:pt x="749115" y="49092"/>
                  </a:lnTo>
                  <a:lnTo>
                    <a:pt x="749115" y="60183"/>
                  </a:lnTo>
                  <a:lnTo>
                    <a:pt x="742781" y="64925"/>
                  </a:lnTo>
                  <a:lnTo>
                    <a:pt x="736448" y="66517"/>
                  </a:lnTo>
                  <a:close/>
                </a:path>
                <a:path w="1243329" h="1235710">
                  <a:moveTo>
                    <a:pt x="736448" y="183718"/>
                  </a:moveTo>
                  <a:lnTo>
                    <a:pt x="730115" y="183718"/>
                  </a:lnTo>
                  <a:lnTo>
                    <a:pt x="725356" y="177368"/>
                  </a:lnTo>
                  <a:lnTo>
                    <a:pt x="725356" y="163126"/>
                  </a:lnTo>
                  <a:lnTo>
                    <a:pt x="730115" y="159959"/>
                  </a:lnTo>
                  <a:lnTo>
                    <a:pt x="742781" y="159959"/>
                  </a:lnTo>
                  <a:lnTo>
                    <a:pt x="749115" y="164701"/>
                  </a:lnTo>
                  <a:lnTo>
                    <a:pt x="749115" y="177368"/>
                  </a:lnTo>
                  <a:lnTo>
                    <a:pt x="742781" y="182126"/>
                  </a:lnTo>
                  <a:lnTo>
                    <a:pt x="736448" y="183718"/>
                  </a:lnTo>
                  <a:close/>
                </a:path>
                <a:path w="1243329" h="1235710">
                  <a:moveTo>
                    <a:pt x="736448" y="300903"/>
                  </a:moveTo>
                  <a:lnTo>
                    <a:pt x="730115" y="300903"/>
                  </a:lnTo>
                  <a:lnTo>
                    <a:pt x="725356" y="294569"/>
                  </a:lnTo>
                  <a:lnTo>
                    <a:pt x="725356" y="280327"/>
                  </a:lnTo>
                  <a:lnTo>
                    <a:pt x="730115" y="277161"/>
                  </a:lnTo>
                  <a:lnTo>
                    <a:pt x="742781" y="277161"/>
                  </a:lnTo>
                  <a:lnTo>
                    <a:pt x="749115" y="281902"/>
                  </a:lnTo>
                  <a:lnTo>
                    <a:pt x="749115" y="294569"/>
                  </a:lnTo>
                  <a:lnTo>
                    <a:pt x="736448" y="300903"/>
                  </a:lnTo>
                  <a:close/>
                </a:path>
                <a:path w="1243329" h="1235710">
                  <a:moveTo>
                    <a:pt x="736448" y="416529"/>
                  </a:moveTo>
                  <a:lnTo>
                    <a:pt x="730115" y="416529"/>
                  </a:lnTo>
                  <a:lnTo>
                    <a:pt x="725356" y="411770"/>
                  </a:lnTo>
                  <a:lnTo>
                    <a:pt x="725356" y="397512"/>
                  </a:lnTo>
                  <a:lnTo>
                    <a:pt x="730115" y="392770"/>
                  </a:lnTo>
                  <a:lnTo>
                    <a:pt x="742781" y="392770"/>
                  </a:lnTo>
                  <a:lnTo>
                    <a:pt x="749115" y="399104"/>
                  </a:lnTo>
                  <a:lnTo>
                    <a:pt x="749115" y="411770"/>
                  </a:lnTo>
                  <a:lnTo>
                    <a:pt x="742781" y="414937"/>
                  </a:lnTo>
                  <a:lnTo>
                    <a:pt x="736448" y="416529"/>
                  </a:lnTo>
                  <a:close/>
                </a:path>
                <a:path w="1243329" h="1235710">
                  <a:moveTo>
                    <a:pt x="736448" y="533730"/>
                  </a:moveTo>
                  <a:lnTo>
                    <a:pt x="730115" y="533730"/>
                  </a:lnTo>
                  <a:lnTo>
                    <a:pt x="725356" y="527397"/>
                  </a:lnTo>
                  <a:lnTo>
                    <a:pt x="725356" y="513138"/>
                  </a:lnTo>
                  <a:lnTo>
                    <a:pt x="730115" y="509971"/>
                  </a:lnTo>
                  <a:lnTo>
                    <a:pt x="742781" y="509971"/>
                  </a:lnTo>
                  <a:lnTo>
                    <a:pt x="749115" y="516305"/>
                  </a:lnTo>
                  <a:lnTo>
                    <a:pt x="749115" y="527397"/>
                  </a:lnTo>
                  <a:lnTo>
                    <a:pt x="742781" y="532138"/>
                  </a:lnTo>
                  <a:lnTo>
                    <a:pt x="736448" y="533730"/>
                  </a:lnTo>
                  <a:close/>
                </a:path>
                <a:path w="1243329" h="1235710">
                  <a:moveTo>
                    <a:pt x="742781" y="650931"/>
                  </a:moveTo>
                  <a:lnTo>
                    <a:pt x="730115" y="650931"/>
                  </a:lnTo>
                  <a:lnTo>
                    <a:pt x="725356" y="644581"/>
                  </a:lnTo>
                  <a:lnTo>
                    <a:pt x="725356" y="630339"/>
                  </a:lnTo>
                  <a:lnTo>
                    <a:pt x="730115" y="627173"/>
                  </a:lnTo>
                  <a:lnTo>
                    <a:pt x="742781" y="627173"/>
                  </a:lnTo>
                  <a:lnTo>
                    <a:pt x="749115" y="633506"/>
                  </a:lnTo>
                  <a:lnTo>
                    <a:pt x="749115" y="644581"/>
                  </a:lnTo>
                  <a:lnTo>
                    <a:pt x="742781" y="650931"/>
                  </a:lnTo>
                  <a:close/>
                </a:path>
                <a:path w="1243329" h="1235710">
                  <a:moveTo>
                    <a:pt x="742781" y="768116"/>
                  </a:moveTo>
                  <a:lnTo>
                    <a:pt x="730115" y="768116"/>
                  </a:lnTo>
                  <a:lnTo>
                    <a:pt x="725356" y="761782"/>
                  </a:lnTo>
                  <a:lnTo>
                    <a:pt x="725356" y="747540"/>
                  </a:lnTo>
                  <a:lnTo>
                    <a:pt x="730115" y="742782"/>
                  </a:lnTo>
                  <a:lnTo>
                    <a:pt x="742781" y="742782"/>
                  </a:lnTo>
                  <a:lnTo>
                    <a:pt x="749115" y="749115"/>
                  </a:lnTo>
                  <a:lnTo>
                    <a:pt x="749115" y="761782"/>
                  </a:lnTo>
                  <a:lnTo>
                    <a:pt x="742781" y="768116"/>
                  </a:lnTo>
                  <a:close/>
                </a:path>
                <a:path w="1243329" h="1235710">
                  <a:moveTo>
                    <a:pt x="742781" y="883742"/>
                  </a:moveTo>
                  <a:lnTo>
                    <a:pt x="730115" y="883742"/>
                  </a:lnTo>
                  <a:lnTo>
                    <a:pt x="725356" y="878983"/>
                  </a:lnTo>
                  <a:lnTo>
                    <a:pt x="725356" y="864725"/>
                  </a:lnTo>
                  <a:lnTo>
                    <a:pt x="730115" y="859983"/>
                  </a:lnTo>
                  <a:lnTo>
                    <a:pt x="742781" y="859983"/>
                  </a:lnTo>
                  <a:lnTo>
                    <a:pt x="749115" y="866317"/>
                  </a:lnTo>
                  <a:lnTo>
                    <a:pt x="749115" y="877409"/>
                  </a:lnTo>
                  <a:lnTo>
                    <a:pt x="742781" y="883742"/>
                  </a:lnTo>
                  <a:close/>
                </a:path>
                <a:path w="1243329" h="1235710">
                  <a:moveTo>
                    <a:pt x="742781" y="1000943"/>
                  </a:moveTo>
                  <a:lnTo>
                    <a:pt x="730115" y="1000943"/>
                  </a:lnTo>
                  <a:lnTo>
                    <a:pt x="725356" y="994610"/>
                  </a:lnTo>
                  <a:lnTo>
                    <a:pt x="725356" y="980351"/>
                  </a:lnTo>
                  <a:lnTo>
                    <a:pt x="730115" y="977185"/>
                  </a:lnTo>
                  <a:lnTo>
                    <a:pt x="742781" y="977185"/>
                  </a:lnTo>
                  <a:lnTo>
                    <a:pt x="749115" y="983518"/>
                  </a:lnTo>
                  <a:lnTo>
                    <a:pt x="749115" y="994610"/>
                  </a:lnTo>
                  <a:lnTo>
                    <a:pt x="742781" y="1000943"/>
                  </a:lnTo>
                  <a:close/>
                </a:path>
                <a:path w="1243329" h="1235710">
                  <a:moveTo>
                    <a:pt x="742781" y="1118128"/>
                  </a:moveTo>
                  <a:lnTo>
                    <a:pt x="730115" y="1118128"/>
                  </a:lnTo>
                  <a:lnTo>
                    <a:pt x="725356" y="1111794"/>
                  </a:lnTo>
                  <a:lnTo>
                    <a:pt x="725356" y="1097553"/>
                  </a:lnTo>
                  <a:lnTo>
                    <a:pt x="730115" y="1094386"/>
                  </a:lnTo>
                  <a:lnTo>
                    <a:pt x="742781" y="1094386"/>
                  </a:lnTo>
                  <a:lnTo>
                    <a:pt x="749115" y="1099128"/>
                  </a:lnTo>
                  <a:lnTo>
                    <a:pt x="749115" y="1111794"/>
                  </a:lnTo>
                  <a:lnTo>
                    <a:pt x="742781" y="1118128"/>
                  </a:lnTo>
                  <a:close/>
                </a:path>
                <a:path w="1243329" h="1235710">
                  <a:moveTo>
                    <a:pt x="742781" y="1235329"/>
                  </a:moveTo>
                  <a:lnTo>
                    <a:pt x="730115" y="1235329"/>
                  </a:lnTo>
                  <a:lnTo>
                    <a:pt x="725356" y="1228996"/>
                  </a:lnTo>
                  <a:lnTo>
                    <a:pt x="725356" y="1216329"/>
                  </a:lnTo>
                  <a:lnTo>
                    <a:pt x="730115" y="1213162"/>
                  </a:lnTo>
                  <a:lnTo>
                    <a:pt x="736448" y="1211570"/>
                  </a:lnTo>
                  <a:lnTo>
                    <a:pt x="742781" y="1211570"/>
                  </a:lnTo>
                  <a:lnTo>
                    <a:pt x="749115" y="1216329"/>
                  </a:lnTo>
                  <a:lnTo>
                    <a:pt x="749115" y="1230587"/>
                  </a:lnTo>
                  <a:lnTo>
                    <a:pt x="742781" y="1235329"/>
                  </a:lnTo>
                  <a:close/>
                </a:path>
                <a:path w="1243329" h="1235710">
                  <a:moveTo>
                    <a:pt x="709523" y="6333"/>
                  </a:moveTo>
                  <a:lnTo>
                    <a:pt x="703189" y="6333"/>
                  </a:lnTo>
                  <a:lnTo>
                    <a:pt x="701598" y="4741"/>
                  </a:lnTo>
                  <a:lnTo>
                    <a:pt x="709523" y="4741"/>
                  </a:lnTo>
                  <a:lnTo>
                    <a:pt x="709523" y="6333"/>
                  </a:lnTo>
                  <a:close/>
                </a:path>
                <a:path w="1243329" h="1235710">
                  <a:moveTo>
                    <a:pt x="712689" y="123534"/>
                  </a:moveTo>
                  <a:lnTo>
                    <a:pt x="701598" y="123534"/>
                  </a:lnTo>
                  <a:lnTo>
                    <a:pt x="695264" y="118776"/>
                  </a:lnTo>
                  <a:lnTo>
                    <a:pt x="695264" y="104517"/>
                  </a:lnTo>
                  <a:lnTo>
                    <a:pt x="701598" y="99775"/>
                  </a:lnTo>
                  <a:lnTo>
                    <a:pt x="712689" y="99775"/>
                  </a:lnTo>
                  <a:lnTo>
                    <a:pt x="719023" y="106109"/>
                  </a:lnTo>
                  <a:lnTo>
                    <a:pt x="719023" y="118776"/>
                  </a:lnTo>
                  <a:lnTo>
                    <a:pt x="712689" y="123534"/>
                  </a:lnTo>
                  <a:close/>
                </a:path>
                <a:path w="1243329" h="1235710">
                  <a:moveTo>
                    <a:pt x="712689" y="240719"/>
                  </a:moveTo>
                  <a:lnTo>
                    <a:pt x="701598" y="240719"/>
                  </a:lnTo>
                  <a:lnTo>
                    <a:pt x="695264" y="234385"/>
                  </a:lnTo>
                  <a:lnTo>
                    <a:pt x="695264" y="221718"/>
                  </a:lnTo>
                  <a:lnTo>
                    <a:pt x="701598" y="216977"/>
                  </a:lnTo>
                  <a:lnTo>
                    <a:pt x="712689" y="216977"/>
                  </a:lnTo>
                  <a:lnTo>
                    <a:pt x="719023" y="223310"/>
                  </a:lnTo>
                  <a:lnTo>
                    <a:pt x="719023" y="234385"/>
                  </a:lnTo>
                  <a:lnTo>
                    <a:pt x="712689" y="240719"/>
                  </a:lnTo>
                  <a:close/>
                </a:path>
                <a:path w="1243329" h="1235710">
                  <a:moveTo>
                    <a:pt x="712689" y="357920"/>
                  </a:moveTo>
                  <a:lnTo>
                    <a:pt x="701598" y="357920"/>
                  </a:lnTo>
                  <a:lnTo>
                    <a:pt x="695264" y="351586"/>
                  </a:lnTo>
                  <a:lnTo>
                    <a:pt x="695264" y="337345"/>
                  </a:lnTo>
                  <a:lnTo>
                    <a:pt x="701598" y="334161"/>
                  </a:lnTo>
                  <a:lnTo>
                    <a:pt x="712689" y="334161"/>
                  </a:lnTo>
                  <a:lnTo>
                    <a:pt x="719023" y="340511"/>
                  </a:lnTo>
                  <a:lnTo>
                    <a:pt x="719023" y="353178"/>
                  </a:lnTo>
                  <a:lnTo>
                    <a:pt x="712689" y="357920"/>
                  </a:lnTo>
                  <a:close/>
                </a:path>
                <a:path w="1243329" h="1235710">
                  <a:moveTo>
                    <a:pt x="712689" y="475121"/>
                  </a:moveTo>
                  <a:lnTo>
                    <a:pt x="701598" y="475121"/>
                  </a:lnTo>
                  <a:lnTo>
                    <a:pt x="695264" y="468788"/>
                  </a:lnTo>
                  <a:lnTo>
                    <a:pt x="695264" y="454529"/>
                  </a:lnTo>
                  <a:lnTo>
                    <a:pt x="701598" y="449787"/>
                  </a:lnTo>
                  <a:lnTo>
                    <a:pt x="712689" y="449787"/>
                  </a:lnTo>
                  <a:lnTo>
                    <a:pt x="719023" y="456121"/>
                  </a:lnTo>
                  <a:lnTo>
                    <a:pt x="719023" y="470379"/>
                  </a:lnTo>
                  <a:lnTo>
                    <a:pt x="712689" y="475121"/>
                  </a:lnTo>
                  <a:close/>
                </a:path>
                <a:path w="1243329" h="1235710">
                  <a:moveTo>
                    <a:pt x="706356" y="593914"/>
                  </a:moveTo>
                  <a:lnTo>
                    <a:pt x="701598" y="593914"/>
                  </a:lnTo>
                  <a:lnTo>
                    <a:pt x="695264" y="587581"/>
                  </a:lnTo>
                  <a:lnTo>
                    <a:pt x="695264" y="573322"/>
                  </a:lnTo>
                  <a:lnTo>
                    <a:pt x="701598" y="568564"/>
                  </a:lnTo>
                  <a:lnTo>
                    <a:pt x="712689" y="568564"/>
                  </a:lnTo>
                  <a:lnTo>
                    <a:pt x="719023" y="574897"/>
                  </a:lnTo>
                  <a:lnTo>
                    <a:pt x="719023" y="587581"/>
                  </a:lnTo>
                  <a:lnTo>
                    <a:pt x="706356" y="593914"/>
                  </a:lnTo>
                  <a:close/>
                </a:path>
                <a:path w="1243329" h="1235710">
                  <a:moveTo>
                    <a:pt x="706356" y="709523"/>
                  </a:moveTo>
                  <a:lnTo>
                    <a:pt x="701598" y="709523"/>
                  </a:lnTo>
                  <a:lnTo>
                    <a:pt x="695264" y="704765"/>
                  </a:lnTo>
                  <a:lnTo>
                    <a:pt x="695264" y="690523"/>
                  </a:lnTo>
                  <a:lnTo>
                    <a:pt x="701598" y="685765"/>
                  </a:lnTo>
                  <a:lnTo>
                    <a:pt x="712689" y="685765"/>
                  </a:lnTo>
                  <a:lnTo>
                    <a:pt x="719023" y="692098"/>
                  </a:lnTo>
                  <a:lnTo>
                    <a:pt x="719023" y="704765"/>
                  </a:lnTo>
                  <a:lnTo>
                    <a:pt x="712689" y="707932"/>
                  </a:lnTo>
                  <a:lnTo>
                    <a:pt x="706356" y="709523"/>
                  </a:lnTo>
                  <a:close/>
                </a:path>
                <a:path w="1243329" h="1235710">
                  <a:moveTo>
                    <a:pt x="706356" y="826725"/>
                  </a:moveTo>
                  <a:lnTo>
                    <a:pt x="701598" y="826725"/>
                  </a:lnTo>
                  <a:lnTo>
                    <a:pt x="695264" y="820391"/>
                  </a:lnTo>
                  <a:lnTo>
                    <a:pt x="695264" y="806133"/>
                  </a:lnTo>
                  <a:lnTo>
                    <a:pt x="701598" y="802966"/>
                  </a:lnTo>
                  <a:lnTo>
                    <a:pt x="712689" y="802966"/>
                  </a:lnTo>
                  <a:lnTo>
                    <a:pt x="719023" y="809299"/>
                  </a:lnTo>
                  <a:lnTo>
                    <a:pt x="719023" y="820391"/>
                  </a:lnTo>
                  <a:lnTo>
                    <a:pt x="712689" y="825133"/>
                  </a:lnTo>
                  <a:lnTo>
                    <a:pt x="706356" y="826725"/>
                  </a:lnTo>
                  <a:close/>
                </a:path>
                <a:path w="1243329" h="1235710">
                  <a:moveTo>
                    <a:pt x="706356" y="943926"/>
                  </a:moveTo>
                  <a:lnTo>
                    <a:pt x="701598" y="943926"/>
                  </a:lnTo>
                  <a:lnTo>
                    <a:pt x="695264" y="937593"/>
                  </a:lnTo>
                  <a:lnTo>
                    <a:pt x="695264" y="923334"/>
                  </a:lnTo>
                  <a:lnTo>
                    <a:pt x="701598" y="920167"/>
                  </a:lnTo>
                  <a:lnTo>
                    <a:pt x="712689" y="920167"/>
                  </a:lnTo>
                  <a:lnTo>
                    <a:pt x="719023" y="926501"/>
                  </a:lnTo>
                  <a:lnTo>
                    <a:pt x="719023" y="937593"/>
                  </a:lnTo>
                  <a:lnTo>
                    <a:pt x="712689" y="942334"/>
                  </a:lnTo>
                  <a:lnTo>
                    <a:pt x="706356" y="943926"/>
                  </a:lnTo>
                  <a:close/>
                </a:path>
                <a:path w="1243329" h="1235710">
                  <a:moveTo>
                    <a:pt x="706356" y="1061127"/>
                  </a:moveTo>
                  <a:lnTo>
                    <a:pt x="701598" y="1061127"/>
                  </a:lnTo>
                  <a:lnTo>
                    <a:pt x="695264" y="1054777"/>
                  </a:lnTo>
                  <a:lnTo>
                    <a:pt x="695264" y="1040535"/>
                  </a:lnTo>
                  <a:lnTo>
                    <a:pt x="701598" y="1035777"/>
                  </a:lnTo>
                  <a:lnTo>
                    <a:pt x="712689" y="1035777"/>
                  </a:lnTo>
                  <a:lnTo>
                    <a:pt x="719023" y="1042110"/>
                  </a:lnTo>
                  <a:lnTo>
                    <a:pt x="719023" y="1054777"/>
                  </a:lnTo>
                  <a:lnTo>
                    <a:pt x="706356" y="1061127"/>
                  </a:lnTo>
                  <a:close/>
                </a:path>
                <a:path w="1243329" h="1235710">
                  <a:moveTo>
                    <a:pt x="706356" y="1176737"/>
                  </a:moveTo>
                  <a:lnTo>
                    <a:pt x="701598" y="1176737"/>
                  </a:lnTo>
                  <a:lnTo>
                    <a:pt x="695264" y="1171978"/>
                  </a:lnTo>
                  <a:lnTo>
                    <a:pt x="695264" y="1157737"/>
                  </a:lnTo>
                  <a:lnTo>
                    <a:pt x="701598" y="1152978"/>
                  </a:lnTo>
                  <a:lnTo>
                    <a:pt x="712689" y="1152978"/>
                  </a:lnTo>
                  <a:lnTo>
                    <a:pt x="719023" y="1159311"/>
                  </a:lnTo>
                  <a:lnTo>
                    <a:pt x="719023" y="1171978"/>
                  </a:lnTo>
                  <a:lnTo>
                    <a:pt x="712689" y="1175145"/>
                  </a:lnTo>
                  <a:lnTo>
                    <a:pt x="706356" y="1176737"/>
                  </a:lnTo>
                  <a:close/>
                </a:path>
                <a:path w="1243329" h="1235710">
                  <a:moveTo>
                    <a:pt x="677839" y="66517"/>
                  </a:moveTo>
                  <a:lnTo>
                    <a:pt x="671506" y="66517"/>
                  </a:lnTo>
                  <a:lnTo>
                    <a:pt x="665172" y="60183"/>
                  </a:lnTo>
                  <a:lnTo>
                    <a:pt x="665172" y="45925"/>
                  </a:lnTo>
                  <a:lnTo>
                    <a:pt x="671506" y="42758"/>
                  </a:lnTo>
                  <a:lnTo>
                    <a:pt x="682598" y="42758"/>
                  </a:lnTo>
                  <a:lnTo>
                    <a:pt x="688931" y="49092"/>
                  </a:lnTo>
                  <a:lnTo>
                    <a:pt x="688931" y="60183"/>
                  </a:lnTo>
                  <a:lnTo>
                    <a:pt x="685764" y="64925"/>
                  </a:lnTo>
                  <a:lnTo>
                    <a:pt x="677839" y="66517"/>
                  </a:lnTo>
                  <a:close/>
                </a:path>
                <a:path w="1243329" h="1235710">
                  <a:moveTo>
                    <a:pt x="677839" y="183718"/>
                  </a:moveTo>
                  <a:lnTo>
                    <a:pt x="671506" y="183718"/>
                  </a:lnTo>
                  <a:lnTo>
                    <a:pt x="665172" y="177368"/>
                  </a:lnTo>
                  <a:lnTo>
                    <a:pt x="665172" y="163126"/>
                  </a:lnTo>
                  <a:lnTo>
                    <a:pt x="671506" y="159959"/>
                  </a:lnTo>
                  <a:lnTo>
                    <a:pt x="682598" y="159959"/>
                  </a:lnTo>
                  <a:lnTo>
                    <a:pt x="688931" y="164701"/>
                  </a:lnTo>
                  <a:lnTo>
                    <a:pt x="688931" y="177368"/>
                  </a:lnTo>
                  <a:lnTo>
                    <a:pt x="685764" y="182126"/>
                  </a:lnTo>
                  <a:lnTo>
                    <a:pt x="677839" y="183718"/>
                  </a:lnTo>
                  <a:close/>
                </a:path>
                <a:path w="1243329" h="1235710">
                  <a:moveTo>
                    <a:pt x="677839" y="300903"/>
                  </a:moveTo>
                  <a:lnTo>
                    <a:pt x="671506" y="300903"/>
                  </a:lnTo>
                  <a:lnTo>
                    <a:pt x="665172" y="294569"/>
                  </a:lnTo>
                  <a:lnTo>
                    <a:pt x="665172" y="280327"/>
                  </a:lnTo>
                  <a:lnTo>
                    <a:pt x="671506" y="277161"/>
                  </a:lnTo>
                  <a:lnTo>
                    <a:pt x="682598" y="277161"/>
                  </a:lnTo>
                  <a:lnTo>
                    <a:pt x="688931" y="281902"/>
                  </a:lnTo>
                  <a:lnTo>
                    <a:pt x="688931" y="294569"/>
                  </a:lnTo>
                  <a:lnTo>
                    <a:pt x="685764" y="297736"/>
                  </a:lnTo>
                  <a:lnTo>
                    <a:pt x="677839" y="300903"/>
                  </a:lnTo>
                  <a:close/>
                </a:path>
                <a:path w="1243329" h="1235710">
                  <a:moveTo>
                    <a:pt x="677839" y="416529"/>
                  </a:moveTo>
                  <a:lnTo>
                    <a:pt x="671506" y="416529"/>
                  </a:lnTo>
                  <a:lnTo>
                    <a:pt x="665172" y="411770"/>
                  </a:lnTo>
                  <a:lnTo>
                    <a:pt x="665172" y="397512"/>
                  </a:lnTo>
                  <a:lnTo>
                    <a:pt x="671506" y="392770"/>
                  </a:lnTo>
                  <a:lnTo>
                    <a:pt x="682598" y="392770"/>
                  </a:lnTo>
                  <a:lnTo>
                    <a:pt x="688931" y="399104"/>
                  </a:lnTo>
                  <a:lnTo>
                    <a:pt x="688931" y="411770"/>
                  </a:lnTo>
                  <a:lnTo>
                    <a:pt x="685764" y="414937"/>
                  </a:lnTo>
                  <a:lnTo>
                    <a:pt x="677839" y="416529"/>
                  </a:lnTo>
                  <a:close/>
                </a:path>
                <a:path w="1243329" h="1235710">
                  <a:moveTo>
                    <a:pt x="677839" y="533730"/>
                  </a:moveTo>
                  <a:lnTo>
                    <a:pt x="671506" y="533730"/>
                  </a:lnTo>
                  <a:lnTo>
                    <a:pt x="665172" y="527397"/>
                  </a:lnTo>
                  <a:lnTo>
                    <a:pt x="665172" y="513138"/>
                  </a:lnTo>
                  <a:lnTo>
                    <a:pt x="671506" y="509971"/>
                  </a:lnTo>
                  <a:lnTo>
                    <a:pt x="682598" y="509971"/>
                  </a:lnTo>
                  <a:lnTo>
                    <a:pt x="688931" y="516305"/>
                  </a:lnTo>
                  <a:lnTo>
                    <a:pt x="688931" y="527397"/>
                  </a:lnTo>
                  <a:lnTo>
                    <a:pt x="685764" y="532138"/>
                  </a:lnTo>
                  <a:lnTo>
                    <a:pt x="677839" y="533730"/>
                  </a:lnTo>
                  <a:close/>
                </a:path>
                <a:path w="1243329" h="1235710">
                  <a:moveTo>
                    <a:pt x="685764" y="650931"/>
                  </a:moveTo>
                  <a:lnTo>
                    <a:pt x="671506" y="650931"/>
                  </a:lnTo>
                  <a:lnTo>
                    <a:pt x="665172" y="644581"/>
                  </a:lnTo>
                  <a:lnTo>
                    <a:pt x="665172" y="630339"/>
                  </a:lnTo>
                  <a:lnTo>
                    <a:pt x="671506" y="627173"/>
                  </a:lnTo>
                  <a:lnTo>
                    <a:pt x="682598" y="627173"/>
                  </a:lnTo>
                  <a:lnTo>
                    <a:pt x="688931" y="633506"/>
                  </a:lnTo>
                  <a:lnTo>
                    <a:pt x="688931" y="644581"/>
                  </a:lnTo>
                  <a:lnTo>
                    <a:pt x="685764" y="650931"/>
                  </a:lnTo>
                  <a:close/>
                </a:path>
                <a:path w="1243329" h="1235710">
                  <a:moveTo>
                    <a:pt x="685764" y="768116"/>
                  </a:moveTo>
                  <a:lnTo>
                    <a:pt x="671506" y="768116"/>
                  </a:lnTo>
                  <a:lnTo>
                    <a:pt x="665172" y="761782"/>
                  </a:lnTo>
                  <a:lnTo>
                    <a:pt x="665172" y="747540"/>
                  </a:lnTo>
                  <a:lnTo>
                    <a:pt x="671506" y="742782"/>
                  </a:lnTo>
                  <a:lnTo>
                    <a:pt x="682598" y="742782"/>
                  </a:lnTo>
                  <a:lnTo>
                    <a:pt x="688931" y="749115"/>
                  </a:lnTo>
                  <a:lnTo>
                    <a:pt x="688931" y="761782"/>
                  </a:lnTo>
                  <a:lnTo>
                    <a:pt x="685764" y="768116"/>
                  </a:lnTo>
                  <a:close/>
                </a:path>
                <a:path w="1243329" h="1235710">
                  <a:moveTo>
                    <a:pt x="685764" y="883742"/>
                  </a:moveTo>
                  <a:lnTo>
                    <a:pt x="671506" y="883742"/>
                  </a:lnTo>
                  <a:lnTo>
                    <a:pt x="665172" y="878983"/>
                  </a:lnTo>
                  <a:lnTo>
                    <a:pt x="665172" y="864725"/>
                  </a:lnTo>
                  <a:lnTo>
                    <a:pt x="671506" y="859983"/>
                  </a:lnTo>
                  <a:lnTo>
                    <a:pt x="682598" y="859983"/>
                  </a:lnTo>
                  <a:lnTo>
                    <a:pt x="688931" y="866317"/>
                  </a:lnTo>
                  <a:lnTo>
                    <a:pt x="688931" y="877409"/>
                  </a:lnTo>
                  <a:lnTo>
                    <a:pt x="685764" y="883742"/>
                  </a:lnTo>
                  <a:close/>
                </a:path>
                <a:path w="1243329" h="1235710">
                  <a:moveTo>
                    <a:pt x="685764" y="1000943"/>
                  </a:moveTo>
                  <a:lnTo>
                    <a:pt x="671506" y="1000943"/>
                  </a:lnTo>
                  <a:lnTo>
                    <a:pt x="665172" y="994610"/>
                  </a:lnTo>
                  <a:lnTo>
                    <a:pt x="665172" y="980351"/>
                  </a:lnTo>
                  <a:lnTo>
                    <a:pt x="671506" y="977185"/>
                  </a:lnTo>
                  <a:lnTo>
                    <a:pt x="682598" y="977185"/>
                  </a:lnTo>
                  <a:lnTo>
                    <a:pt x="688931" y="983518"/>
                  </a:lnTo>
                  <a:lnTo>
                    <a:pt x="688931" y="994610"/>
                  </a:lnTo>
                  <a:lnTo>
                    <a:pt x="685764" y="1000943"/>
                  </a:lnTo>
                  <a:close/>
                </a:path>
                <a:path w="1243329" h="1235710">
                  <a:moveTo>
                    <a:pt x="685764" y="1118128"/>
                  </a:moveTo>
                  <a:lnTo>
                    <a:pt x="671506" y="1118128"/>
                  </a:lnTo>
                  <a:lnTo>
                    <a:pt x="665172" y="1111794"/>
                  </a:lnTo>
                  <a:lnTo>
                    <a:pt x="665172" y="1097553"/>
                  </a:lnTo>
                  <a:lnTo>
                    <a:pt x="671506" y="1094386"/>
                  </a:lnTo>
                  <a:lnTo>
                    <a:pt x="682598" y="1094386"/>
                  </a:lnTo>
                  <a:lnTo>
                    <a:pt x="688931" y="1099128"/>
                  </a:lnTo>
                  <a:lnTo>
                    <a:pt x="688931" y="1111794"/>
                  </a:lnTo>
                  <a:lnTo>
                    <a:pt x="685764" y="1118128"/>
                  </a:lnTo>
                  <a:close/>
                </a:path>
                <a:path w="1243329" h="1235710">
                  <a:moveTo>
                    <a:pt x="685764" y="1235329"/>
                  </a:moveTo>
                  <a:lnTo>
                    <a:pt x="671506" y="1235329"/>
                  </a:lnTo>
                  <a:lnTo>
                    <a:pt x="665172" y="1228996"/>
                  </a:lnTo>
                  <a:lnTo>
                    <a:pt x="665172" y="1214754"/>
                  </a:lnTo>
                  <a:lnTo>
                    <a:pt x="671506" y="1211570"/>
                  </a:lnTo>
                  <a:lnTo>
                    <a:pt x="682598" y="1211570"/>
                  </a:lnTo>
                  <a:lnTo>
                    <a:pt x="688931" y="1216329"/>
                  </a:lnTo>
                  <a:lnTo>
                    <a:pt x="688931" y="1228996"/>
                  </a:lnTo>
                  <a:lnTo>
                    <a:pt x="685764" y="1235329"/>
                  </a:lnTo>
                  <a:close/>
                </a:path>
                <a:path w="1243329" h="1235710">
                  <a:moveTo>
                    <a:pt x="654081" y="6333"/>
                  </a:moveTo>
                  <a:lnTo>
                    <a:pt x="643006" y="6333"/>
                  </a:lnTo>
                  <a:lnTo>
                    <a:pt x="639839" y="3166"/>
                  </a:lnTo>
                  <a:lnTo>
                    <a:pt x="638247" y="0"/>
                  </a:lnTo>
                  <a:lnTo>
                    <a:pt x="657247" y="0"/>
                  </a:lnTo>
                  <a:lnTo>
                    <a:pt x="657247" y="3166"/>
                  </a:lnTo>
                  <a:lnTo>
                    <a:pt x="654081" y="6333"/>
                  </a:lnTo>
                  <a:close/>
                </a:path>
                <a:path w="1243329" h="1235710">
                  <a:moveTo>
                    <a:pt x="655672" y="123534"/>
                  </a:moveTo>
                  <a:lnTo>
                    <a:pt x="641413" y="123534"/>
                  </a:lnTo>
                  <a:lnTo>
                    <a:pt x="635081" y="118776"/>
                  </a:lnTo>
                  <a:lnTo>
                    <a:pt x="635081" y="104517"/>
                  </a:lnTo>
                  <a:lnTo>
                    <a:pt x="641413" y="99775"/>
                  </a:lnTo>
                  <a:lnTo>
                    <a:pt x="654081" y="99775"/>
                  </a:lnTo>
                  <a:lnTo>
                    <a:pt x="658839" y="106109"/>
                  </a:lnTo>
                  <a:lnTo>
                    <a:pt x="658839" y="118776"/>
                  </a:lnTo>
                  <a:lnTo>
                    <a:pt x="655672" y="123534"/>
                  </a:lnTo>
                  <a:close/>
                </a:path>
                <a:path w="1243329" h="1235710">
                  <a:moveTo>
                    <a:pt x="655672" y="240719"/>
                  </a:moveTo>
                  <a:lnTo>
                    <a:pt x="641413" y="240719"/>
                  </a:lnTo>
                  <a:lnTo>
                    <a:pt x="635081" y="234385"/>
                  </a:lnTo>
                  <a:lnTo>
                    <a:pt x="635081" y="221718"/>
                  </a:lnTo>
                  <a:lnTo>
                    <a:pt x="641413" y="216977"/>
                  </a:lnTo>
                  <a:lnTo>
                    <a:pt x="654081" y="216977"/>
                  </a:lnTo>
                  <a:lnTo>
                    <a:pt x="658839" y="223310"/>
                  </a:lnTo>
                  <a:lnTo>
                    <a:pt x="658839" y="234385"/>
                  </a:lnTo>
                  <a:lnTo>
                    <a:pt x="655672" y="240719"/>
                  </a:lnTo>
                  <a:close/>
                </a:path>
                <a:path w="1243329" h="1235710">
                  <a:moveTo>
                    <a:pt x="655672" y="357920"/>
                  </a:moveTo>
                  <a:lnTo>
                    <a:pt x="641413" y="357920"/>
                  </a:lnTo>
                  <a:lnTo>
                    <a:pt x="635081" y="351586"/>
                  </a:lnTo>
                  <a:lnTo>
                    <a:pt x="635081" y="337345"/>
                  </a:lnTo>
                  <a:lnTo>
                    <a:pt x="641413" y="334161"/>
                  </a:lnTo>
                  <a:lnTo>
                    <a:pt x="654081" y="334161"/>
                  </a:lnTo>
                  <a:lnTo>
                    <a:pt x="658839" y="340511"/>
                  </a:lnTo>
                  <a:lnTo>
                    <a:pt x="658839" y="353178"/>
                  </a:lnTo>
                  <a:lnTo>
                    <a:pt x="655672" y="357920"/>
                  </a:lnTo>
                  <a:close/>
                </a:path>
                <a:path w="1243329" h="1235710">
                  <a:moveTo>
                    <a:pt x="655672" y="475121"/>
                  </a:moveTo>
                  <a:lnTo>
                    <a:pt x="641413" y="475121"/>
                  </a:lnTo>
                  <a:lnTo>
                    <a:pt x="635081" y="468788"/>
                  </a:lnTo>
                  <a:lnTo>
                    <a:pt x="635081" y="454529"/>
                  </a:lnTo>
                  <a:lnTo>
                    <a:pt x="641413" y="449787"/>
                  </a:lnTo>
                  <a:lnTo>
                    <a:pt x="654081" y="449787"/>
                  </a:lnTo>
                  <a:lnTo>
                    <a:pt x="658839" y="456121"/>
                  </a:lnTo>
                  <a:lnTo>
                    <a:pt x="658839" y="470379"/>
                  </a:lnTo>
                  <a:lnTo>
                    <a:pt x="655672" y="475121"/>
                  </a:lnTo>
                  <a:close/>
                </a:path>
                <a:path w="1243329" h="1235710">
                  <a:moveTo>
                    <a:pt x="647747" y="593914"/>
                  </a:moveTo>
                  <a:lnTo>
                    <a:pt x="641413" y="593914"/>
                  </a:lnTo>
                  <a:lnTo>
                    <a:pt x="635081" y="587581"/>
                  </a:lnTo>
                  <a:lnTo>
                    <a:pt x="635081" y="573322"/>
                  </a:lnTo>
                  <a:lnTo>
                    <a:pt x="641413" y="568564"/>
                  </a:lnTo>
                  <a:lnTo>
                    <a:pt x="654081" y="568564"/>
                  </a:lnTo>
                  <a:lnTo>
                    <a:pt x="658839" y="574897"/>
                  </a:lnTo>
                  <a:lnTo>
                    <a:pt x="658839" y="587581"/>
                  </a:lnTo>
                  <a:lnTo>
                    <a:pt x="655672" y="590747"/>
                  </a:lnTo>
                  <a:lnTo>
                    <a:pt x="647747" y="593914"/>
                  </a:lnTo>
                  <a:close/>
                </a:path>
                <a:path w="1243329" h="1235710">
                  <a:moveTo>
                    <a:pt x="647747" y="709523"/>
                  </a:moveTo>
                  <a:lnTo>
                    <a:pt x="641413" y="709523"/>
                  </a:lnTo>
                  <a:lnTo>
                    <a:pt x="635081" y="704765"/>
                  </a:lnTo>
                  <a:lnTo>
                    <a:pt x="635081" y="690523"/>
                  </a:lnTo>
                  <a:lnTo>
                    <a:pt x="641413" y="685765"/>
                  </a:lnTo>
                  <a:lnTo>
                    <a:pt x="654081" y="685765"/>
                  </a:lnTo>
                  <a:lnTo>
                    <a:pt x="658839" y="692098"/>
                  </a:lnTo>
                  <a:lnTo>
                    <a:pt x="658839" y="704765"/>
                  </a:lnTo>
                  <a:lnTo>
                    <a:pt x="655672" y="707932"/>
                  </a:lnTo>
                  <a:lnTo>
                    <a:pt x="647747" y="709523"/>
                  </a:lnTo>
                  <a:close/>
                </a:path>
                <a:path w="1243329" h="1235710">
                  <a:moveTo>
                    <a:pt x="647747" y="826725"/>
                  </a:moveTo>
                  <a:lnTo>
                    <a:pt x="641413" y="826725"/>
                  </a:lnTo>
                  <a:lnTo>
                    <a:pt x="635081" y="820391"/>
                  </a:lnTo>
                  <a:lnTo>
                    <a:pt x="635081" y="806133"/>
                  </a:lnTo>
                  <a:lnTo>
                    <a:pt x="641413" y="802966"/>
                  </a:lnTo>
                  <a:lnTo>
                    <a:pt x="654081" y="802966"/>
                  </a:lnTo>
                  <a:lnTo>
                    <a:pt x="658839" y="809299"/>
                  </a:lnTo>
                  <a:lnTo>
                    <a:pt x="658839" y="820391"/>
                  </a:lnTo>
                  <a:lnTo>
                    <a:pt x="655672" y="825133"/>
                  </a:lnTo>
                  <a:lnTo>
                    <a:pt x="647747" y="826725"/>
                  </a:lnTo>
                  <a:close/>
                </a:path>
                <a:path w="1243329" h="1235710">
                  <a:moveTo>
                    <a:pt x="647747" y="943926"/>
                  </a:moveTo>
                  <a:lnTo>
                    <a:pt x="641413" y="943926"/>
                  </a:lnTo>
                  <a:lnTo>
                    <a:pt x="635081" y="937593"/>
                  </a:lnTo>
                  <a:lnTo>
                    <a:pt x="635081" y="923334"/>
                  </a:lnTo>
                  <a:lnTo>
                    <a:pt x="641413" y="920167"/>
                  </a:lnTo>
                  <a:lnTo>
                    <a:pt x="654081" y="920167"/>
                  </a:lnTo>
                  <a:lnTo>
                    <a:pt x="658839" y="926501"/>
                  </a:lnTo>
                  <a:lnTo>
                    <a:pt x="658839" y="937593"/>
                  </a:lnTo>
                  <a:lnTo>
                    <a:pt x="655672" y="942334"/>
                  </a:lnTo>
                  <a:lnTo>
                    <a:pt x="647747" y="943926"/>
                  </a:lnTo>
                  <a:close/>
                </a:path>
                <a:path w="1243329" h="1235710">
                  <a:moveTo>
                    <a:pt x="647747" y="1061127"/>
                  </a:moveTo>
                  <a:lnTo>
                    <a:pt x="641413" y="1061127"/>
                  </a:lnTo>
                  <a:lnTo>
                    <a:pt x="635081" y="1054777"/>
                  </a:lnTo>
                  <a:lnTo>
                    <a:pt x="635081" y="1040535"/>
                  </a:lnTo>
                  <a:lnTo>
                    <a:pt x="641413" y="1035777"/>
                  </a:lnTo>
                  <a:lnTo>
                    <a:pt x="654081" y="1035777"/>
                  </a:lnTo>
                  <a:lnTo>
                    <a:pt x="658839" y="1042110"/>
                  </a:lnTo>
                  <a:lnTo>
                    <a:pt x="658839" y="1054777"/>
                  </a:lnTo>
                  <a:lnTo>
                    <a:pt x="655672" y="1057960"/>
                  </a:lnTo>
                  <a:lnTo>
                    <a:pt x="647747" y="1061127"/>
                  </a:lnTo>
                  <a:close/>
                </a:path>
                <a:path w="1243329" h="1235710">
                  <a:moveTo>
                    <a:pt x="647747" y="1176737"/>
                  </a:moveTo>
                  <a:lnTo>
                    <a:pt x="641413" y="1176737"/>
                  </a:lnTo>
                  <a:lnTo>
                    <a:pt x="635081" y="1171978"/>
                  </a:lnTo>
                  <a:lnTo>
                    <a:pt x="635081" y="1157737"/>
                  </a:lnTo>
                  <a:lnTo>
                    <a:pt x="641413" y="1152978"/>
                  </a:lnTo>
                  <a:lnTo>
                    <a:pt x="654081" y="1152978"/>
                  </a:lnTo>
                  <a:lnTo>
                    <a:pt x="658839" y="1159311"/>
                  </a:lnTo>
                  <a:lnTo>
                    <a:pt x="658839" y="1171978"/>
                  </a:lnTo>
                  <a:lnTo>
                    <a:pt x="655672" y="1175145"/>
                  </a:lnTo>
                  <a:lnTo>
                    <a:pt x="647747" y="1176737"/>
                  </a:lnTo>
                  <a:close/>
                </a:path>
                <a:path w="1243329" h="1235710">
                  <a:moveTo>
                    <a:pt x="619247" y="66517"/>
                  </a:moveTo>
                  <a:lnTo>
                    <a:pt x="614488" y="66517"/>
                  </a:lnTo>
                  <a:lnTo>
                    <a:pt x="608155" y="60183"/>
                  </a:lnTo>
                  <a:lnTo>
                    <a:pt x="608155" y="45925"/>
                  </a:lnTo>
                  <a:lnTo>
                    <a:pt x="614488" y="42758"/>
                  </a:lnTo>
                  <a:lnTo>
                    <a:pt x="625581" y="42758"/>
                  </a:lnTo>
                  <a:lnTo>
                    <a:pt x="631913" y="49092"/>
                  </a:lnTo>
                  <a:lnTo>
                    <a:pt x="631913" y="60183"/>
                  </a:lnTo>
                  <a:lnTo>
                    <a:pt x="625581" y="64925"/>
                  </a:lnTo>
                  <a:lnTo>
                    <a:pt x="619247" y="66517"/>
                  </a:lnTo>
                  <a:close/>
                </a:path>
                <a:path w="1243329" h="1235710">
                  <a:moveTo>
                    <a:pt x="619247" y="183718"/>
                  </a:moveTo>
                  <a:lnTo>
                    <a:pt x="614488" y="183718"/>
                  </a:lnTo>
                  <a:lnTo>
                    <a:pt x="608155" y="177368"/>
                  </a:lnTo>
                  <a:lnTo>
                    <a:pt x="608155" y="163126"/>
                  </a:lnTo>
                  <a:lnTo>
                    <a:pt x="614488" y="159959"/>
                  </a:lnTo>
                  <a:lnTo>
                    <a:pt x="625581" y="159959"/>
                  </a:lnTo>
                  <a:lnTo>
                    <a:pt x="631913" y="164701"/>
                  </a:lnTo>
                  <a:lnTo>
                    <a:pt x="631913" y="177368"/>
                  </a:lnTo>
                  <a:lnTo>
                    <a:pt x="625581" y="182126"/>
                  </a:lnTo>
                  <a:lnTo>
                    <a:pt x="619247" y="183718"/>
                  </a:lnTo>
                  <a:close/>
                </a:path>
                <a:path w="1243329" h="1235710">
                  <a:moveTo>
                    <a:pt x="619247" y="300903"/>
                  </a:moveTo>
                  <a:lnTo>
                    <a:pt x="614488" y="300903"/>
                  </a:lnTo>
                  <a:lnTo>
                    <a:pt x="608155" y="294569"/>
                  </a:lnTo>
                  <a:lnTo>
                    <a:pt x="608155" y="280327"/>
                  </a:lnTo>
                  <a:lnTo>
                    <a:pt x="614488" y="277161"/>
                  </a:lnTo>
                  <a:lnTo>
                    <a:pt x="625581" y="277161"/>
                  </a:lnTo>
                  <a:lnTo>
                    <a:pt x="631913" y="281902"/>
                  </a:lnTo>
                  <a:lnTo>
                    <a:pt x="631913" y="294569"/>
                  </a:lnTo>
                  <a:lnTo>
                    <a:pt x="619247" y="300903"/>
                  </a:lnTo>
                  <a:close/>
                </a:path>
                <a:path w="1243329" h="1235710">
                  <a:moveTo>
                    <a:pt x="619247" y="416529"/>
                  </a:moveTo>
                  <a:lnTo>
                    <a:pt x="614488" y="416529"/>
                  </a:lnTo>
                  <a:lnTo>
                    <a:pt x="608155" y="411770"/>
                  </a:lnTo>
                  <a:lnTo>
                    <a:pt x="608155" y="397512"/>
                  </a:lnTo>
                  <a:lnTo>
                    <a:pt x="614488" y="392770"/>
                  </a:lnTo>
                  <a:lnTo>
                    <a:pt x="625581" y="392770"/>
                  </a:lnTo>
                  <a:lnTo>
                    <a:pt x="631913" y="399104"/>
                  </a:lnTo>
                  <a:lnTo>
                    <a:pt x="631913" y="411770"/>
                  </a:lnTo>
                  <a:lnTo>
                    <a:pt x="625581" y="414937"/>
                  </a:lnTo>
                  <a:lnTo>
                    <a:pt x="619247" y="416529"/>
                  </a:lnTo>
                  <a:close/>
                </a:path>
                <a:path w="1243329" h="1235710">
                  <a:moveTo>
                    <a:pt x="619247" y="533730"/>
                  </a:moveTo>
                  <a:lnTo>
                    <a:pt x="614488" y="533730"/>
                  </a:lnTo>
                  <a:lnTo>
                    <a:pt x="608155" y="527397"/>
                  </a:lnTo>
                  <a:lnTo>
                    <a:pt x="608155" y="513138"/>
                  </a:lnTo>
                  <a:lnTo>
                    <a:pt x="614488" y="509971"/>
                  </a:lnTo>
                  <a:lnTo>
                    <a:pt x="625581" y="509971"/>
                  </a:lnTo>
                  <a:lnTo>
                    <a:pt x="631913" y="516305"/>
                  </a:lnTo>
                  <a:lnTo>
                    <a:pt x="631913" y="527397"/>
                  </a:lnTo>
                  <a:lnTo>
                    <a:pt x="625581" y="532138"/>
                  </a:lnTo>
                  <a:lnTo>
                    <a:pt x="619247" y="533730"/>
                  </a:lnTo>
                  <a:close/>
                </a:path>
                <a:path w="1243329" h="1235710">
                  <a:moveTo>
                    <a:pt x="625581" y="650931"/>
                  </a:moveTo>
                  <a:lnTo>
                    <a:pt x="614488" y="650931"/>
                  </a:lnTo>
                  <a:lnTo>
                    <a:pt x="608155" y="644581"/>
                  </a:lnTo>
                  <a:lnTo>
                    <a:pt x="608155" y="630339"/>
                  </a:lnTo>
                  <a:lnTo>
                    <a:pt x="614488" y="627173"/>
                  </a:lnTo>
                  <a:lnTo>
                    <a:pt x="625581" y="627173"/>
                  </a:lnTo>
                  <a:lnTo>
                    <a:pt x="631913" y="633506"/>
                  </a:lnTo>
                  <a:lnTo>
                    <a:pt x="631913" y="644581"/>
                  </a:lnTo>
                  <a:lnTo>
                    <a:pt x="625581" y="650931"/>
                  </a:lnTo>
                  <a:close/>
                </a:path>
                <a:path w="1243329" h="1235710">
                  <a:moveTo>
                    <a:pt x="625581" y="768116"/>
                  </a:moveTo>
                  <a:lnTo>
                    <a:pt x="614488" y="768116"/>
                  </a:lnTo>
                  <a:lnTo>
                    <a:pt x="608155" y="761782"/>
                  </a:lnTo>
                  <a:lnTo>
                    <a:pt x="608155" y="747540"/>
                  </a:lnTo>
                  <a:lnTo>
                    <a:pt x="614488" y="742782"/>
                  </a:lnTo>
                  <a:lnTo>
                    <a:pt x="625581" y="742782"/>
                  </a:lnTo>
                  <a:lnTo>
                    <a:pt x="631913" y="749115"/>
                  </a:lnTo>
                  <a:lnTo>
                    <a:pt x="631913" y="761782"/>
                  </a:lnTo>
                  <a:lnTo>
                    <a:pt x="625581" y="768116"/>
                  </a:lnTo>
                  <a:close/>
                </a:path>
                <a:path w="1243329" h="1235710">
                  <a:moveTo>
                    <a:pt x="625581" y="883742"/>
                  </a:moveTo>
                  <a:lnTo>
                    <a:pt x="614488" y="883742"/>
                  </a:lnTo>
                  <a:lnTo>
                    <a:pt x="608155" y="878983"/>
                  </a:lnTo>
                  <a:lnTo>
                    <a:pt x="608155" y="864725"/>
                  </a:lnTo>
                  <a:lnTo>
                    <a:pt x="614488" y="859983"/>
                  </a:lnTo>
                  <a:lnTo>
                    <a:pt x="625581" y="859983"/>
                  </a:lnTo>
                  <a:lnTo>
                    <a:pt x="631913" y="866317"/>
                  </a:lnTo>
                  <a:lnTo>
                    <a:pt x="631913" y="877409"/>
                  </a:lnTo>
                  <a:lnTo>
                    <a:pt x="625581" y="883742"/>
                  </a:lnTo>
                  <a:close/>
                </a:path>
                <a:path w="1243329" h="1235710">
                  <a:moveTo>
                    <a:pt x="625581" y="1000943"/>
                  </a:moveTo>
                  <a:lnTo>
                    <a:pt x="614488" y="1000943"/>
                  </a:lnTo>
                  <a:lnTo>
                    <a:pt x="608155" y="994610"/>
                  </a:lnTo>
                  <a:lnTo>
                    <a:pt x="608155" y="980351"/>
                  </a:lnTo>
                  <a:lnTo>
                    <a:pt x="614488" y="977185"/>
                  </a:lnTo>
                  <a:lnTo>
                    <a:pt x="625581" y="977185"/>
                  </a:lnTo>
                  <a:lnTo>
                    <a:pt x="631913" y="983518"/>
                  </a:lnTo>
                  <a:lnTo>
                    <a:pt x="631913" y="994610"/>
                  </a:lnTo>
                  <a:lnTo>
                    <a:pt x="625581" y="1000943"/>
                  </a:lnTo>
                  <a:close/>
                </a:path>
                <a:path w="1243329" h="1235710">
                  <a:moveTo>
                    <a:pt x="625581" y="1118128"/>
                  </a:moveTo>
                  <a:lnTo>
                    <a:pt x="614488" y="1118128"/>
                  </a:lnTo>
                  <a:lnTo>
                    <a:pt x="608155" y="1111794"/>
                  </a:lnTo>
                  <a:lnTo>
                    <a:pt x="608155" y="1097553"/>
                  </a:lnTo>
                  <a:lnTo>
                    <a:pt x="614488" y="1094386"/>
                  </a:lnTo>
                  <a:lnTo>
                    <a:pt x="625581" y="1094386"/>
                  </a:lnTo>
                  <a:lnTo>
                    <a:pt x="631913" y="1099128"/>
                  </a:lnTo>
                  <a:lnTo>
                    <a:pt x="631913" y="1111794"/>
                  </a:lnTo>
                  <a:lnTo>
                    <a:pt x="625581" y="1118128"/>
                  </a:lnTo>
                  <a:close/>
                </a:path>
                <a:path w="1243329" h="1235710">
                  <a:moveTo>
                    <a:pt x="625581" y="1235329"/>
                  </a:moveTo>
                  <a:lnTo>
                    <a:pt x="614488" y="1235329"/>
                  </a:lnTo>
                  <a:lnTo>
                    <a:pt x="608155" y="1228996"/>
                  </a:lnTo>
                  <a:lnTo>
                    <a:pt x="608155" y="1216329"/>
                  </a:lnTo>
                  <a:lnTo>
                    <a:pt x="614488" y="1213162"/>
                  </a:lnTo>
                  <a:lnTo>
                    <a:pt x="619247" y="1209995"/>
                  </a:lnTo>
                  <a:lnTo>
                    <a:pt x="625581" y="1209995"/>
                  </a:lnTo>
                  <a:lnTo>
                    <a:pt x="631913" y="1216329"/>
                  </a:lnTo>
                  <a:lnTo>
                    <a:pt x="631913" y="1228996"/>
                  </a:lnTo>
                  <a:lnTo>
                    <a:pt x="625581" y="1235329"/>
                  </a:lnTo>
                  <a:close/>
                </a:path>
                <a:path w="1243329" h="1235710">
                  <a:moveTo>
                    <a:pt x="595488" y="6333"/>
                  </a:moveTo>
                  <a:lnTo>
                    <a:pt x="590730" y="4741"/>
                  </a:lnTo>
                  <a:lnTo>
                    <a:pt x="584396" y="4741"/>
                  </a:lnTo>
                  <a:lnTo>
                    <a:pt x="579655" y="0"/>
                  </a:lnTo>
                  <a:lnTo>
                    <a:pt x="600230" y="0"/>
                  </a:lnTo>
                  <a:lnTo>
                    <a:pt x="598655" y="3166"/>
                  </a:lnTo>
                  <a:lnTo>
                    <a:pt x="595488" y="6333"/>
                  </a:lnTo>
                  <a:close/>
                </a:path>
                <a:path w="1243329" h="1235710">
                  <a:moveTo>
                    <a:pt x="595488" y="123534"/>
                  </a:moveTo>
                  <a:lnTo>
                    <a:pt x="584396" y="123534"/>
                  </a:lnTo>
                  <a:lnTo>
                    <a:pt x="578063" y="118776"/>
                  </a:lnTo>
                  <a:lnTo>
                    <a:pt x="578063" y="104517"/>
                  </a:lnTo>
                  <a:lnTo>
                    <a:pt x="584396" y="99775"/>
                  </a:lnTo>
                  <a:lnTo>
                    <a:pt x="595488" y="99775"/>
                  </a:lnTo>
                  <a:lnTo>
                    <a:pt x="601822" y="106109"/>
                  </a:lnTo>
                  <a:lnTo>
                    <a:pt x="601822" y="118776"/>
                  </a:lnTo>
                  <a:lnTo>
                    <a:pt x="595488" y="123534"/>
                  </a:lnTo>
                  <a:close/>
                </a:path>
                <a:path w="1243329" h="1235710">
                  <a:moveTo>
                    <a:pt x="595488" y="240719"/>
                  </a:moveTo>
                  <a:lnTo>
                    <a:pt x="584396" y="240719"/>
                  </a:lnTo>
                  <a:lnTo>
                    <a:pt x="578063" y="234385"/>
                  </a:lnTo>
                  <a:lnTo>
                    <a:pt x="578063" y="221718"/>
                  </a:lnTo>
                  <a:lnTo>
                    <a:pt x="584396" y="216977"/>
                  </a:lnTo>
                  <a:lnTo>
                    <a:pt x="595488" y="216977"/>
                  </a:lnTo>
                  <a:lnTo>
                    <a:pt x="601822" y="223310"/>
                  </a:lnTo>
                  <a:lnTo>
                    <a:pt x="601822" y="234385"/>
                  </a:lnTo>
                  <a:lnTo>
                    <a:pt x="595488" y="240719"/>
                  </a:lnTo>
                  <a:close/>
                </a:path>
                <a:path w="1243329" h="1235710">
                  <a:moveTo>
                    <a:pt x="595488" y="357920"/>
                  </a:moveTo>
                  <a:lnTo>
                    <a:pt x="584396" y="357920"/>
                  </a:lnTo>
                  <a:lnTo>
                    <a:pt x="578063" y="351586"/>
                  </a:lnTo>
                  <a:lnTo>
                    <a:pt x="578063" y="337345"/>
                  </a:lnTo>
                  <a:lnTo>
                    <a:pt x="584396" y="334161"/>
                  </a:lnTo>
                  <a:lnTo>
                    <a:pt x="595488" y="334161"/>
                  </a:lnTo>
                  <a:lnTo>
                    <a:pt x="601822" y="340511"/>
                  </a:lnTo>
                  <a:lnTo>
                    <a:pt x="601822" y="353178"/>
                  </a:lnTo>
                  <a:lnTo>
                    <a:pt x="595488" y="357920"/>
                  </a:lnTo>
                  <a:close/>
                </a:path>
                <a:path w="1243329" h="1235710">
                  <a:moveTo>
                    <a:pt x="595488" y="475121"/>
                  </a:moveTo>
                  <a:lnTo>
                    <a:pt x="584396" y="475121"/>
                  </a:lnTo>
                  <a:lnTo>
                    <a:pt x="578063" y="468788"/>
                  </a:lnTo>
                  <a:lnTo>
                    <a:pt x="578063" y="454529"/>
                  </a:lnTo>
                  <a:lnTo>
                    <a:pt x="584396" y="449787"/>
                  </a:lnTo>
                  <a:lnTo>
                    <a:pt x="595488" y="449787"/>
                  </a:lnTo>
                  <a:lnTo>
                    <a:pt x="601822" y="456121"/>
                  </a:lnTo>
                  <a:lnTo>
                    <a:pt x="601822" y="470379"/>
                  </a:lnTo>
                  <a:lnTo>
                    <a:pt x="595488" y="475121"/>
                  </a:lnTo>
                  <a:close/>
                </a:path>
                <a:path w="1243329" h="1235710">
                  <a:moveTo>
                    <a:pt x="590730" y="593914"/>
                  </a:moveTo>
                  <a:lnTo>
                    <a:pt x="584396" y="593914"/>
                  </a:lnTo>
                  <a:lnTo>
                    <a:pt x="578063" y="587581"/>
                  </a:lnTo>
                  <a:lnTo>
                    <a:pt x="578063" y="573322"/>
                  </a:lnTo>
                  <a:lnTo>
                    <a:pt x="584396" y="568564"/>
                  </a:lnTo>
                  <a:lnTo>
                    <a:pt x="595488" y="568564"/>
                  </a:lnTo>
                  <a:lnTo>
                    <a:pt x="601822" y="574897"/>
                  </a:lnTo>
                  <a:lnTo>
                    <a:pt x="601822" y="587581"/>
                  </a:lnTo>
                  <a:lnTo>
                    <a:pt x="595488" y="590747"/>
                  </a:lnTo>
                  <a:lnTo>
                    <a:pt x="590730" y="593914"/>
                  </a:lnTo>
                  <a:close/>
                </a:path>
                <a:path w="1243329" h="1235710">
                  <a:moveTo>
                    <a:pt x="590730" y="709523"/>
                  </a:moveTo>
                  <a:lnTo>
                    <a:pt x="584396" y="709523"/>
                  </a:lnTo>
                  <a:lnTo>
                    <a:pt x="578063" y="704765"/>
                  </a:lnTo>
                  <a:lnTo>
                    <a:pt x="578063" y="690523"/>
                  </a:lnTo>
                  <a:lnTo>
                    <a:pt x="584396" y="685765"/>
                  </a:lnTo>
                  <a:lnTo>
                    <a:pt x="595488" y="685765"/>
                  </a:lnTo>
                  <a:lnTo>
                    <a:pt x="601822" y="692098"/>
                  </a:lnTo>
                  <a:lnTo>
                    <a:pt x="601822" y="704765"/>
                  </a:lnTo>
                  <a:lnTo>
                    <a:pt x="595488" y="707932"/>
                  </a:lnTo>
                  <a:lnTo>
                    <a:pt x="590730" y="709523"/>
                  </a:lnTo>
                  <a:close/>
                </a:path>
                <a:path w="1243329" h="1235710">
                  <a:moveTo>
                    <a:pt x="590730" y="826725"/>
                  </a:moveTo>
                  <a:lnTo>
                    <a:pt x="584396" y="826725"/>
                  </a:lnTo>
                  <a:lnTo>
                    <a:pt x="578063" y="820391"/>
                  </a:lnTo>
                  <a:lnTo>
                    <a:pt x="578063" y="806133"/>
                  </a:lnTo>
                  <a:lnTo>
                    <a:pt x="584396" y="802966"/>
                  </a:lnTo>
                  <a:lnTo>
                    <a:pt x="595488" y="802966"/>
                  </a:lnTo>
                  <a:lnTo>
                    <a:pt x="601822" y="809299"/>
                  </a:lnTo>
                  <a:lnTo>
                    <a:pt x="601822" y="820391"/>
                  </a:lnTo>
                  <a:lnTo>
                    <a:pt x="595488" y="825133"/>
                  </a:lnTo>
                  <a:lnTo>
                    <a:pt x="590730" y="826725"/>
                  </a:lnTo>
                  <a:close/>
                </a:path>
                <a:path w="1243329" h="1235710">
                  <a:moveTo>
                    <a:pt x="590730" y="943926"/>
                  </a:moveTo>
                  <a:lnTo>
                    <a:pt x="584396" y="943926"/>
                  </a:lnTo>
                  <a:lnTo>
                    <a:pt x="578063" y="937593"/>
                  </a:lnTo>
                  <a:lnTo>
                    <a:pt x="578063" y="923334"/>
                  </a:lnTo>
                  <a:lnTo>
                    <a:pt x="584396" y="920167"/>
                  </a:lnTo>
                  <a:lnTo>
                    <a:pt x="595488" y="920167"/>
                  </a:lnTo>
                  <a:lnTo>
                    <a:pt x="601822" y="926501"/>
                  </a:lnTo>
                  <a:lnTo>
                    <a:pt x="601822" y="937593"/>
                  </a:lnTo>
                  <a:lnTo>
                    <a:pt x="595488" y="942334"/>
                  </a:lnTo>
                  <a:lnTo>
                    <a:pt x="590730" y="943926"/>
                  </a:lnTo>
                  <a:close/>
                </a:path>
                <a:path w="1243329" h="1235710">
                  <a:moveTo>
                    <a:pt x="590730" y="1061127"/>
                  </a:moveTo>
                  <a:lnTo>
                    <a:pt x="584396" y="1061127"/>
                  </a:lnTo>
                  <a:lnTo>
                    <a:pt x="578063" y="1054777"/>
                  </a:lnTo>
                  <a:lnTo>
                    <a:pt x="578063" y="1040535"/>
                  </a:lnTo>
                  <a:lnTo>
                    <a:pt x="584396" y="1035777"/>
                  </a:lnTo>
                  <a:lnTo>
                    <a:pt x="595488" y="1035777"/>
                  </a:lnTo>
                  <a:lnTo>
                    <a:pt x="601822" y="1042110"/>
                  </a:lnTo>
                  <a:lnTo>
                    <a:pt x="601822" y="1054777"/>
                  </a:lnTo>
                  <a:lnTo>
                    <a:pt x="595488" y="1057960"/>
                  </a:lnTo>
                  <a:lnTo>
                    <a:pt x="590730" y="1061127"/>
                  </a:lnTo>
                  <a:close/>
                </a:path>
                <a:path w="1243329" h="1235710">
                  <a:moveTo>
                    <a:pt x="590730" y="1176737"/>
                  </a:moveTo>
                  <a:lnTo>
                    <a:pt x="584396" y="1176737"/>
                  </a:lnTo>
                  <a:lnTo>
                    <a:pt x="578063" y="1171978"/>
                  </a:lnTo>
                  <a:lnTo>
                    <a:pt x="578063" y="1157737"/>
                  </a:lnTo>
                  <a:lnTo>
                    <a:pt x="584396" y="1152978"/>
                  </a:lnTo>
                  <a:lnTo>
                    <a:pt x="595488" y="1152978"/>
                  </a:lnTo>
                  <a:lnTo>
                    <a:pt x="601822" y="1159311"/>
                  </a:lnTo>
                  <a:lnTo>
                    <a:pt x="601822" y="1171978"/>
                  </a:lnTo>
                  <a:lnTo>
                    <a:pt x="595488" y="1175145"/>
                  </a:lnTo>
                  <a:lnTo>
                    <a:pt x="590730" y="1176737"/>
                  </a:lnTo>
                  <a:close/>
                </a:path>
                <a:path w="1243329" h="1235710">
                  <a:moveTo>
                    <a:pt x="560638" y="66517"/>
                  </a:moveTo>
                  <a:lnTo>
                    <a:pt x="554305" y="66517"/>
                  </a:lnTo>
                  <a:lnTo>
                    <a:pt x="547971" y="60183"/>
                  </a:lnTo>
                  <a:lnTo>
                    <a:pt x="547971" y="45925"/>
                  </a:lnTo>
                  <a:lnTo>
                    <a:pt x="554305" y="42758"/>
                  </a:lnTo>
                  <a:lnTo>
                    <a:pt x="566971" y="42758"/>
                  </a:lnTo>
                  <a:lnTo>
                    <a:pt x="571730" y="49092"/>
                  </a:lnTo>
                  <a:lnTo>
                    <a:pt x="571730" y="60183"/>
                  </a:lnTo>
                  <a:lnTo>
                    <a:pt x="568563" y="64925"/>
                  </a:lnTo>
                  <a:lnTo>
                    <a:pt x="560638" y="66517"/>
                  </a:lnTo>
                  <a:close/>
                </a:path>
                <a:path w="1243329" h="1235710">
                  <a:moveTo>
                    <a:pt x="560638" y="183718"/>
                  </a:moveTo>
                  <a:lnTo>
                    <a:pt x="554305" y="183718"/>
                  </a:lnTo>
                  <a:lnTo>
                    <a:pt x="547971" y="177368"/>
                  </a:lnTo>
                  <a:lnTo>
                    <a:pt x="547971" y="163126"/>
                  </a:lnTo>
                  <a:lnTo>
                    <a:pt x="554305" y="159959"/>
                  </a:lnTo>
                  <a:lnTo>
                    <a:pt x="566971" y="159959"/>
                  </a:lnTo>
                  <a:lnTo>
                    <a:pt x="571730" y="164701"/>
                  </a:lnTo>
                  <a:lnTo>
                    <a:pt x="571730" y="177368"/>
                  </a:lnTo>
                  <a:lnTo>
                    <a:pt x="568563" y="182126"/>
                  </a:lnTo>
                  <a:lnTo>
                    <a:pt x="560638" y="183718"/>
                  </a:lnTo>
                  <a:close/>
                </a:path>
                <a:path w="1243329" h="1235710">
                  <a:moveTo>
                    <a:pt x="560638" y="300903"/>
                  </a:moveTo>
                  <a:lnTo>
                    <a:pt x="554305" y="300903"/>
                  </a:lnTo>
                  <a:lnTo>
                    <a:pt x="547971" y="294569"/>
                  </a:lnTo>
                  <a:lnTo>
                    <a:pt x="547971" y="280327"/>
                  </a:lnTo>
                  <a:lnTo>
                    <a:pt x="554305" y="277161"/>
                  </a:lnTo>
                  <a:lnTo>
                    <a:pt x="566971" y="277161"/>
                  </a:lnTo>
                  <a:lnTo>
                    <a:pt x="571730" y="281902"/>
                  </a:lnTo>
                  <a:lnTo>
                    <a:pt x="571730" y="294569"/>
                  </a:lnTo>
                  <a:lnTo>
                    <a:pt x="568563" y="297736"/>
                  </a:lnTo>
                  <a:lnTo>
                    <a:pt x="560638" y="300903"/>
                  </a:lnTo>
                  <a:close/>
                </a:path>
                <a:path w="1243329" h="1235710">
                  <a:moveTo>
                    <a:pt x="560638" y="416529"/>
                  </a:moveTo>
                  <a:lnTo>
                    <a:pt x="554305" y="416529"/>
                  </a:lnTo>
                  <a:lnTo>
                    <a:pt x="547971" y="411770"/>
                  </a:lnTo>
                  <a:lnTo>
                    <a:pt x="547971" y="397512"/>
                  </a:lnTo>
                  <a:lnTo>
                    <a:pt x="554305" y="392770"/>
                  </a:lnTo>
                  <a:lnTo>
                    <a:pt x="566971" y="392770"/>
                  </a:lnTo>
                  <a:lnTo>
                    <a:pt x="571730" y="399104"/>
                  </a:lnTo>
                  <a:lnTo>
                    <a:pt x="571730" y="411770"/>
                  </a:lnTo>
                  <a:lnTo>
                    <a:pt x="568563" y="414937"/>
                  </a:lnTo>
                  <a:lnTo>
                    <a:pt x="560638" y="416529"/>
                  </a:lnTo>
                  <a:close/>
                </a:path>
                <a:path w="1243329" h="1235710">
                  <a:moveTo>
                    <a:pt x="560638" y="533730"/>
                  </a:moveTo>
                  <a:lnTo>
                    <a:pt x="554305" y="533730"/>
                  </a:lnTo>
                  <a:lnTo>
                    <a:pt x="547971" y="527397"/>
                  </a:lnTo>
                  <a:lnTo>
                    <a:pt x="547971" y="513138"/>
                  </a:lnTo>
                  <a:lnTo>
                    <a:pt x="554305" y="509971"/>
                  </a:lnTo>
                  <a:lnTo>
                    <a:pt x="566971" y="509971"/>
                  </a:lnTo>
                  <a:lnTo>
                    <a:pt x="571730" y="516305"/>
                  </a:lnTo>
                  <a:lnTo>
                    <a:pt x="571730" y="527397"/>
                  </a:lnTo>
                  <a:lnTo>
                    <a:pt x="568563" y="532138"/>
                  </a:lnTo>
                  <a:lnTo>
                    <a:pt x="560638" y="533730"/>
                  </a:lnTo>
                  <a:close/>
                </a:path>
                <a:path w="1243329" h="1235710">
                  <a:moveTo>
                    <a:pt x="568563" y="650931"/>
                  </a:moveTo>
                  <a:lnTo>
                    <a:pt x="554305" y="650931"/>
                  </a:lnTo>
                  <a:lnTo>
                    <a:pt x="547971" y="644581"/>
                  </a:lnTo>
                  <a:lnTo>
                    <a:pt x="547971" y="630339"/>
                  </a:lnTo>
                  <a:lnTo>
                    <a:pt x="554305" y="627173"/>
                  </a:lnTo>
                  <a:lnTo>
                    <a:pt x="566971" y="627173"/>
                  </a:lnTo>
                  <a:lnTo>
                    <a:pt x="571730" y="633506"/>
                  </a:lnTo>
                  <a:lnTo>
                    <a:pt x="571730" y="644581"/>
                  </a:lnTo>
                  <a:lnTo>
                    <a:pt x="568563" y="650931"/>
                  </a:lnTo>
                  <a:close/>
                </a:path>
                <a:path w="1243329" h="1235710">
                  <a:moveTo>
                    <a:pt x="568563" y="768116"/>
                  </a:moveTo>
                  <a:lnTo>
                    <a:pt x="554305" y="768116"/>
                  </a:lnTo>
                  <a:lnTo>
                    <a:pt x="547971" y="761782"/>
                  </a:lnTo>
                  <a:lnTo>
                    <a:pt x="547971" y="747540"/>
                  </a:lnTo>
                  <a:lnTo>
                    <a:pt x="554305" y="742782"/>
                  </a:lnTo>
                  <a:lnTo>
                    <a:pt x="566971" y="742782"/>
                  </a:lnTo>
                  <a:lnTo>
                    <a:pt x="571730" y="749115"/>
                  </a:lnTo>
                  <a:lnTo>
                    <a:pt x="571730" y="761782"/>
                  </a:lnTo>
                  <a:lnTo>
                    <a:pt x="568563" y="768116"/>
                  </a:lnTo>
                  <a:close/>
                </a:path>
                <a:path w="1243329" h="1235710">
                  <a:moveTo>
                    <a:pt x="568563" y="883742"/>
                  </a:moveTo>
                  <a:lnTo>
                    <a:pt x="554305" y="883742"/>
                  </a:lnTo>
                  <a:lnTo>
                    <a:pt x="547971" y="878983"/>
                  </a:lnTo>
                  <a:lnTo>
                    <a:pt x="547971" y="864725"/>
                  </a:lnTo>
                  <a:lnTo>
                    <a:pt x="554305" y="859983"/>
                  </a:lnTo>
                  <a:lnTo>
                    <a:pt x="566971" y="859983"/>
                  </a:lnTo>
                  <a:lnTo>
                    <a:pt x="571730" y="866317"/>
                  </a:lnTo>
                  <a:lnTo>
                    <a:pt x="571730" y="877409"/>
                  </a:lnTo>
                  <a:lnTo>
                    <a:pt x="568563" y="883742"/>
                  </a:lnTo>
                  <a:close/>
                </a:path>
                <a:path w="1243329" h="1235710">
                  <a:moveTo>
                    <a:pt x="568563" y="1000943"/>
                  </a:moveTo>
                  <a:lnTo>
                    <a:pt x="554305" y="1000943"/>
                  </a:lnTo>
                  <a:lnTo>
                    <a:pt x="547971" y="994610"/>
                  </a:lnTo>
                  <a:lnTo>
                    <a:pt x="547971" y="980351"/>
                  </a:lnTo>
                  <a:lnTo>
                    <a:pt x="554305" y="977185"/>
                  </a:lnTo>
                  <a:lnTo>
                    <a:pt x="566971" y="977185"/>
                  </a:lnTo>
                  <a:lnTo>
                    <a:pt x="571730" y="983518"/>
                  </a:lnTo>
                  <a:lnTo>
                    <a:pt x="571730" y="994610"/>
                  </a:lnTo>
                  <a:lnTo>
                    <a:pt x="568563" y="1000943"/>
                  </a:lnTo>
                  <a:close/>
                </a:path>
                <a:path w="1243329" h="1235710">
                  <a:moveTo>
                    <a:pt x="568563" y="1118128"/>
                  </a:moveTo>
                  <a:lnTo>
                    <a:pt x="554305" y="1118128"/>
                  </a:lnTo>
                  <a:lnTo>
                    <a:pt x="547971" y="1111794"/>
                  </a:lnTo>
                  <a:lnTo>
                    <a:pt x="547971" y="1097553"/>
                  </a:lnTo>
                  <a:lnTo>
                    <a:pt x="554305" y="1094386"/>
                  </a:lnTo>
                  <a:lnTo>
                    <a:pt x="566971" y="1094386"/>
                  </a:lnTo>
                  <a:lnTo>
                    <a:pt x="571730" y="1099128"/>
                  </a:lnTo>
                  <a:lnTo>
                    <a:pt x="571730" y="1111794"/>
                  </a:lnTo>
                  <a:lnTo>
                    <a:pt x="568563" y="1118128"/>
                  </a:lnTo>
                  <a:close/>
                </a:path>
                <a:path w="1243329" h="1235710">
                  <a:moveTo>
                    <a:pt x="568563" y="1235329"/>
                  </a:moveTo>
                  <a:lnTo>
                    <a:pt x="554305" y="1235329"/>
                  </a:lnTo>
                  <a:lnTo>
                    <a:pt x="547971" y="1228996"/>
                  </a:lnTo>
                  <a:lnTo>
                    <a:pt x="547971" y="1214754"/>
                  </a:lnTo>
                  <a:lnTo>
                    <a:pt x="554305" y="1211570"/>
                  </a:lnTo>
                  <a:lnTo>
                    <a:pt x="566971" y="1211570"/>
                  </a:lnTo>
                  <a:lnTo>
                    <a:pt x="571730" y="1216329"/>
                  </a:lnTo>
                  <a:lnTo>
                    <a:pt x="571730" y="1228996"/>
                  </a:lnTo>
                  <a:lnTo>
                    <a:pt x="568563" y="1235329"/>
                  </a:lnTo>
                  <a:close/>
                </a:path>
                <a:path w="1243329" h="1235710">
                  <a:moveTo>
                    <a:pt x="538471" y="123534"/>
                  </a:moveTo>
                  <a:lnTo>
                    <a:pt x="524213" y="123534"/>
                  </a:lnTo>
                  <a:lnTo>
                    <a:pt x="519471" y="118776"/>
                  </a:lnTo>
                  <a:lnTo>
                    <a:pt x="519471" y="104517"/>
                  </a:lnTo>
                  <a:lnTo>
                    <a:pt x="524213" y="99775"/>
                  </a:lnTo>
                  <a:lnTo>
                    <a:pt x="536879" y="99775"/>
                  </a:lnTo>
                  <a:lnTo>
                    <a:pt x="543230" y="106109"/>
                  </a:lnTo>
                  <a:lnTo>
                    <a:pt x="543230" y="118776"/>
                  </a:lnTo>
                  <a:lnTo>
                    <a:pt x="538471" y="123534"/>
                  </a:lnTo>
                  <a:close/>
                </a:path>
                <a:path w="1243329" h="1235710">
                  <a:moveTo>
                    <a:pt x="538471" y="240719"/>
                  </a:moveTo>
                  <a:lnTo>
                    <a:pt x="524213" y="240719"/>
                  </a:lnTo>
                  <a:lnTo>
                    <a:pt x="519471" y="234385"/>
                  </a:lnTo>
                  <a:lnTo>
                    <a:pt x="519471" y="221718"/>
                  </a:lnTo>
                  <a:lnTo>
                    <a:pt x="524213" y="216977"/>
                  </a:lnTo>
                  <a:lnTo>
                    <a:pt x="536879" y="216977"/>
                  </a:lnTo>
                  <a:lnTo>
                    <a:pt x="543230" y="223310"/>
                  </a:lnTo>
                  <a:lnTo>
                    <a:pt x="543230" y="234385"/>
                  </a:lnTo>
                  <a:lnTo>
                    <a:pt x="538471" y="240719"/>
                  </a:lnTo>
                  <a:close/>
                </a:path>
                <a:path w="1243329" h="1235710">
                  <a:moveTo>
                    <a:pt x="538471" y="357920"/>
                  </a:moveTo>
                  <a:lnTo>
                    <a:pt x="524213" y="357920"/>
                  </a:lnTo>
                  <a:lnTo>
                    <a:pt x="519471" y="351586"/>
                  </a:lnTo>
                  <a:lnTo>
                    <a:pt x="519471" y="337345"/>
                  </a:lnTo>
                  <a:lnTo>
                    <a:pt x="524213" y="334161"/>
                  </a:lnTo>
                  <a:lnTo>
                    <a:pt x="536879" y="334161"/>
                  </a:lnTo>
                  <a:lnTo>
                    <a:pt x="543230" y="340511"/>
                  </a:lnTo>
                  <a:lnTo>
                    <a:pt x="543230" y="353178"/>
                  </a:lnTo>
                  <a:lnTo>
                    <a:pt x="538471" y="357920"/>
                  </a:lnTo>
                  <a:close/>
                </a:path>
                <a:path w="1243329" h="1235710">
                  <a:moveTo>
                    <a:pt x="538471" y="475121"/>
                  </a:moveTo>
                  <a:lnTo>
                    <a:pt x="524213" y="475121"/>
                  </a:lnTo>
                  <a:lnTo>
                    <a:pt x="519471" y="468788"/>
                  </a:lnTo>
                  <a:lnTo>
                    <a:pt x="519471" y="454529"/>
                  </a:lnTo>
                  <a:lnTo>
                    <a:pt x="524213" y="449787"/>
                  </a:lnTo>
                  <a:lnTo>
                    <a:pt x="536879" y="449787"/>
                  </a:lnTo>
                  <a:lnTo>
                    <a:pt x="543230" y="456121"/>
                  </a:lnTo>
                  <a:lnTo>
                    <a:pt x="543230" y="470379"/>
                  </a:lnTo>
                  <a:lnTo>
                    <a:pt x="538471" y="475121"/>
                  </a:lnTo>
                  <a:close/>
                </a:path>
                <a:path w="1243329" h="1235710">
                  <a:moveTo>
                    <a:pt x="530546" y="593914"/>
                  </a:moveTo>
                  <a:lnTo>
                    <a:pt x="524213" y="593914"/>
                  </a:lnTo>
                  <a:lnTo>
                    <a:pt x="519471" y="587581"/>
                  </a:lnTo>
                  <a:lnTo>
                    <a:pt x="519471" y="573322"/>
                  </a:lnTo>
                  <a:lnTo>
                    <a:pt x="524213" y="568564"/>
                  </a:lnTo>
                  <a:lnTo>
                    <a:pt x="536879" y="568564"/>
                  </a:lnTo>
                  <a:lnTo>
                    <a:pt x="543230" y="574897"/>
                  </a:lnTo>
                  <a:lnTo>
                    <a:pt x="543230" y="587581"/>
                  </a:lnTo>
                  <a:lnTo>
                    <a:pt x="538471" y="590747"/>
                  </a:lnTo>
                  <a:lnTo>
                    <a:pt x="530546" y="593914"/>
                  </a:lnTo>
                  <a:close/>
                </a:path>
                <a:path w="1243329" h="1235710">
                  <a:moveTo>
                    <a:pt x="530546" y="709523"/>
                  </a:moveTo>
                  <a:lnTo>
                    <a:pt x="524213" y="709523"/>
                  </a:lnTo>
                  <a:lnTo>
                    <a:pt x="519471" y="704765"/>
                  </a:lnTo>
                  <a:lnTo>
                    <a:pt x="519471" y="690523"/>
                  </a:lnTo>
                  <a:lnTo>
                    <a:pt x="524213" y="685765"/>
                  </a:lnTo>
                  <a:lnTo>
                    <a:pt x="536879" y="685765"/>
                  </a:lnTo>
                  <a:lnTo>
                    <a:pt x="543230" y="692098"/>
                  </a:lnTo>
                  <a:lnTo>
                    <a:pt x="543230" y="704765"/>
                  </a:lnTo>
                  <a:lnTo>
                    <a:pt x="538471" y="707932"/>
                  </a:lnTo>
                  <a:lnTo>
                    <a:pt x="530546" y="709523"/>
                  </a:lnTo>
                  <a:close/>
                </a:path>
                <a:path w="1243329" h="1235710">
                  <a:moveTo>
                    <a:pt x="530546" y="826725"/>
                  </a:moveTo>
                  <a:lnTo>
                    <a:pt x="524213" y="826725"/>
                  </a:lnTo>
                  <a:lnTo>
                    <a:pt x="519471" y="820391"/>
                  </a:lnTo>
                  <a:lnTo>
                    <a:pt x="519471" y="806133"/>
                  </a:lnTo>
                  <a:lnTo>
                    <a:pt x="524213" y="802966"/>
                  </a:lnTo>
                  <a:lnTo>
                    <a:pt x="536879" y="802966"/>
                  </a:lnTo>
                  <a:lnTo>
                    <a:pt x="543230" y="809299"/>
                  </a:lnTo>
                  <a:lnTo>
                    <a:pt x="543230" y="820391"/>
                  </a:lnTo>
                  <a:lnTo>
                    <a:pt x="538471" y="825133"/>
                  </a:lnTo>
                  <a:lnTo>
                    <a:pt x="530546" y="826725"/>
                  </a:lnTo>
                  <a:close/>
                </a:path>
                <a:path w="1243329" h="1235710">
                  <a:moveTo>
                    <a:pt x="530546" y="943926"/>
                  </a:moveTo>
                  <a:lnTo>
                    <a:pt x="524213" y="943926"/>
                  </a:lnTo>
                  <a:lnTo>
                    <a:pt x="519471" y="937593"/>
                  </a:lnTo>
                  <a:lnTo>
                    <a:pt x="519471" y="923334"/>
                  </a:lnTo>
                  <a:lnTo>
                    <a:pt x="524213" y="920167"/>
                  </a:lnTo>
                  <a:lnTo>
                    <a:pt x="536879" y="920167"/>
                  </a:lnTo>
                  <a:lnTo>
                    <a:pt x="543230" y="926501"/>
                  </a:lnTo>
                  <a:lnTo>
                    <a:pt x="543230" y="937593"/>
                  </a:lnTo>
                  <a:lnTo>
                    <a:pt x="538471" y="942334"/>
                  </a:lnTo>
                  <a:lnTo>
                    <a:pt x="530546" y="943926"/>
                  </a:lnTo>
                  <a:close/>
                </a:path>
                <a:path w="1243329" h="1235710">
                  <a:moveTo>
                    <a:pt x="530546" y="1061127"/>
                  </a:moveTo>
                  <a:lnTo>
                    <a:pt x="524213" y="1061127"/>
                  </a:lnTo>
                  <a:lnTo>
                    <a:pt x="519471" y="1054777"/>
                  </a:lnTo>
                  <a:lnTo>
                    <a:pt x="519471" y="1040535"/>
                  </a:lnTo>
                  <a:lnTo>
                    <a:pt x="524213" y="1035777"/>
                  </a:lnTo>
                  <a:lnTo>
                    <a:pt x="536879" y="1035777"/>
                  </a:lnTo>
                  <a:lnTo>
                    <a:pt x="543230" y="1042110"/>
                  </a:lnTo>
                  <a:lnTo>
                    <a:pt x="543230" y="1054777"/>
                  </a:lnTo>
                  <a:lnTo>
                    <a:pt x="538471" y="1057960"/>
                  </a:lnTo>
                  <a:lnTo>
                    <a:pt x="530546" y="1061127"/>
                  </a:lnTo>
                  <a:close/>
                </a:path>
                <a:path w="1243329" h="1235710">
                  <a:moveTo>
                    <a:pt x="530546" y="1176737"/>
                  </a:moveTo>
                  <a:lnTo>
                    <a:pt x="524213" y="1176737"/>
                  </a:lnTo>
                  <a:lnTo>
                    <a:pt x="519471" y="1171978"/>
                  </a:lnTo>
                  <a:lnTo>
                    <a:pt x="519471" y="1157737"/>
                  </a:lnTo>
                  <a:lnTo>
                    <a:pt x="524213" y="1152978"/>
                  </a:lnTo>
                  <a:lnTo>
                    <a:pt x="536879" y="1152978"/>
                  </a:lnTo>
                  <a:lnTo>
                    <a:pt x="543230" y="1159311"/>
                  </a:lnTo>
                  <a:lnTo>
                    <a:pt x="543230" y="1171978"/>
                  </a:lnTo>
                  <a:lnTo>
                    <a:pt x="538471" y="1175145"/>
                  </a:lnTo>
                  <a:lnTo>
                    <a:pt x="530546" y="1176737"/>
                  </a:lnTo>
                  <a:close/>
                </a:path>
                <a:path w="1243329" h="1235710">
                  <a:moveTo>
                    <a:pt x="503621" y="66517"/>
                  </a:moveTo>
                  <a:lnTo>
                    <a:pt x="497288" y="66517"/>
                  </a:lnTo>
                  <a:lnTo>
                    <a:pt x="490954" y="60183"/>
                  </a:lnTo>
                  <a:lnTo>
                    <a:pt x="490954" y="45925"/>
                  </a:lnTo>
                  <a:lnTo>
                    <a:pt x="497288" y="42758"/>
                  </a:lnTo>
                  <a:lnTo>
                    <a:pt x="509971" y="42758"/>
                  </a:lnTo>
                  <a:lnTo>
                    <a:pt x="514713" y="49092"/>
                  </a:lnTo>
                  <a:lnTo>
                    <a:pt x="514713" y="60183"/>
                  </a:lnTo>
                  <a:lnTo>
                    <a:pt x="509971" y="64925"/>
                  </a:lnTo>
                  <a:lnTo>
                    <a:pt x="503621" y="66517"/>
                  </a:lnTo>
                  <a:close/>
                </a:path>
                <a:path w="1243329" h="1235710">
                  <a:moveTo>
                    <a:pt x="503621" y="183718"/>
                  </a:moveTo>
                  <a:lnTo>
                    <a:pt x="497288" y="183718"/>
                  </a:lnTo>
                  <a:lnTo>
                    <a:pt x="490954" y="177368"/>
                  </a:lnTo>
                  <a:lnTo>
                    <a:pt x="490954" y="163126"/>
                  </a:lnTo>
                  <a:lnTo>
                    <a:pt x="497288" y="159959"/>
                  </a:lnTo>
                  <a:lnTo>
                    <a:pt x="509971" y="159959"/>
                  </a:lnTo>
                  <a:lnTo>
                    <a:pt x="514713" y="164701"/>
                  </a:lnTo>
                  <a:lnTo>
                    <a:pt x="514713" y="177368"/>
                  </a:lnTo>
                  <a:lnTo>
                    <a:pt x="509971" y="182126"/>
                  </a:lnTo>
                  <a:lnTo>
                    <a:pt x="503621" y="183718"/>
                  </a:lnTo>
                  <a:close/>
                </a:path>
                <a:path w="1243329" h="1235710">
                  <a:moveTo>
                    <a:pt x="503621" y="300903"/>
                  </a:moveTo>
                  <a:lnTo>
                    <a:pt x="497288" y="300903"/>
                  </a:lnTo>
                  <a:lnTo>
                    <a:pt x="490954" y="294569"/>
                  </a:lnTo>
                  <a:lnTo>
                    <a:pt x="490954" y="280327"/>
                  </a:lnTo>
                  <a:lnTo>
                    <a:pt x="497288" y="277161"/>
                  </a:lnTo>
                  <a:lnTo>
                    <a:pt x="509971" y="277161"/>
                  </a:lnTo>
                  <a:lnTo>
                    <a:pt x="514713" y="281902"/>
                  </a:lnTo>
                  <a:lnTo>
                    <a:pt x="514713" y="294569"/>
                  </a:lnTo>
                  <a:lnTo>
                    <a:pt x="509971" y="297736"/>
                  </a:lnTo>
                  <a:lnTo>
                    <a:pt x="503621" y="300903"/>
                  </a:lnTo>
                  <a:close/>
                </a:path>
                <a:path w="1243329" h="1235710">
                  <a:moveTo>
                    <a:pt x="503621" y="416529"/>
                  </a:moveTo>
                  <a:lnTo>
                    <a:pt x="497288" y="416529"/>
                  </a:lnTo>
                  <a:lnTo>
                    <a:pt x="490954" y="411770"/>
                  </a:lnTo>
                  <a:lnTo>
                    <a:pt x="490954" y="397512"/>
                  </a:lnTo>
                  <a:lnTo>
                    <a:pt x="497288" y="392770"/>
                  </a:lnTo>
                  <a:lnTo>
                    <a:pt x="509971" y="392770"/>
                  </a:lnTo>
                  <a:lnTo>
                    <a:pt x="514713" y="399104"/>
                  </a:lnTo>
                  <a:lnTo>
                    <a:pt x="514713" y="411770"/>
                  </a:lnTo>
                  <a:lnTo>
                    <a:pt x="509971" y="414937"/>
                  </a:lnTo>
                  <a:lnTo>
                    <a:pt x="503621" y="416529"/>
                  </a:lnTo>
                  <a:close/>
                </a:path>
                <a:path w="1243329" h="1235710">
                  <a:moveTo>
                    <a:pt x="503621" y="533730"/>
                  </a:moveTo>
                  <a:lnTo>
                    <a:pt x="497288" y="533730"/>
                  </a:lnTo>
                  <a:lnTo>
                    <a:pt x="490954" y="527397"/>
                  </a:lnTo>
                  <a:lnTo>
                    <a:pt x="490954" y="513138"/>
                  </a:lnTo>
                  <a:lnTo>
                    <a:pt x="497288" y="509971"/>
                  </a:lnTo>
                  <a:lnTo>
                    <a:pt x="509971" y="509971"/>
                  </a:lnTo>
                  <a:lnTo>
                    <a:pt x="514713" y="516305"/>
                  </a:lnTo>
                  <a:lnTo>
                    <a:pt x="514713" y="527397"/>
                  </a:lnTo>
                  <a:lnTo>
                    <a:pt x="509971" y="532138"/>
                  </a:lnTo>
                  <a:lnTo>
                    <a:pt x="503621" y="533730"/>
                  </a:lnTo>
                  <a:close/>
                </a:path>
                <a:path w="1243329" h="1235710">
                  <a:moveTo>
                    <a:pt x="509971" y="650931"/>
                  </a:moveTo>
                  <a:lnTo>
                    <a:pt x="497288" y="650931"/>
                  </a:lnTo>
                  <a:lnTo>
                    <a:pt x="490954" y="644581"/>
                  </a:lnTo>
                  <a:lnTo>
                    <a:pt x="490954" y="630339"/>
                  </a:lnTo>
                  <a:lnTo>
                    <a:pt x="497288" y="627173"/>
                  </a:lnTo>
                  <a:lnTo>
                    <a:pt x="509971" y="627173"/>
                  </a:lnTo>
                  <a:lnTo>
                    <a:pt x="514713" y="633506"/>
                  </a:lnTo>
                  <a:lnTo>
                    <a:pt x="514713" y="644581"/>
                  </a:lnTo>
                  <a:lnTo>
                    <a:pt x="509971" y="650931"/>
                  </a:lnTo>
                  <a:close/>
                </a:path>
                <a:path w="1243329" h="1235710">
                  <a:moveTo>
                    <a:pt x="509971" y="768116"/>
                  </a:moveTo>
                  <a:lnTo>
                    <a:pt x="497288" y="768116"/>
                  </a:lnTo>
                  <a:lnTo>
                    <a:pt x="490954" y="761782"/>
                  </a:lnTo>
                  <a:lnTo>
                    <a:pt x="490954" y="747540"/>
                  </a:lnTo>
                  <a:lnTo>
                    <a:pt x="497288" y="742782"/>
                  </a:lnTo>
                  <a:lnTo>
                    <a:pt x="509971" y="742782"/>
                  </a:lnTo>
                  <a:lnTo>
                    <a:pt x="514713" y="749115"/>
                  </a:lnTo>
                  <a:lnTo>
                    <a:pt x="514713" y="761782"/>
                  </a:lnTo>
                  <a:lnTo>
                    <a:pt x="509971" y="768116"/>
                  </a:lnTo>
                  <a:close/>
                </a:path>
                <a:path w="1243329" h="1235710">
                  <a:moveTo>
                    <a:pt x="509971" y="883742"/>
                  </a:moveTo>
                  <a:lnTo>
                    <a:pt x="497288" y="883742"/>
                  </a:lnTo>
                  <a:lnTo>
                    <a:pt x="490954" y="878983"/>
                  </a:lnTo>
                  <a:lnTo>
                    <a:pt x="490954" y="864725"/>
                  </a:lnTo>
                  <a:lnTo>
                    <a:pt x="497288" y="859983"/>
                  </a:lnTo>
                  <a:lnTo>
                    <a:pt x="509971" y="859983"/>
                  </a:lnTo>
                  <a:lnTo>
                    <a:pt x="514713" y="866317"/>
                  </a:lnTo>
                  <a:lnTo>
                    <a:pt x="514713" y="877409"/>
                  </a:lnTo>
                  <a:lnTo>
                    <a:pt x="509971" y="883742"/>
                  </a:lnTo>
                  <a:close/>
                </a:path>
                <a:path w="1243329" h="1235710">
                  <a:moveTo>
                    <a:pt x="509971" y="1000943"/>
                  </a:moveTo>
                  <a:lnTo>
                    <a:pt x="497288" y="1000943"/>
                  </a:lnTo>
                  <a:lnTo>
                    <a:pt x="490954" y="994610"/>
                  </a:lnTo>
                  <a:lnTo>
                    <a:pt x="490954" y="980351"/>
                  </a:lnTo>
                  <a:lnTo>
                    <a:pt x="497288" y="977185"/>
                  </a:lnTo>
                  <a:lnTo>
                    <a:pt x="509971" y="977185"/>
                  </a:lnTo>
                  <a:lnTo>
                    <a:pt x="514713" y="983518"/>
                  </a:lnTo>
                  <a:lnTo>
                    <a:pt x="514713" y="994610"/>
                  </a:lnTo>
                  <a:lnTo>
                    <a:pt x="509971" y="1000943"/>
                  </a:lnTo>
                  <a:close/>
                </a:path>
                <a:path w="1243329" h="1235710">
                  <a:moveTo>
                    <a:pt x="509971" y="1118128"/>
                  </a:moveTo>
                  <a:lnTo>
                    <a:pt x="497288" y="1118128"/>
                  </a:lnTo>
                  <a:lnTo>
                    <a:pt x="490954" y="1111794"/>
                  </a:lnTo>
                  <a:lnTo>
                    <a:pt x="490954" y="1097553"/>
                  </a:lnTo>
                  <a:lnTo>
                    <a:pt x="497288" y="1094386"/>
                  </a:lnTo>
                  <a:lnTo>
                    <a:pt x="509971" y="1094386"/>
                  </a:lnTo>
                  <a:lnTo>
                    <a:pt x="514713" y="1099128"/>
                  </a:lnTo>
                  <a:lnTo>
                    <a:pt x="514713" y="1111794"/>
                  </a:lnTo>
                  <a:lnTo>
                    <a:pt x="509971" y="1118128"/>
                  </a:lnTo>
                  <a:close/>
                </a:path>
                <a:path w="1243329" h="1235710">
                  <a:moveTo>
                    <a:pt x="509971" y="1235329"/>
                  </a:moveTo>
                  <a:lnTo>
                    <a:pt x="497288" y="1235329"/>
                  </a:lnTo>
                  <a:lnTo>
                    <a:pt x="490954" y="1228996"/>
                  </a:lnTo>
                  <a:lnTo>
                    <a:pt x="490954" y="1214754"/>
                  </a:lnTo>
                  <a:lnTo>
                    <a:pt x="497288" y="1211570"/>
                  </a:lnTo>
                  <a:lnTo>
                    <a:pt x="509971" y="1211570"/>
                  </a:lnTo>
                  <a:lnTo>
                    <a:pt x="514713" y="1216329"/>
                  </a:lnTo>
                  <a:lnTo>
                    <a:pt x="514713" y="1228996"/>
                  </a:lnTo>
                  <a:lnTo>
                    <a:pt x="509971" y="1235329"/>
                  </a:lnTo>
                  <a:close/>
                </a:path>
                <a:path w="1243329" h="1235710">
                  <a:moveTo>
                    <a:pt x="479879" y="123534"/>
                  </a:moveTo>
                  <a:lnTo>
                    <a:pt x="467196" y="123534"/>
                  </a:lnTo>
                  <a:lnTo>
                    <a:pt x="460862" y="118776"/>
                  </a:lnTo>
                  <a:lnTo>
                    <a:pt x="460862" y="104517"/>
                  </a:lnTo>
                  <a:lnTo>
                    <a:pt x="467196" y="99775"/>
                  </a:lnTo>
                  <a:lnTo>
                    <a:pt x="479879" y="99775"/>
                  </a:lnTo>
                  <a:lnTo>
                    <a:pt x="484621" y="106109"/>
                  </a:lnTo>
                  <a:lnTo>
                    <a:pt x="484621" y="118776"/>
                  </a:lnTo>
                  <a:lnTo>
                    <a:pt x="479879" y="123534"/>
                  </a:lnTo>
                  <a:close/>
                </a:path>
                <a:path w="1243329" h="1235710">
                  <a:moveTo>
                    <a:pt x="479879" y="240719"/>
                  </a:moveTo>
                  <a:lnTo>
                    <a:pt x="467196" y="240719"/>
                  </a:lnTo>
                  <a:lnTo>
                    <a:pt x="460862" y="234385"/>
                  </a:lnTo>
                  <a:lnTo>
                    <a:pt x="460862" y="221718"/>
                  </a:lnTo>
                  <a:lnTo>
                    <a:pt x="467196" y="216977"/>
                  </a:lnTo>
                  <a:lnTo>
                    <a:pt x="479879" y="216977"/>
                  </a:lnTo>
                  <a:lnTo>
                    <a:pt x="484621" y="223310"/>
                  </a:lnTo>
                  <a:lnTo>
                    <a:pt x="484621" y="234385"/>
                  </a:lnTo>
                  <a:lnTo>
                    <a:pt x="479879" y="240719"/>
                  </a:lnTo>
                  <a:close/>
                </a:path>
                <a:path w="1243329" h="1235710">
                  <a:moveTo>
                    <a:pt x="479879" y="357920"/>
                  </a:moveTo>
                  <a:lnTo>
                    <a:pt x="467196" y="357920"/>
                  </a:lnTo>
                  <a:lnTo>
                    <a:pt x="460862" y="351586"/>
                  </a:lnTo>
                  <a:lnTo>
                    <a:pt x="460862" y="337345"/>
                  </a:lnTo>
                  <a:lnTo>
                    <a:pt x="467196" y="334161"/>
                  </a:lnTo>
                  <a:lnTo>
                    <a:pt x="479879" y="334161"/>
                  </a:lnTo>
                  <a:lnTo>
                    <a:pt x="484621" y="340511"/>
                  </a:lnTo>
                  <a:lnTo>
                    <a:pt x="484621" y="353178"/>
                  </a:lnTo>
                  <a:lnTo>
                    <a:pt x="479879" y="357920"/>
                  </a:lnTo>
                  <a:close/>
                </a:path>
                <a:path w="1243329" h="1235710">
                  <a:moveTo>
                    <a:pt x="479879" y="475121"/>
                  </a:moveTo>
                  <a:lnTo>
                    <a:pt x="467196" y="475121"/>
                  </a:lnTo>
                  <a:lnTo>
                    <a:pt x="460862" y="468788"/>
                  </a:lnTo>
                  <a:lnTo>
                    <a:pt x="460862" y="454529"/>
                  </a:lnTo>
                  <a:lnTo>
                    <a:pt x="467196" y="449787"/>
                  </a:lnTo>
                  <a:lnTo>
                    <a:pt x="479879" y="449787"/>
                  </a:lnTo>
                  <a:lnTo>
                    <a:pt x="484621" y="456121"/>
                  </a:lnTo>
                  <a:lnTo>
                    <a:pt x="484621" y="470379"/>
                  </a:lnTo>
                  <a:lnTo>
                    <a:pt x="479879" y="475121"/>
                  </a:lnTo>
                  <a:close/>
                </a:path>
                <a:path w="1243329" h="1235710">
                  <a:moveTo>
                    <a:pt x="473546" y="593914"/>
                  </a:moveTo>
                  <a:lnTo>
                    <a:pt x="467196" y="593914"/>
                  </a:lnTo>
                  <a:lnTo>
                    <a:pt x="460862" y="587581"/>
                  </a:lnTo>
                  <a:lnTo>
                    <a:pt x="460862" y="573322"/>
                  </a:lnTo>
                  <a:lnTo>
                    <a:pt x="467196" y="568564"/>
                  </a:lnTo>
                  <a:lnTo>
                    <a:pt x="479879" y="568564"/>
                  </a:lnTo>
                  <a:lnTo>
                    <a:pt x="484621" y="574897"/>
                  </a:lnTo>
                  <a:lnTo>
                    <a:pt x="484621" y="587581"/>
                  </a:lnTo>
                  <a:lnTo>
                    <a:pt x="479879" y="590747"/>
                  </a:lnTo>
                  <a:lnTo>
                    <a:pt x="473546" y="593914"/>
                  </a:lnTo>
                  <a:close/>
                </a:path>
                <a:path w="1243329" h="1235710">
                  <a:moveTo>
                    <a:pt x="473546" y="709523"/>
                  </a:moveTo>
                  <a:lnTo>
                    <a:pt x="467196" y="709523"/>
                  </a:lnTo>
                  <a:lnTo>
                    <a:pt x="460862" y="704765"/>
                  </a:lnTo>
                  <a:lnTo>
                    <a:pt x="460862" y="690523"/>
                  </a:lnTo>
                  <a:lnTo>
                    <a:pt x="467196" y="685765"/>
                  </a:lnTo>
                  <a:lnTo>
                    <a:pt x="479879" y="685765"/>
                  </a:lnTo>
                  <a:lnTo>
                    <a:pt x="484621" y="692098"/>
                  </a:lnTo>
                  <a:lnTo>
                    <a:pt x="484621" y="704765"/>
                  </a:lnTo>
                  <a:lnTo>
                    <a:pt x="479879" y="707932"/>
                  </a:lnTo>
                  <a:lnTo>
                    <a:pt x="473546" y="709523"/>
                  </a:lnTo>
                  <a:close/>
                </a:path>
                <a:path w="1243329" h="1235710">
                  <a:moveTo>
                    <a:pt x="473546" y="826725"/>
                  </a:moveTo>
                  <a:lnTo>
                    <a:pt x="467196" y="826725"/>
                  </a:lnTo>
                  <a:lnTo>
                    <a:pt x="460862" y="820391"/>
                  </a:lnTo>
                  <a:lnTo>
                    <a:pt x="460862" y="806133"/>
                  </a:lnTo>
                  <a:lnTo>
                    <a:pt x="467196" y="802966"/>
                  </a:lnTo>
                  <a:lnTo>
                    <a:pt x="479879" y="802966"/>
                  </a:lnTo>
                  <a:lnTo>
                    <a:pt x="484621" y="809299"/>
                  </a:lnTo>
                  <a:lnTo>
                    <a:pt x="484621" y="820391"/>
                  </a:lnTo>
                  <a:lnTo>
                    <a:pt x="479879" y="825133"/>
                  </a:lnTo>
                  <a:lnTo>
                    <a:pt x="473546" y="826725"/>
                  </a:lnTo>
                  <a:close/>
                </a:path>
                <a:path w="1243329" h="1235710">
                  <a:moveTo>
                    <a:pt x="473546" y="943926"/>
                  </a:moveTo>
                  <a:lnTo>
                    <a:pt x="467196" y="943926"/>
                  </a:lnTo>
                  <a:lnTo>
                    <a:pt x="460862" y="937593"/>
                  </a:lnTo>
                  <a:lnTo>
                    <a:pt x="460862" y="923334"/>
                  </a:lnTo>
                  <a:lnTo>
                    <a:pt x="467196" y="920167"/>
                  </a:lnTo>
                  <a:lnTo>
                    <a:pt x="479879" y="920167"/>
                  </a:lnTo>
                  <a:lnTo>
                    <a:pt x="484621" y="926501"/>
                  </a:lnTo>
                  <a:lnTo>
                    <a:pt x="484621" y="937593"/>
                  </a:lnTo>
                  <a:lnTo>
                    <a:pt x="479879" y="942334"/>
                  </a:lnTo>
                  <a:lnTo>
                    <a:pt x="473546" y="943926"/>
                  </a:lnTo>
                  <a:close/>
                </a:path>
                <a:path w="1243329" h="1235710">
                  <a:moveTo>
                    <a:pt x="473546" y="1061127"/>
                  </a:moveTo>
                  <a:lnTo>
                    <a:pt x="467196" y="1061127"/>
                  </a:lnTo>
                  <a:lnTo>
                    <a:pt x="460862" y="1054777"/>
                  </a:lnTo>
                  <a:lnTo>
                    <a:pt x="460862" y="1040535"/>
                  </a:lnTo>
                  <a:lnTo>
                    <a:pt x="467196" y="1035777"/>
                  </a:lnTo>
                  <a:lnTo>
                    <a:pt x="479879" y="1035777"/>
                  </a:lnTo>
                  <a:lnTo>
                    <a:pt x="484621" y="1042110"/>
                  </a:lnTo>
                  <a:lnTo>
                    <a:pt x="484621" y="1054777"/>
                  </a:lnTo>
                  <a:lnTo>
                    <a:pt x="479879" y="1057960"/>
                  </a:lnTo>
                  <a:lnTo>
                    <a:pt x="473546" y="1061127"/>
                  </a:lnTo>
                  <a:close/>
                </a:path>
                <a:path w="1243329" h="1235710">
                  <a:moveTo>
                    <a:pt x="473546" y="1176737"/>
                  </a:moveTo>
                  <a:lnTo>
                    <a:pt x="467196" y="1176737"/>
                  </a:lnTo>
                  <a:lnTo>
                    <a:pt x="460862" y="1171978"/>
                  </a:lnTo>
                  <a:lnTo>
                    <a:pt x="460862" y="1157737"/>
                  </a:lnTo>
                  <a:lnTo>
                    <a:pt x="467196" y="1152978"/>
                  </a:lnTo>
                  <a:lnTo>
                    <a:pt x="479879" y="1152978"/>
                  </a:lnTo>
                  <a:lnTo>
                    <a:pt x="484621" y="1159311"/>
                  </a:lnTo>
                  <a:lnTo>
                    <a:pt x="484621" y="1171978"/>
                  </a:lnTo>
                  <a:lnTo>
                    <a:pt x="479879" y="1175145"/>
                  </a:lnTo>
                  <a:lnTo>
                    <a:pt x="473546" y="1176737"/>
                  </a:lnTo>
                  <a:close/>
                </a:path>
                <a:path w="1243329" h="1235710">
                  <a:moveTo>
                    <a:pt x="456121" y="1224254"/>
                  </a:moveTo>
                  <a:lnTo>
                    <a:pt x="445028" y="1224254"/>
                  </a:lnTo>
                  <a:lnTo>
                    <a:pt x="441862" y="1222662"/>
                  </a:lnTo>
                  <a:lnTo>
                    <a:pt x="440270" y="1222662"/>
                  </a:lnTo>
                  <a:lnTo>
                    <a:pt x="435528" y="1221087"/>
                  </a:lnTo>
                  <a:lnTo>
                    <a:pt x="433937" y="1221087"/>
                  </a:lnTo>
                  <a:lnTo>
                    <a:pt x="435528" y="1216329"/>
                  </a:lnTo>
                  <a:lnTo>
                    <a:pt x="437103" y="1213162"/>
                  </a:lnTo>
                  <a:lnTo>
                    <a:pt x="451362" y="1213162"/>
                  </a:lnTo>
                  <a:lnTo>
                    <a:pt x="456121" y="1216329"/>
                  </a:lnTo>
                  <a:lnTo>
                    <a:pt x="456121" y="1224254"/>
                  </a:lnTo>
                  <a:close/>
                </a:path>
                <a:path w="1243329" h="1235710">
                  <a:moveTo>
                    <a:pt x="452953" y="1227421"/>
                  </a:moveTo>
                  <a:lnTo>
                    <a:pt x="449787" y="1224254"/>
                  </a:lnTo>
                  <a:lnTo>
                    <a:pt x="452953" y="1224254"/>
                  </a:lnTo>
                  <a:lnTo>
                    <a:pt x="452953" y="1227421"/>
                  </a:lnTo>
                  <a:close/>
                </a:path>
                <a:path w="1243329" h="1235710">
                  <a:moveTo>
                    <a:pt x="443453" y="66517"/>
                  </a:moveTo>
                  <a:lnTo>
                    <a:pt x="437103" y="66517"/>
                  </a:lnTo>
                  <a:lnTo>
                    <a:pt x="432362" y="60183"/>
                  </a:lnTo>
                  <a:lnTo>
                    <a:pt x="432362" y="45925"/>
                  </a:lnTo>
                  <a:lnTo>
                    <a:pt x="437103" y="42758"/>
                  </a:lnTo>
                  <a:lnTo>
                    <a:pt x="449787" y="42758"/>
                  </a:lnTo>
                  <a:lnTo>
                    <a:pt x="456121" y="49092"/>
                  </a:lnTo>
                  <a:lnTo>
                    <a:pt x="456121" y="60183"/>
                  </a:lnTo>
                  <a:lnTo>
                    <a:pt x="451362" y="64925"/>
                  </a:lnTo>
                  <a:lnTo>
                    <a:pt x="443453" y="66517"/>
                  </a:lnTo>
                  <a:close/>
                </a:path>
                <a:path w="1243329" h="1235710">
                  <a:moveTo>
                    <a:pt x="443453" y="183718"/>
                  </a:moveTo>
                  <a:lnTo>
                    <a:pt x="437103" y="183718"/>
                  </a:lnTo>
                  <a:lnTo>
                    <a:pt x="432362" y="177368"/>
                  </a:lnTo>
                  <a:lnTo>
                    <a:pt x="432362" y="163126"/>
                  </a:lnTo>
                  <a:lnTo>
                    <a:pt x="437103" y="159959"/>
                  </a:lnTo>
                  <a:lnTo>
                    <a:pt x="449787" y="159959"/>
                  </a:lnTo>
                  <a:lnTo>
                    <a:pt x="456121" y="164701"/>
                  </a:lnTo>
                  <a:lnTo>
                    <a:pt x="456121" y="177368"/>
                  </a:lnTo>
                  <a:lnTo>
                    <a:pt x="451362" y="182126"/>
                  </a:lnTo>
                  <a:lnTo>
                    <a:pt x="443453" y="183718"/>
                  </a:lnTo>
                  <a:close/>
                </a:path>
                <a:path w="1243329" h="1235710">
                  <a:moveTo>
                    <a:pt x="443453" y="300903"/>
                  </a:moveTo>
                  <a:lnTo>
                    <a:pt x="437103" y="300903"/>
                  </a:lnTo>
                  <a:lnTo>
                    <a:pt x="432362" y="294569"/>
                  </a:lnTo>
                  <a:lnTo>
                    <a:pt x="432362" y="280327"/>
                  </a:lnTo>
                  <a:lnTo>
                    <a:pt x="437103" y="277161"/>
                  </a:lnTo>
                  <a:lnTo>
                    <a:pt x="449787" y="277161"/>
                  </a:lnTo>
                  <a:lnTo>
                    <a:pt x="456121" y="281902"/>
                  </a:lnTo>
                  <a:lnTo>
                    <a:pt x="456121" y="294569"/>
                  </a:lnTo>
                  <a:lnTo>
                    <a:pt x="451362" y="297736"/>
                  </a:lnTo>
                  <a:lnTo>
                    <a:pt x="443453" y="300903"/>
                  </a:lnTo>
                  <a:close/>
                </a:path>
                <a:path w="1243329" h="1235710">
                  <a:moveTo>
                    <a:pt x="443453" y="416529"/>
                  </a:moveTo>
                  <a:lnTo>
                    <a:pt x="437103" y="416529"/>
                  </a:lnTo>
                  <a:lnTo>
                    <a:pt x="432362" y="411770"/>
                  </a:lnTo>
                  <a:lnTo>
                    <a:pt x="432362" y="397512"/>
                  </a:lnTo>
                  <a:lnTo>
                    <a:pt x="437103" y="392770"/>
                  </a:lnTo>
                  <a:lnTo>
                    <a:pt x="449787" y="392770"/>
                  </a:lnTo>
                  <a:lnTo>
                    <a:pt x="456121" y="399104"/>
                  </a:lnTo>
                  <a:lnTo>
                    <a:pt x="456121" y="411770"/>
                  </a:lnTo>
                  <a:lnTo>
                    <a:pt x="451362" y="414937"/>
                  </a:lnTo>
                  <a:lnTo>
                    <a:pt x="443453" y="416529"/>
                  </a:lnTo>
                  <a:close/>
                </a:path>
                <a:path w="1243329" h="1235710">
                  <a:moveTo>
                    <a:pt x="443453" y="533730"/>
                  </a:moveTo>
                  <a:lnTo>
                    <a:pt x="437103" y="533730"/>
                  </a:lnTo>
                  <a:lnTo>
                    <a:pt x="432362" y="527397"/>
                  </a:lnTo>
                  <a:lnTo>
                    <a:pt x="432362" y="513138"/>
                  </a:lnTo>
                  <a:lnTo>
                    <a:pt x="437103" y="509971"/>
                  </a:lnTo>
                  <a:lnTo>
                    <a:pt x="449787" y="509971"/>
                  </a:lnTo>
                  <a:lnTo>
                    <a:pt x="456121" y="516305"/>
                  </a:lnTo>
                  <a:lnTo>
                    <a:pt x="456121" y="527397"/>
                  </a:lnTo>
                  <a:lnTo>
                    <a:pt x="451362" y="532138"/>
                  </a:lnTo>
                  <a:lnTo>
                    <a:pt x="443453" y="533730"/>
                  </a:lnTo>
                  <a:close/>
                </a:path>
                <a:path w="1243329" h="1235710">
                  <a:moveTo>
                    <a:pt x="451362" y="650931"/>
                  </a:moveTo>
                  <a:lnTo>
                    <a:pt x="437103" y="650931"/>
                  </a:lnTo>
                  <a:lnTo>
                    <a:pt x="432362" y="644581"/>
                  </a:lnTo>
                  <a:lnTo>
                    <a:pt x="432362" y="630339"/>
                  </a:lnTo>
                  <a:lnTo>
                    <a:pt x="437103" y="627173"/>
                  </a:lnTo>
                  <a:lnTo>
                    <a:pt x="449787" y="627173"/>
                  </a:lnTo>
                  <a:lnTo>
                    <a:pt x="456121" y="633506"/>
                  </a:lnTo>
                  <a:lnTo>
                    <a:pt x="456121" y="644581"/>
                  </a:lnTo>
                  <a:lnTo>
                    <a:pt x="451362" y="650931"/>
                  </a:lnTo>
                  <a:close/>
                </a:path>
                <a:path w="1243329" h="1235710">
                  <a:moveTo>
                    <a:pt x="451362" y="768116"/>
                  </a:moveTo>
                  <a:lnTo>
                    <a:pt x="437103" y="768116"/>
                  </a:lnTo>
                  <a:lnTo>
                    <a:pt x="432362" y="761782"/>
                  </a:lnTo>
                  <a:lnTo>
                    <a:pt x="432362" y="747540"/>
                  </a:lnTo>
                  <a:lnTo>
                    <a:pt x="437103" y="742782"/>
                  </a:lnTo>
                  <a:lnTo>
                    <a:pt x="449787" y="742782"/>
                  </a:lnTo>
                  <a:lnTo>
                    <a:pt x="456121" y="749115"/>
                  </a:lnTo>
                  <a:lnTo>
                    <a:pt x="456121" y="761782"/>
                  </a:lnTo>
                  <a:lnTo>
                    <a:pt x="451362" y="768116"/>
                  </a:lnTo>
                  <a:close/>
                </a:path>
                <a:path w="1243329" h="1235710">
                  <a:moveTo>
                    <a:pt x="451362" y="883742"/>
                  </a:moveTo>
                  <a:lnTo>
                    <a:pt x="437103" y="883742"/>
                  </a:lnTo>
                  <a:lnTo>
                    <a:pt x="432362" y="878983"/>
                  </a:lnTo>
                  <a:lnTo>
                    <a:pt x="432362" y="864725"/>
                  </a:lnTo>
                  <a:lnTo>
                    <a:pt x="437103" y="859983"/>
                  </a:lnTo>
                  <a:lnTo>
                    <a:pt x="449787" y="859983"/>
                  </a:lnTo>
                  <a:lnTo>
                    <a:pt x="456121" y="866317"/>
                  </a:lnTo>
                  <a:lnTo>
                    <a:pt x="456121" y="877409"/>
                  </a:lnTo>
                  <a:lnTo>
                    <a:pt x="451362" y="883742"/>
                  </a:lnTo>
                  <a:close/>
                </a:path>
                <a:path w="1243329" h="1235710">
                  <a:moveTo>
                    <a:pt x="451362" y="1000943"/>
                  </a:moveTo>
                  <a:lnTo>
                    <a:pt x="437103" y="1000943"/>
                  </a:lnTo>
                  <a:lnTo>
                    <a:pt x="432362" y="994610"/>
                  </a:lnTo>
                  <a:lnTo>
                    <a:pt x="432362" y="980351"/>
                  </a:lnTo>
                  <a:lnTo>
                    <a:pt x="437103" y="977185"/>
                  </a:lnTo>
                  <a:lnTo>
                    <a:pt x="449787" y="977185"/>
                  </a:lnTo>
                  <a:lnTo>
                    <a:pt x="456121" y="983518"/>
                  </a:lnTo>
                  <a:lnTo>
                    <a:pt x="456121" y="994610"/>
                  </a:lnTo>
                  <a:lnTo>
                    <a:pt x="451362" y="1000943"/>
                  </a:lnTo>
                  <a:close/>
                </a:path>
                <a:path w="1243329" h="1235710">
                  <a:moveTo>
                    <a:pt x="451362" y="1118128"/>
                  </a:moveTo>
                  <a:lnTo>
                    <a:pt x="437103" y="1118128"/>
                  </a:lnTo>
                  <a:lnTo>
                    <a:pt x="432362" y="1111794"/>
                  </a:lnTo>
                  <a:lnTo>
                    <a:pt x="432362" y="1097553"/>
                  </a:lnTo>
                  <a:lnTo>
                    <a:pt x="437103" y="1094386"/>
                  </a:lnTo>
                  <a:lnTo>
                    <a:pt x="449787" y="1094386"/>
                  </a:lnTo>
                  <a:lnTo>
                    <a:pt x="456121" y="1099128"/>
                  </a:lnTo>
                  <a:lnTo>
                    <a:pt x="456121" y="1111794"/>
                  </a:lnTo>
                  <a:lnTo>
                    <a:pt x="451362" y="1118128"/>
                  </a:lnTo>
                  <a:close/>
                </a:path>
                <a:path w="1243329" h="1235710">
                  <a:moveTo>
                    <a:pt x="421270" y="123534"/>
                  </a:moveTo>
                  <a:lnTo>
                    <a:pt x="408603" y="123534"/>
                  </a:lnTo>
                  <a:lnTo>
                    <a:pt x="402270" y="118776"/>
                  </a:lnTo>
                  <a:lnTo>
                    <a:pt x="402270" y="104517"/>
                  </a:lnTo>
                  <a:lnTo>
                    <a:pt x="408603" y="99775"/>
                  </a:lnTo>
                  <a:lnTo>
                    <a:pt x="419695" y="99775"/>
                  </a:lnTo>
                  <a:lnTo>
                    <a:pt x="426028" y="106109"/>
                  </a:lnTo>
                  <a:lnTo>
                    <a:pt x="426028" y="118776"/>
                  </a:lnTo>
                  <a:lnTo>
                    <a:pt x="421270" y="123534"/>
                  </a:lnTo>
                  <a:close/>
                </a:path>
                <a:path w="1243329" h="1235710">
                  <a:moveTo>
                    <a:pt x="421270" y="240719"/>
                  </a:moveTo>
                  <a:lnTo>
                    <a:pt x="408603" y="240719"/>
                  </a:lnTo>
                  <a:lnTo>
                    <a:pt x="402270" y="234385"/>
                  </a:lnTo>
                  <a:lnTo>
                    <a:pt x="402270" y="221718"/>
                  </a:lnTo>
                  <a:lnTo>
                    <a:pt x="408603" y="216977"/>
                  </a:lnTo>
                  <a:lnTo>
                    <a:pt x="419695" y="216977"/>
                  </a:lnTo>
                  <a:lnTo>
                    <a:pt x="426028" y="223310"/>
                  </a:lnTo>
                  <a:lnTo>
                    <a:pt x="426028" y="234385"/>
                  </a:lnTo>
                  <a:lnTo>
                    <a:pt x="421270" y="240719"/>
                  </a:lnTo>
                  <a:close/>
                </a:path>
                <a:path w="1243329" h="1235710">
                  <a:moveTo>
                    <a:pt x="421270" y="357920"/>
                  </a:moveTo>
                  <a:lnTo>
                    <a:pt x="408603" y="357920"/>
                  </a:lnTo>
                  <a:lnTo>
                    <a:pt x="402270" y="351586"/>
                  </a:lnTo>
                  <a:lnTo>
                    <a:pt x="402270" y="337345"/>
                  </a:lnTo>
                  <a:lnTo>
                    <a:pt x="408603" y="334161"/>
                  </a:lnTo>
                  <a:lnTo>
                    <a:pt x="419695" y="334161"/>
                  </a:lnTo>
                  <a:lnTo>
                    <a:pt x="426028" y="340511"/>
                  </a:lnTo>
                  <a:lnTo>
                    <a:pt x="426028" y="353178"/>
                  </a:lnTo>
                  <a:lnTo>
                    <a:pt x="421270" y="357920"/>
                  </a:lnTo>
                  <a:close/>
                </a:path>
                <a:path w="1243329" h="1235710">
                  <a:moveTo>
                    <a:pt x="421270" y="475121"/>
                  </a:moveTo>
                  <a:lnTo>
                    <a:pt x="408603" y="475121"/>
                  </a:lnTo>
                  <a:lnTo>
                    <a:pt x="402270" y="468788"/>
                  </a:lnTo>
                  <a:lnTo>
                    <a:pt x="402270" y="454529"/>
                  </a:lnTo>
                  <a:lnTo>
                    <a:pt x="408603" y="449787"/>
                  </a:lnTo>
                  <a:lnTo>
                    <a:pt x="419695" y="449787"/>
                  </a:lnTo>
                  <a:lnTo>
                    <a:pt x="426028" y="456121"/>
                  </a:lnTo>
                  <a:lnTo>
                    <a:pt x="426028" y="470379"/>
                  </a:lnTo>
                  <a:lnTo>
                    <a:pt x="421270" y="475121"/>
                  </a:lnTo>
                  <a:close/>
                </a:path>
                <a:path w="1243329" h="1235710">
                  <a:moveTo>
                    <a:pt x="413362" y="593914"/>
                  </a:moveTo>
                  <a:lnTo>
                    <a:pt x="408603" y="593914"/>
                  </a:lnTo>
                  <a:lnTo>
                    <a:pt x="402270" y="587581"/>
                  </a:lnTo>
                  <a:lnTo>
                    <a:pt x="402270" y="573322"/>
                  </a:lnTo>
                  <a:lnTo>
                    <a:pt x="408603" y="568564"/>
                  </a:lnTo>
                  <a:lnTo>
                    <a:pt x="419695" y="568564"/>
                  </a:lnTo>
                  <a:lnTo>
                    <a:pt x="426028" y="574897"/>
                  </a:lnTo>
                  <a:lnTo>
                    <a:pt x="426028" y="587581"/>
                  </a:lnTo>
                  <a:lnTo>
                    <a:pt x="421270" y="590747"/>
                  </a:lnTo>
                  <a:lnTo>
                    <a:pt x="413362" y="593914"/>
                  </a:lnTo>
                  <a:close/>
                </a:path>
                <a:path w="1243329" h="1235710">
                  <a:moveTo>
                    <a:pt x="413362" y="709523"/>
                  </a:moveTo>
                  <a:lnTo>
                    <a:pt x="408603" y="709523"/>
                  </a:lnTo>
                  <a:lnTo>
                    <a:pt x="402270" y="704765"/>
                  </a:lnTo>
                  <a:lnTo>
                    <a:pt x="402270" y="690523"/>
                  </a:lnTo>
                  <a:lnTo>
                    <a:pt x="408603" y="685765"/>
                  </a:lnTo>
                  <a:lnTo>
                    <a:pt x="419695" y="685765"/>
                  </a:lnTo>
                  <a:lnTo>
                    <a:pt x="426028" y="692098"/>
                  </a:lnTo>
                  <a:lnTo>
                    <a:pt x="426028" y="704765"/>
                  </a:lnTo>
                  <a:lnTo>
                    <a:pt x="421270" y="707932"/>
                  </a:lnTo>
                  <a:lnTo>
                    <a:pt x="413362" y="709523"/>
                  </a:lnTo>
                  <a:close/>
                </a:path>
                <a:path w="1243329" h="1235710">
                  <a:moveTo>
                    <a:pt x="413362" y="826725"/>
                  </a:moveTo>
                  <a:lnTo>
                    <a:pt x="408603" y="826725"/>
                  </a:lnTo>
                  <a:lnTo>
                    <a:pt x="402270" y="820391"/>
                  </a:lnTo>
                  <a:lnTo>
                    <a:pt x="402270" y="806133"/>
                  </a:lnTo>
                  <a:lnTo>
                    <a:pt x="408603" y="802966"/>
                  </a:lnTo>
                  <a:lnTo>
                    <a:pt x="419695" y="802966"/>
                  </a:lnTo>
                  <a:lnTo>
                    <a:pt x="426028" y="809299"/>
                  </a:lnTo>
                  <a:lnTo>
                    <a:pt x="426028" y="820391"/>
                  </a:lnTo>
                  <a:lnTo>
                    <a:pt x="421270" y="825133"/>
                  </a:lnTo>
                  <a:lnTo>
                    <a:pt x="413362" y="826725"/>
                  </a:lnTo>
                  <a:close/>
                </a:path>
                <a:path w="1243329" h="1235710">
                  <a:moveTo>
                    <a:pt x="413362" y="943926"/>
                  </a:moveTo>
                  <a:lnTo>
                    <a:pt x="408603" y="943926"/>
                  </a:lnTo>
                  <a:lnTo>
                    <a:pt x="402270" y="937593"/>
                  </a:lnTo>
                  <a:lnTo>
                    <a:pt x="402270" y="923334"/>
                  </a:lnTo>
                  <a:lnTo>
                    <a:pt x="408603" y="920167"/>
                  </a:lnTo>
                  <a:lnTo>
                    <a:pt x="419695" y="920167"/>
                  </a:lnTo>
                  <a:lnTo>
                    <a:pt x="426028" y="926501"/>
                  </a:lnTo>
                  <a:lnTo>
                    <a:pt x="426028" y="937593"/>
                  </a:lnTo>
                  <a:lnTo>
                    <a:pt x="421270" y="942334"/>
                  </a:lnTo>
                  <a:lnTo>
                    <a:pt x="413362" y="943926"/>
                  </a:lnTo>
                  <a:close/>
                </a:path>
                <a:path w="1243329" h="1235710">
                  <a:moveTo>
                    <a:pt x="413362" y="1061127"/>
                  </a:moveTo>
                  <a:lnTo>
                    <a:pt x="408603" y="1061127"/>
                  </a:lnTo>
                  <a:lnTo>
                    <a:pt x="402270" y="1054777"/>
                  </a:lnTo>
                  <a:lnTo>
                    <a:pt x="402270" y="1040535"/>
                  </a:lnTo>
                  <a:lnTo>
                    <a:pt x="408603" y="1035777"/>
                  </a:lnTo>
                  <a:lnTo>
                    <a:pt x="419695" y="1035777"/>
                  </a:lnTo>
                  <a:lnTo>
                    <a:pt x="426028" y="1042110"/>
                  </a:lnTo>
                  <a:lnTo>
                    <a:pt x="426028" y="1054777"/>
                  </a:lnTo>
                  <a:lnTo>
                    <a:pt x="421270" y="1057960"/>
                  </a:lnTo>
                  <a:lnTo>
                    <a:pt x="413362" y="1061127"/>
                  </a:lnTo>
                  <a:close/>
                </a:path>
                <a:path w="1243329" h="1235710">
                  <a:moveTo>
                    <a:pt x="413362" y="1176737"/>
                  </a:moveTo>
                  <a:lnTo>
                    <a:pt x="408603" y="1176737"/>
                  </a:lnTo>
                  <a:lnTo>
                    <a:pt x="402270" y="1171978"/>
                  </a:lnTo>
                  <a:lnTo>
                    <a:pt x="402270" y="1157737"/>
                  </a:lnTo>
                  <a:lnTo>
                    <a:pt x="408603" y="1152978"/>
                  </a:lnTo>
                  <a:lnTo>
                    <a:pt x="419695" y="1152978"/>
                  </a:lnTo>
                  <a:lnTo>
                    <a:pt x="426028" y="1159311"/>
                  </a:lnTo>
                  <a:lnTo>
                    <a:pt x="426028" y="1171978"/>
                  </a:lnTo>
                  <a:lnTo>
                    <a:pt x="421270" y="1175145"/>
                  </a:lnTo>
                  <a:lnTo>
                    <a:pt x="413362" y="1176737"/>
                  </a:lnTo>
                  <a:close/>
                </a:path>
                <a:path w="1243329" h="1235710">
                  <a:moveTo>
                    <a:pt x="388011" y="66517"/>
                  </a:moveTo>
                  <a:lnTo>
                    <a:pt x="381678" y="66517"/>
                  </a:lnTo>
                  <a:lnTo>
                    <a:pt x="376920" y="60183"/>
                  </a:lnTo>
                  <a:lnTo>
                    <a:pt x="376920" y="52258"/>
                  </a:lnTo>
                  <a:lnTo>
                    <a:pt x="378511" y="52258"/>
                  </a:lnTo>
                  <a:lnTo>
                    <a:pt x="378511" y="50667"/>
                  </a:lnTo>
                  <a:lnTo>
                    <a:pt x="391178" y="44333"/>
                  </a:lnTo>
                  <a:lnTo>
                    <a:pt x="397511" y="50667"/>
                  </a:lnTo>
                  <a:lnTo>
                    <a:pt x="397511" y="60183"/>
                  </a:lnTo>
                  <a:lnTo>
                    <a:pt x="392770" y="64925"/>
                  </a:lnTo>
                  <a:lnTo>
                    <a:pt x="388011" y="66517"/>
                  </a:lnTo>
                  <a:close/>
                </a:path>
                <a:path w="1243329" h="1235710">
                  <a:moveTo>
                    <a:pt x="386436" y="183718"/>
                  </a:moveTo>
                  <a:lnTo>
                    <a:pt x="380103" y="183718"/>
                  </a:lnTo>
                  <a:lnTo>
                    <a:pt x="373753" y="177368"/>
                  </a:lnTo>
                  <a:lnTo>
                    <a:pt x="373753" y="163126"/>
                  </a:lnTo>
                  <a:lnTo>
                    <a:pt x="380103" y="159959"/>
                  </a:lnTo>
                  <a:lnTo>
                    <a:pt x="392770" y="159959"/>
                  </a:lnTo>
                  <a:lnTo>
                    <a:pt x="397511" y="164701"/>
                  </a:lnTo>
                  <a:lnTo>
                    <a:pt x="397511" y="177368"/>
                  </a:lnTo>
                  <a:lnTo>
                    <a:pt x="392770" y="182126"/>
                  </a:lnTo>
                  <a:lnTo>
                    <a:pt x="386436" y="183718"/>
                  </a:lnTo>
                  <a:close/>
                </a:path>
                <a:path w="1243329" h="1235710">
                  <a:moveTo>
                    <a:pt x="386436" y="300903"/>
                  </a:moveTo>
                  <a:lnTo>
                    <a:pt x="380103" y="300903"/>
                  </a:lnTo>
                  <a:lnTo>
                    <a:pt x="373753" y="294569"/>
                  </a:lnTo>
                  <a:lnTo>
                    <a:pt x="373753" y="280327"/>
                  </a:lnTo>
                  <a:lnTo>
                    <a:pt x="380103" y="277161"/>
                  </a:lnTo>
                  <a:lnTo>
                    <a:pt x="392770" y="277161"/>
                  </a:lnTo>
                  <a:lnTo>
                    <a:pt x="397511" y="281902"/>
                  </a:lnTo>
                  <a:lnTo>
                    <a:pt x="397511" y="294569"/>
                  </a:lnTo>
                  <a:lnTo>
                    <a:pt x="392770" y="297736"/>
                  </a:lnTo>
                  <a:lnTo>
                    <a:pt x="386436" y="300903"/>
                  </a:lnTo>
                  <a:close/>
                </a:path>
                <a:path w="1243329" h="1235710">
                  <a:moveTo>
                    <a:pt x="386436" y="416529"/>
                  </a:moveTo>
                  <a:lnTo>
                    <a:pt x="380103" y="416529"/>
                  </a:lnTo>
                  <a:lnTo>
                    <a:pt x="373753" y="411770"/>
                  </a:lnTo>
                  <a:lnTo>
                    <a:pt x="373753" y="397512"/>
                  </a:lnTo>
                  <a:lnTo>
                    <a:pt x="380103" y="392770"/>
                  </a:lnTo>
                  <a:lnTo>
                    <a:pt x="392770" y="392770"/>
                  </a:lnTo>
                  <a:lnTo>
                    <a:pt x="397511" y="399104"/>
                  </a:lnTo>
                  <a:lnTo>
                    <a:pt x="397511" y="411770"/>
                  </a:lnTo>
                  <a:lnTo>
                    <a:pt x="392770" y="414937"/>
                  </a:lnTo>
                  <a:lnTo>
                    <a:pt x="386436" y="416529"/>
                  </a:lnTo>
                  <a:close/>
                </a:path>
                <a:path w="1243329" h="1235710">
                  <a:moveTo>
                    <a:pt x="386436" y="533730"/>
                  </a:moveTo>
                  <a:lnTo>
                    <a:pt x="380103" y="533730"/>
                  </a:lnTo>
                  <a:lnTo>
                    <a:pt x="373753" y="527397"/>
                  </a:lnTo>
                  <a:lnTo>
                    <a:pt x="373753" y="513138"/>
                  </a:lnTo>
                  <a:lnTo>
                    <a:pt x="380103" y="509971"/>
                  </a:lnTo>
                  <a:lnTo>
                    <a:pt x="392770" y="509971"/>
                  </a:lnTo>
                  <a:lnTo>
                    <a:pt x="397511" y="516305"/>
                  </a:lnTo>
                  <a:lnTo>
                    <a:pt x="397511" y="527397"/>
                  </a:lnTo>
                  <a:lnTo>
                    <a:pt x="392770" y="532138"/>
                  </a:lnTo>
                  <a:lnTo>
                    <a:pt x="386436" y="533730"/>
                  </a:lnTo>
                  <a:close/>
                </a:path>
                <a:path w="1243329" h="1235710">
                  <a:moveTo>
                    <a:pt x="392770" y="650931"/>
                  </a:moveTo>
                  <a:lnTo>
                    <a:pt x="380103" y="650931"/>
                  </a:lnTo>
                  <a:lnTo>
                    <a:pt x="373753" y="644581"/>
                  </a:lnTo>
                  <a:lnTo>
                    <a:pt x="373753" y="630339"/>
                  </a:lnTo>
                  <a:lnTo>
                    <a:pt x="380103" y="627173"/>
                  </a:lnTo>
                  <a:lnTo>
                    <a:pt x="392770" y="627173"/>
                  </a:lnTo>
                  <a:lnTo>
                    <a:pt x="397511" y="633506"/>
                  </a:lnTo>
                  <a:lnTo>
                    <a:pt x="397511" y="644581"/>
                  </a:lnTo>
                  <a:lnTo>
                    <a:pt x="392770" y="650931"/>
                  </a:lnTo>
                  <a:close/>
                </a:path>
                <a:path w="1243329" h="1235710">
                  <a:moveTo>
                    <a:pt x="392770" y="768116"/>
                  </a:moveTo>
                  <a:lnTo>
                    <a:pt x="380103" y="768116"/>
                  </a:lnTo>
                  <a:lnTo>
                    <a:pt x="373753" y="761782"/>
                  </a:lnTo>
                  <a:lnTo>
                    <a:pt x="373753" y="747540"/>
                  </a:lnTo>
                  <a:lnTo>
                    <a:pt x="380103" y="742782"/>
                  </a:lnTo>
                  <a:lnTo>
                    <a:pt x="392770" y="742782"/>
                  </a:lnTo>
                  <a:lnTo>
                    <a:pt x="397511" y="749115"/>
                  </a:lnTo>
                  <a:lnTo>
                    <a:pt x="397511" y="761782"/>
                  </a:lnTo>
                  <a:lnTo>
                    <a:pt x="392770" y="768116"/>
                  </a:lnTo>
                  <a:close/>
                </a:path>
                <a:path w="1243329" h="1235710">
                  <a:moveTo>
                    <a:pt x="392770" y="883742"/>
                  </a:moveTo>
                  <a:lnTo>
                    <a:pt x="380103" y="883742"/>
                  </a:lnTo>
                  <a:lnTo>
                    <a:pt x="373753" y="878983"/>
                  </a:lnTo>
                  <a:lnTo>
                    <a:pt x="373753" y="864725"/>
                  </a:lnTo>
                  <a:lnTo>
                    <a:pt x="380103" y="859983"/>
                  </a:lnTo>
                  <a:lnTo>
                    <a:pt x="392770" y="859983"/>
                  </a:lnTo>
                  <a:lnTo>
                    <a:pt x="397511" y="866317"/>
                  </a:lnTo>
                  <a:lnTo>
                    <a:pt x="397511" y="877409"/>
                  </a:lnTo>
                  <a:lnTo>
                    <a:pt x="392770" y="883742"/>
                  </a:lnTo>
                  <a:close/>
                </a:path>
                <a:path w="1243329" h="1235710">
                  <a:moveTo>
                    <a:pt x="392770" y="1000943"/>
                  </a:moveTo>
                  <a:lnTo>
                    <a:pt x="380103" y="1000943"/>
                  </a:lnTo>
                  <a:lnTo>
                    <a:pt x="373753" y="994610"/>
                  </a:lnTo>
                  <a:lnTo>
                    <a:pt x="373753" y="980351"/>
                  </a:lnTo>
                  <a:lnTo>
                    <a:pt x="380103" y="977185"/>
                  </a:lnTo>
                  <a:lnTo>
                    <a:pt x="392770" y="977185"/>
                  </a:lnTo>
                  <a:lnTo>
                    <a:pt x="397511" y="983518"/>
                  </a:lnTo>
                  <a:lnTo>
                    <a:pt x="397511" y="994610"/>
                  </a:lnTo>
                  <a:lnTo>
                    <a:pt x="392770" y="1000943"/>
                  </a:lnTo>
                  <a:close/>
                </a:path>
                <a:path w="1243329" h="1235710">
                  <a:moveTo>
                    <a:pt x="392770" y="1118128"/>
                  </a:moveTo>
                  <a:lnTo>
                    <a:pt x="380103" y="1118128"/>
                  </a:lnTo>
                  <a:lnTo>
                    <a:pt x="373753" y="1111794"/>
                  </a:lnTo>
                  <a:lnTo>
                    <a:pt x="373753" y="1097553"/>
                  </a:lnTo>
                  <a:lnTo>
                    <a:pt x="380103" y="1094386"/>
                  </a:lnTo>
                  <a:lnTo>
                    <a:pt x="392770" y="1094386"/>
                  </a:lnTo>
                  <a:lnTo>
                    <a:pt x="397511" y="1099128"/>
                  </a:lnTo>
                  <a:lnTo>
                    <a:pt x="397511" y="1111794"/>
                  </a:lnTo>
                  <a:lnTo>
                    <a:pt x="392770" y="1118128"/>
                  </a:lnTo>
                  <a:close/>
                </a:path>
                <a:path w="1243329" h="1235710">
                  <a:moveTo>
                    <a:pt x="362678" y="123534"/>
                  </a:moveTo>
                  <a:lnTo>
                    <a:pt x="350011" y="123534"/>
                  </a:lnTo>
                  <a:lnTo>
                    <a:pt x="345253" y="118776"/>
                  </a:lnTo>
                  <a:lnTo>
                    <a:pt x="345253" y="104517"/>
                  </a:lnTo>
                  <a:lnTo>
                    <a:pt x="351586" y="99775"/>
                  </a:lnTo>
                  <a:lnTo>
                    <a:pt x="362678" y="99775"/>
                  </a:lnTo>
                  <a:lnTo>
                    <a:pt x="369011" y="106109"/>
                  </a:lnTo>
                  <a:lnTo>
                    <a:pt x="369011" y="118776"/>
                  </a:lnTo>
                  <a:lnTo>
                    <a:pt x="362678" y="123534"/>
                  </a:lnTo>
                  <a:close/>
                </a:path>
                <a:path w="1243329" h="1235710">
                  <a:moveTo>
                    <a:pt x="362678" y="240719"/>
                  </a:moveTo>
                  <a:lnTo>
                    <a:pt x="350011" y="240719"/>
                  </a:lnTo>
                  <a:lnTo>
                    <a:pt x="345253" y="234385"/>
                  </a:lnTo>
                  <a:lnTo>
                    <a:pt x="345253" y="221718"/>
                  </a:lnTo>
                  <a:lnTo>
                    <a:pt x="351586" y="216977"/>
                  </a:lnTo>
                  <a:lnTo>
                    <a:pt x="362678" y="216977"/>
                  </a:lnTo>
                  <a:lnTo>
                    <a:pt x="369011" y="223310"/>
                  </a:lnTo>
                  <a:lnTo>
                    <a:pt x="369011" y="234385"/>
                  </a:lnTo>
                  <a:lnTo>
                    <a:pt x="362678" y="240719"/>
                  </a:lnTo>
                  <a:close/>
                </a:path>
                <a:path w="1243329" h="1235710">
                  <a:moveTo>
                    <a:pt x="362678" y="357920"/>
                  </a:moveTo>
                  <a:lnTo>
                    <a:pt x="350011" y="357920"/>
                  </a:lnTo>
                  <a:lnTo>
                    <a:pt x="345253" y="351586"/>
                  </a:lnTo>
                  <a:lnTo>
                    <a:pt x="345253" y="337345"/>
                  </a:lnTo>
                  <a:lnTo>
                    <a:pt x="351586" y="334161"/>
                  </a:lnTo>
                  <a:lnTo>
                    <a:pt x="362678" y="334161"/>
                  </a:lnTo>
                  <a:lnTo>
                    <a:pt x="369011" y="340511"/>
                  </a:lnTo>
                  <a:lnTo>
                    <a:pt x="369011" y="353178"/>
                  </a:lnTo>
                  <a:lnTo>
                    <a:pt x="362678" y="357920"/>
                  </a:lnTo>
                  <a:close/>
                </a:path>
                <a:path w="1243329" h="1235710">
                  <a:moveTo>
                    <a:pt x="362678" y="475121"/>
                  </a:moveTo>
                  <a:lnTo>
                    <a:pt x="350011" y="475121"/>
                  </a:lnTo>
                  <a:lnTo>
                    <a:pt x="345253" y="468788"/>
                  </a:lnTo>
                  <a:lnTo>
                    <a:pt x="345253" y="454529"/>
                  </a:lnTo>
                  <a:lnTo>
                    <a:pt x="351586" y="449787"/>
                  </a:lnTo>
                  <a:lnTo>
                    <a:pt x="362678" y="449787"/>
                  </a:lnTo>
                  <a:lnTo>
                    <a:pt x="369011" y="456121"/>
                  </a:lnTo>
                  <a:lnTo>
                    <a:pt x="369011" y="470379"/>
                  </a:lnTo>
                  <a:lnTo>
                    <a:pt x="362678" y="475121"/>
                  </a:lnTo>
                  <a:close/>
                </a:path>
                <a:path w="1243329" h="1235710">
                  <a:moveTo>
                    <a:pt x="356345" y="593914"/>
                  </a:moveTo>
                  <a:lnTo>
                    <a:pt x="350011" y="593914"/>
                  </a:lnTo>
                  <a:lnTo>
                    <a:pt x="345253" y="587581"/>
                  </a:lnTo>
                  <a:lnTo>
                    <a:pt x="345253" y="573322"/>
                  </a:lnTo>
                  <a:lnTo>
                    <a:pt x="351586" y="568564"/>
                  </a:lnTo>
                  <a:lnTo>
                    <a:pt x="362678" y="568564"/>
                  </a:lnTo>
                  <a:lnTo>
                    <a:pt x="369011" y="574897"/>
                  </a:lnTo>
                  <a:lnTo>
                    <a:pt x="369011" y="587581"/>
                  </a:lnTo>
                  <a:lnTo>
                    <a:pt x="356345" y="593914"/>
                  </a:lnTo>
                  <a:close/>
                </a:path>
                <a:path w="1243329" h="1235710">
                  <a:moveTo>
                    <a:pt x="356345" y="709523"/>
                  </a:moveTo>
                  <a:lnTo>
                    <a:pt x="350011" y="709523"/>
                  </a:lnTo>
                  <a:lnTo>
                    <a:pt x="345253" y="704765"/>
                  </a:lnTo>
                  <a:lnTo>
                    <a:pt x="345253" y="690523"/>
                  </a:lnTo>
                  <a:lnTo>
                    <a:pt x="351586" y="685765"/>
                  </a:lnTo>
                  <a:lnTo>
                    <a:pt x="362678" y="685765"/>
                  </a:lnTo>
                  <a:lnTo>
                    <a:pt x="369011" y="692098"/>
                  </a:lnTo>
                  <a:lnTo>
                    <a:pt x="369011" y="704765"/>
                  </a:lnTo>
                  <a:lnTo>
                    <a:pt x="362678" y="707932"/>
                  </a:lnTo>
                  <a:lnTo>
                    <a:pt x="356345" y="709523"/>
                  </a:lnTo>
                  <a:close/>
                </a:path>
                <a:path w="1243329" h="1235710">
                  <a:moveTo>
                    <a:pt x="356345" y="826725"/>
                  </a:moveTo>
                  <a:lnTo>
                    <a:pt x="350011" y="826725"/>
                  </a:lnTo>
                  <a:lnTo>
                    <a:pt x="345253" y="820391"/>
                  </a:lnTo>
                  <a:lnTo>
                    <a:pt x="345253" y="806133"/>
                  </a:lnTo>
                  <a:lnTo>
                    <a:pt x="351586" y="802966"/>
                  </a:lnTo>
                  <a:lnTo>
                    <a:pt x="362678" y="802966"/>
                  </a:lnTo>
                  <a:lnTo>
                    <a:pt x="369011" y="809299"/>
                  </a:lnTo>
                  <a:lnTo>
                    <a:pt x="369011" y="820391"/>
                  </a:lnTo>
                  <a:lnTo>
                    <a:pt x="362678" y="825133"/>
                  </a:lnTo>
                  <a:lnTo>
                    <a:pt x="356345" y="826725"/>
                  </a:lnTo>
                  <a:close/>
                </a:path>
                <a:path w="1243329" h="1235710">
                  <a:moveTo>
                    <a:pt x="356345" y="943926"/>
                  </a:moveTo>
                  <a:lnTo>
                    <a:pt x="350011" y="943926"/>
                  </a:lnTo>
                  <a:lnTo>
                    <a:pt x="345253" y="937593"/>
                  </a:lnTo>
                  <a:lnTo>
                    <a:pt x="345253" y="923334"/>
                  </a:lnTo>
                  <a:lnTo>
                    <a:pt x="351586" y="920167"/>
                  </a:lnTo>
                  <a:lnTo>
                    <a:pt x="362678" y="920167"/>
                  </a:lnTo>
                  <a:lnTo>
                    <a:pt x="369011" y="926501"/>
                  </a:lnTo>
                  <a:lnTo>
                    <a:pt x="369011" y="937593"/>
                  </a:lnTo>
                  <a:lnTo>
                    <a:pt x="362678" y="942334"/>
                  </a:lnTo>
                  <a:lnTo>
                    <a:pt x="356345" y="943926"/>
                  </a:lnTo>
                  <a:close/>
                </a:path>
                <a:path w="1243329" h="1235710">
                  <a:moveTo>
                    <a:pt x="356345" y="1061127"/>
                  </a:moveTo>
                  <a:lnTo>
                    <a:pt x="350011" y="1061127"/>
                  </a:lnTo>
                  <a:lnTo>
                    <a:pt x="345253" y="1054777"/>
                  </a:lnTo>
                  <a:lnTo>
                    <a:pt x="345253" y="1040535"/>
                  </a:lnTo>
                  <a:lnTo>
                    <a:pt x="351586" y="1035777"/>
                  </a:lnTo>
                  <a:lnTo>
                    <a:pt x="362678" y="1035777"/>
                  </a:lnTo>
                  <a:lnTo>
                    <a:pt x="369011" y="1042110"/>
                  </a:lnTo>
                  <a:lnTo>
                    <a:pt x="369011" y="1054777"/>
                  </a:lnTo>
                  <a:lnTo>
                    <a:pt x="356345" y="1061127"/>
                  </a:lnTo>
                  <a:close/>
                </a:path>
                <a:path w="1243329" h="1235710">
                  <a:moveTo>
                    <a:pt x="356345" y="1176737"/>
                  </a:moveTo>
                  <a:lnTo>
                    <a:pt x="350011" y="1176737"/>
                  </a:lnTo>
                  <a:lnTo>
                    <a:pt x="345253" y="1171978"/>
                  </a:lnTo>
                  <a:lnTo>
                    <a:pt x="345253" y="1157737"/>
                  </a:lnTo>
                  <a:lnTo>
                    <a:pt x="351586" y="1152978"/>
                  </a:lnTo>
                  <a:lnTo>
                    <a:pt x="362678" y="1152978"/>
                  </a:lnTo>
                  <a:lnTo>
                    <a:pt x="369011" y="1159311"/>
                  </a:lnTo>
                  <a:lnTo>
                    <a:pt x="369011" y="1171978"/>
                  </a:lnTo>
                  <a:lnTo>
                    <a:pt x="362678" y="1175145"/>
                  </a:lnTo>
                  <a:lnTo>
                    <a:pt x="356345" y="1176737"/>
                  </a:lnTo>
                  <a:close/>
                </a:path>
                <a:path w="1243329" h="1235710">
                  <a:moveTo>
                    <a:pt x="326253" y="183718"/>
                  </a:moveTo>
                  <a:lnTo>
                    <a:pt x="321494" y="183718"/>
                  </a:lnTo>
                  <a:lnTo>
                    <a:pt x="315160" y="177368"/>
                  </a:lnTo>
                  <a:lnTo>
                    <a:pt x="315160" y="163126"/>
                  </a:lnTo>
                  <a:lnTo>
                    <a:pt x="321494" y="159959"/>
                  </a:lnTo>
                  <a:lnTo>
                    <a:pt x="332586" y="159959"/>
                  </a:lnTo>
                  <a:lnTo>
                    <a:pt x="338919" y="164701"/>
                  </a:lnTo>
                  <a:lnTo>
                    <a:pt x="338919" y="177368"/>
                  </a:lnTo>
                  <a:lnTo>
                    <a:pt x="334160" y="182126"/>
                  </a:lnTo>
                  <a:lnTo>
                    <a:pt x="326253" y="183718"/>
                  </a:lnTo>
                  <a:close/>
                </a:path>
                <a:path w="1243329" h="1235710">
                  <a:moveTo>
                    <a:pt x="326253" y="300903"/>
                  </a:moveTo>
                  <a:lnTo>
                    <a:pt x="321494" y="300903"/>
                  </a:lnTo>
                  <a:lnTo>
                    <a:pt x="315160" y="294569"/>
                  </a:lnTo>
                  <a:lnTo>
                    <a:pt x="315160" y="280327"/>
                  </a:lnTo>
                  <a:lnTo>
                    <a:pt x="321494" y="277161"/>
                  </a:lnTo>
                  <a:lnTo>
                    <a:pt x="332586" y="277161"/>
                  </a:lnTo>
                  <a:lnTo>
                    <a:pt x="338919" y="281902"/>
                  </a:lnTo>
                  <a:lnTo>
                    <a:pt x="338919" y="294569"/>
                  </a:lnTo>
                  <a:lnTo>
                    <a:pt x="334160" y="297736"/>
                  </a:lnTo>
                  <a:lnTo>
                    <a:pt x="326253" y="300903"/>
                  </a:lnTo>
                  <a:close/>
                </a:path>
                <a:path w="1243329" h="1235710">
                  <a:moveTo>
                    <a:pt x="326253" y="416529"/>
                  </a:moveTo>
                  <a:lnTo>
                    <a:pt x="321494" y="416529"/>
                  </a:lnTo>
                  <a:lnTo>
                    <a:pt x="315160" y="411770"/>
                  </a:lnTo>
                  <a:lnTo>
                    <a:pt x="315160" y="397512"/>
                  </a:lnTo>
                  <a:lnTo>
                    <a:pt x="321494" y="392770"/>
                  </a:lnTo>
                  <a:lnTo>
                    <a:pt x="332586" y="392770"/>
                  </a:lnTo>
                  <a:lnTo>
                    <a:pt x="338919" y="399104"/>
                  </a:lnTo>
                  <a:lnTo>
                    <a:pt x="338919" y="411770"/>
                  </a:lnTo>
                  <a:lnTo>
                    <a:pt x="334160" y="414937"/>
                  </a:lnTo>
                  <a:lnTo>
                    <a:pt x="326253" y="416529"/>
                  </a:lnTo>
                  <a:close/>
                </a:path>
                <a:path w="1243329" h="1235710">
                  <a:moveTo>
                    <a:pt x="326253" y="533730"/>
                  </a:moveTo>
                  <a:lnTo>
                    <a:pt x="321494" y="533730"/>
                  </a:lnTo>
                  <a:lnTo>
                    <a:pt x="315160" y="527397"/>
                  </a:lnTo>
                  <a:lnTo>
                    <a:pt x="315160" y="513138"/>
                  </a:lnTo>
                  <a:lnTo>
                    <a:pt x="321494" y="509971"/>
                  </a:lnTo>
                  <a:lnTo>
                    <a:pt x="332586" y="509971"/>
                  </a:lnTo>
                  <a:lnTo>
                    <a:pt x="338919" y="516305"/>
                  </a:lnTo>
                  <a:lnTo>
                    <a:pt x="338919" y="527397"/>
                  </a:lnTo>
                  <a:lnTo>
                    <a:pt x="334160" y="532138"/>
                  </a:lnTo>
                  <a:lnTo>
                    <a:pt x="326253" y="533730"/>
                  </a:lnTo>
                  <a:close/>
                </a:path>
                <a:path w="1243329" h="1235710">
                  <a:moveTo>
                    <a:pt x="334160" y="650931"/>
                  </a:moveTo>
                  <a:lnTo>
                    <a:pt x="321494" y="650931"/>
                  </a:lnTo>
                  <a:lnTo>
                    <a:pt x="315160" y="644581"/>
                  </a:lnTo>
                  <a:lnTo>
                    <a:pt x="315160" y="630339"/>
                  </a:lnTo>
                  <a:lnTo>
                    <a:pt x="321494" y="627173"/>
                  </a:lnTo>
                  <a:lnTo>
                    <a:pt x="332586" y="627173"/>
                  </a:lnTo>
                  <a:lnTo>
                    <a:pt x="338919" y="633506"/>
                  </a:lnTo>
                  <a:lnTo>
                    <a:pt x="338919" y="644581"/>
                  </a:lnTo>
                  <a:lnTo>
                    <a:pt x="334160" y="650931"/>
                  </a:lnTo>
                  <a:close/>
                </a:path>
                <a:path w="1243329" h="1235710">
                  <a:moveTo>
                    <a:pt x="334160" y="768116"/>
                  </a:moveTo>
                  <a:lnTo>
                    <a:pt x="321494" y="768116"/>
                  </a:lnTo>
                  <a:lnTo>
                    <a:pt x="315160" y="761782"/>
                  </a:lnTo>
                  <a:lnTo>
                    <a:pt x="315160" y="747540"/>
                  </a:lnTo>
                  <a:lnTo>
                    <a:pt x="321494" y="742782"/>
                  </a:lnTo>
                  <a:lnTo>
                    <a:pt x="332586" y="742782"/>
                  </a:lnTo>
                  <a:lnTo>
                    <a:pt x="338919" y="749115"/>
                  </a:lnTo>
                  <a:lnTo>
                    <a:pt x="338919" y="761782"/>
                  </a:lnTo>
                  <a:lnTo>
                    <a:pt x="334160" y="768116"/>
                  </a:lnTo>
                  <a:close/>
                </a:path>
                <a:path w="1243329" h="1235710">
                  <a:moveTo>
                    <a:pt x="334160" y="883742"/>
                  </a:moveTo>
                  <a:lnTo>
                    <a:pt x="321494" y="883742"/>
                  </a:lnTo>
                  <a:lnTo>
                    <a:pt x="315160" y="878983"/>
                  </a:lnTo>
                  <a:lnTo>
                    <a:pt x="315160" y="864725"/>
                  </a:lnTo>
                  <a:lnTo>
                    <a:pt x="321494" y="859983"/>
                  </a:lnTo>
                  <a:lnTo>
                    <a:pt x="332586" y="859983"/>
                  </a:lnTo>
                  <a:lnTo>
                    <a:pt x="338919" y="866317"/>
                  </a:lnTo>
                  <a:lnTo>
                    <a:pt x="338919" y="877409"/>
                  </a:lnTo>
                  <a:lnTo>
                    <a:pt x="334160" y="883742"/>
                  </a:lnTo>
                  <a:close/>
                </a:path>
                <a:path w="1243329" h="1235710">
                  <a:moveTo>
                    <a:pt x="334160" y="1000943"/>
                  </a:moveTo>
                  <a:lnTo>
                    <a:pt x="321494" y="1000943"/>
                  </a:lnTo>
                  <a:lnTo>
                    <a:pt x="315160" y="994610"/>
                  </a:lnTo>
                  <a:lnTo>
                    <a:pt x="315160" y="980351"/>
                  </a:lnTo>
                  <a:lnTo>
                    <a:pt x="321494" y="977185"/>
                  </a:lnTo>
                  <a:lnTo>
                    <a:pt x="332586" y="977185"/>
                  </a:lnTo>
                  <a:lnTo>
                    <a:pt x="338919" y="983518"/>
                  </a:lnTo>
                  <a:lnTo>
                    <a:pt x="338919" y="994610"/>
                  </a:lnTo>
                  <a:lnTo>
                    <a:pt x="334160" y="1000943"/>
                  </a:lnTo>
                  <a:close/>
                </a:path>
                <a:path w="1243329" h="1235710">
                  <a:moveTo>
                    <a:pt x="334160" y="1118128"/>
                  </a:moveTo>
                  <a:lnTo>
                    <a:pt x="321494" y="1118128"/>
                  </a:lnTo>
                  <a:lnTo>
                    <a:pt x="315160" y="1111794"/>
                  </a:lnTo>
                  <a:lnTo>
                    <a:pt x="315160" y="1097553"/>
                  </a:lnTo>
                  <a:lnTo>
                    <a:pt x="321494" y="1094386"/>
                  </a:lnTo>
                  <a:lnTo>
                    <a:pt x="332586" y="1094386"/>
                  </a:lnTo>
                  <a:lnTo>
                    <a:pt x="338919" y="1099128"/>
                  </a:lnTo>
                  <a:lnTo>
                    <a:pt x="338919" y="1111794"/>
                  </a:lnTo>
                  <a:lnTo>
                    <a:pt x="334160" y="1118128"/>
                  </a:lnTo>
                  <a:close/>
                </a:path>
                <a:path w="1243329" h="1235710">
                  <a:moveTo>
                    <a:pt x="310402" y="1165645"/>
                  </a:moveTo>
                  <a:lnTo>
                    <a:pt x="305660" y="1160903"/>
                  </a:lnTo>
                  <a:lnTo>
                    <a:pt x="300902" y="1159311"/>
                  </a:lnTo>
                  <a:lnTo>
                    <a:pt x="294569" y="1156145"/>
                  </a:lnTo>
                  <a:lnTo>
                    <a:pt x="297735" y="1156145"/>
                  </a:lnTo>
                  <a:lnTo>
                    <a:pt x="297735" y="1152978"/>
                  </a:lnTo>
                  <a:lnTo>
                    <a:pt x="305660" y="1152978"/>
                  </a:lnTo>
                  <a:lnTo>
                    <a:pt x="308828" y="1159311"/>
                  </a:lnTo>
                  <a:lnTo>
                    <a:pt x="310402" y="1165645"/>
                  </a:lnTo>
                  <a:close/>
                </a:path>
                <a:path w="1243329" h="1235710">
                  <a:moveTo>
                    <a:pt x="305660" y="123534"/>
                  </a:moveTo>
                  <a:lnTo>
                    <a:pt x="291402" y="123534"/>
                  </a:lnTo>
                  <a:lnTo>
                    <a:pt x="285069" y="118776"/>
                  </a:lnTo>
                  <a:lnTo>
                    <a:pt x="285069" y="104517"/>
                  </a:lnTo>
                  <a:lnTo>
                    <a:pt x="291402" y="99775"/>
                  </a:lnTo>
                  <a:lnTo>
                    <a:pt x="304069" y="99775"/>
                  </a:lnTo>
                  <a:lnTo>
                    <a:pt x="308828" y="106109"/>
                  </a:lnTo>
                  <a:lnTo>
                    <a:pt x="308828" y="118776"/>
                  </a:lnTo>
                  <a:lnTo>
                    <a:pt x="305660" y="123534"/>
                  </a:lnTo>
                  <a:close/>
                </a:path>
                <a:path w="1243329" h="1235710">
                  <a:moveTo>
                    <a:pt x="305660" y="240719"/>
                  </a:moveTo>
                  <a:lnTo>
                    <a:pt x="291402" y="240719"/>
                  </a:lnTo>
                  <a:lnTo>
                    <a:pt x="285069" y="234385"/>
                  </a:lnTo>
                  <a:lnTo>
                    <a:pt x="285069" y="221718"/>
                  </a:lnTo>
                  <a:lnTo>
                    <a:pt x="291402" y="216977"/>
                  </a:lnTo>
                  <a:lnTo>
                    <a:pt x="304069" y="216977"/>
                  </a:lnTo>
                  <a:lnTo>
                    <a:pt x="308828" y="223310"/>
                  </a:lnTo>
                  <a:lnTo>
                    <a:pt x="308828" y="234385"/>
                  </a:lnTo>
                  <a:lnTo>
                    <a:pt x="305660" y="240719"/>
                  </a:lnTo>
                  <a:close/>
                </a:path>
                <a:path w="1243329" h="1235710">
                  <a:moveTo>
                    <a:pt x="305660" y="357920"/>
                  </a:moveTo>
                  <a:lnTo>
                    <a:pt x="291402" y="357920"/>
                  </a:lnTo>
                  <a:lnTo>
                    <a:pt x="285069" y="351586"/>
                  </a:lnTo>
                  <a:lnTo>
                    <a:pt x="285069" y="337345"/>
                  </a:lnTo>
                  <a:lnTo>
                    <a:pt x="291402" y="334161"/>
                  </a:lnTo>
                  <a:lnTo>
                    <a:pt x="304069" y="334161"/>
                  </a:lnTo>
                  <a:lnTo>
                    <a:pt x="308828" y="340511"/>
                  </a:lnTo>
                  <a:lnTo>
                    <a:pt x="308828" y="353178"/>
                  </a:lnTo>
                  <a:lnTo>
                    <a:pt x="305660" y="357920"/>
                  </a:lnTo>
                  <a:close/>
                </a:path>
                <a:path w="1243329" h="1235710">
                  <a:moveTo>
                    <a:pt x="305660" y="475121"/>
                  </a:moveTo>
                  <a:lnTo>
                    <a:pt x="291402" y="475121"/>
                  </a:lnTo>
                  <a:lnTo>
                    <a:pt x="285069" y="468788"/>
                  </a:lnTo>
                  <a:lnTo>
                    <a:pt x="285069" y="454529"/>
                  </a:lnTo>
                  <a:lnTo>
                    <a:pt x="291402" y="449787"/>
                  </a:lnTo>
                  <a:lnTo>
                    <a:pt x="304069" y="449787"/>
                  </a:lnTo>
                  <a:lnTo>
                    <a:pt x="308828" y="456121"/>
                  </a:lnTo>
                  <a:lnTo>
                    <a:pt x="308828" y="470379"/>
                  </a:lnTo>
                  <a:lnTo>
                    <a:pt x="305660" y="475121"/>
                  </a:lnTo>
                  <a:close/>
                </a:path>
                <a:path w="1243329" h="1235710">
                  <a:moveTo>
                    <a:pt x="297735" y="593914"/>
                  </a:moveTo>
                  <a:lnTo>
                    <a:pt x="291402" y="593914"/>
                  </a:lnTo>
                  <a:lnTo>
                    <a:pt x="285069" y="587581"/>
                  </a:lnTo>
                  <a:lnTo>
                    <a:pt x="285069" y="573322"/>
                  </a:lnTo>
                  <a:lnTo>
                    <a:pt x="291402" y="568564"/>
                  </a:lnTo>
                  <a:lnTo>
                    <a:pt x="304069" y="568564"/>
                  </a:lnTo>
                  <a:lnTo>
                    <a:pt x="308828" y="574897"/>
                  </a:lnTo>
                  <a:lnTo>
                    <a:pt x="308828" y="587581"/>
                  </a:lnTo>
                  <a:lnTo>
                    <a:pt x="305660" y="590747"/>
                  </a:lnTo>
                  <a:lnTo>
                    <a:pt x="297735" y="593914"/>
                  </a:lnTo>
                  <a:close/>
                </a:path>
                <a:path w="1243329" h="1235710">
                  <a:moveTo>
                    <a:pt x="297735" y="709523"/>
                  </a:moveTo>
                  <a:lnTo>
                    <a:pt x="291402" y="709523"/>
                  </a:lnTo>
                  <a:lnTo>
                    <a:pt x="285069" y="704765"/>
                  </a:lnTo>
                  <a:lnTo>
                    <a:pt x="285069" y="690523"/>
                  </a:lnTo>
                  <a:lnTo>
                    <a:pt x="291402" y="685765"/>
                  </a:lnTo>
                  <a:lnTo>
                    <a:pt x="304069" y="685765"/>
                  </a:lnTo>
                  <a:lnTo>
                    <a:pt x="308828" y="692098"/>
                  </a:lnTo>
                  <a:lnTo>
                    <a:pt x="308828" y="704765"/>
                  </a:lnTo>
                  <a:lnTo>
                    <a:pt x="305660" y="707932"/>
                  </a:lnTo>
                  <a:lnTo>
                    <a:pt x="297735" y="709523"/>
                  </a:lnTo>
                  <a:close/>
                </a:path>
                <a:path w="1243329" h="1235710">
                  <a:moveTo>
                    <a:pt x="297735" y="826725"/>
                  </a:moveTo>
                  <a:lnTo>
                    <a:pt x="291402" y="826725"/>
                  </a:lnTo>
                  <a:lnTo>
                    <a:pt x="285069" y="820391"/>
                  </a:lnTo>
                  <a:lnTo>
                    <a:pt x="285069" y="806133"/>
                  </a:lnTo>
                  <a:lnTo>
                    <a:pt x="291402" y="802966"/>
                  </a:lnTo>
                  <a:lnTo>
                    <a:pt x="304069" y="802966"/>
                  </a:lnTo>
                  <a:lnTo>
                    <a:pt x="308828" y="809299"/>
                  </a:lnTo>
                  <a:lnTo>
                    <a:pt x="308828" y="820391"/>
                  </a:lnTo>
                  <a:lnTo>
                    <a:pt x="305660" y="825133"/>
                  </a:lnTo>
                  <a:lnTo>
                    <a:pt x="297735" y="826725"/>
                  </a:lnTo>
                  <a:close/>
                </a:path>
                <a:path w="1243329" h="1235710">
                  <a:moveTo>
                    <a:pt x="297735" y="943926"/>
                  </a:moveTo>
                  <a:lnTo>
                    <a:pt x="291402" y="943926"/>
                  </a:lnTo>
                  <a:lnTo>
                    <a:pt x="285069" y="937593"/>
                  </a:lnTo>
                  <a:lnTo>
                    <a:pt x="285069" y="923334"/>
                  </a:lnTo>
                  <a:lnTo>
                    <a:pt x="291402" y="920167"/>
                  </a:lnTo>
                  <a:lnTo>
                    <a:pt x="304069" y="920167"/>
                  </a:lnTo>
                  <a:lnTo>
                    <a:pt x="308828" y="926501"/>
                  </a:lnTo>
                  <a:lnTo>
                    <a:pt x="308828" y="937593"/>
                  </a:lnTo>
                  <a:lnTo>
                    <a:pt x="305660" y="942334"/>
                  </a:lnTo>
                  <a:lnTo>
                    <a:pt x="297735" y="943926"/>
                  </a:lnTo>
                  <a:close/>
                </a:path>
                <a:path w="1243329" h="1235710">
                  <a:moveTo>
                    <a:pt x="297735" y="1061127"/>
                  </a:moveTo>
                  <a:lnTo>
                    <a:pt x="291402" y="1061127"/>
                  </a:lnTo>
                  <a:lnTo>
                    <a:pt x="285069" y="1054777"/>
                  </a:lnTo>
                  <a:lnTo>
                    <a:pt x="285069" y="1040535"/>
                  </a:lnTo>
                  <a:lnTo>
                    <a:pt x="291402" y="1035777"/>
                  </a:lnTo>
                  <a:lnTo>
                    <a:pt x="304069" y="1035777"/>
                  </a:lnTo>
                  <a:lnTo>
                    <a:pt x="308828" y="1042110"/>
                  </a:lnTo>
                  <a:lnTo>
                    <a:pt x="308828" y="1054777"/>
                  </a:lnTo>
                  <a:lnTo>
                    <a:pt x="305660" y="1057960"/>
                  </a:lnTo>
                  <a:lnTo>
                    <a:pt x="297735" y="1061127"/>
                  </a:lnTo>
                  <a:close/>
                </a:path>
                <a:path w="1243329" h="1235710">
                  <a:moveTo>
                    <a:pt x="269235" y="183718"/>
                  </a:moveTo>
                  <a:lnTo>
                    <a:pt x="262902" y="183718"/>
                  </a:lnTo>
                  <a:lnTo>
                    <a:pt x="258143" y="177368"/>
                  </a:lnTo>
                  <a:lnTo>
                    <a:pt x="258143" y="163126"/>
                  </a:lnTo>
                  <a:lnTo>
                    <a:pt x="264477" y="159959"/>
                  </a:lnTo>
                  <a:lnTo>
                    <a:pt x="275568" y="159959"/>
                  </a:lnTo>
                  <a:lnTo>
                    <a:pt x="281902" y="164701"/>
                  </a:lnTo>
                  <a:lnTo>
                    <a:pt x="281902" y="177368"/>
                  </a:lnTo>
                  <a:lnTo>
                    <a:pt x="275568" y="182126"/>
                  </a:lnTo>
                  <a:lnTo>
                    <a:pt x="269235" y="183718"/>
                  </a:lnTo>
                  <a:close/>
                </a:path>
                <a:path w="1243329" h="1235710">
                  <a:moveTo>
                    <a:pt x="269235" y="300903"/>
                  </a:moveTo>
                  <a:lnTo>
                    <a:pt x="262902" y="300903"/>
                  </a:lnTo>
                  <a:lnTo>
                    <a:pt x="258143" y="294569"/>
                  </a:lnTo>
                  <a:lnTo>
                    <a:pt x="258143" y="280327"/>
                  </a:lnTo>
                  <a:lnTo>
                    <a:pt x="264477" y="277161"/>
                  </a:lnTo>
                  <a:lnTo>
                    <a:pt x="275568" y="277161"/>
                  </a:lnTo>
                  <a:lnTo>
                    <a:pt x="281902" y="281902"/>
                  </a:lnTo>
                  <a:lnTo>
                    <a:pt x="281902" y="294569"/>
                  </a:lnTo>
                  <a:lnTo>
                    <a:pt x="269235" y="300903"/>
                  </a:lnTo>
                  <a:close/>
                </a:path>
                <a:path w="1243329" h="1235710">
                  <a:moveTo>
                    <a:pt x="269235" y="416529"/>
                  </a:moveTo>
                  <a:lnTo>
                    <a:pt x="262902" y="416529"/>
                  </a:lnTo>
                  <a:lnTo>
                    <a:pt x="258143" y="411770"/>
                  </a:lnTo>
                  <a:lnTo>
                    <a:pt x="258143" y="397512"/>
                  </a:lnTo>
                  <a:lnTo>
                    <a:pt x="264477" y="392770"/>
                  </a:lnTo>
                  <a:lnTo>
                    <a:pt x="275568" y="392770"/>
                  </a:lnTo>
                  <a:lnTo>
                    <a:pt x="281902" y="399104"/>
                  </a:lnTo>
                  <a:lnTo>
                    <a:pt x="281902" y="411770"/>
                  </a:lnTo>
                  <a:lnTo>
                    <a:pt x="275568" y="414937"/>
                  </a:lnTo>
                  <a:lnTo>
                    <a:pt x="269235" y="416529"/>
                  </a:lnTo>
                  <a:close/>
                </a:path>
                <a:path w="1243329" h="1235710">
                  <a:moveTo>
                    <a:pt x="269235" y="533730"/>
                  </a:moveTo>
                  <a:lnTo>
                    <a:pt x="262902" y="533730"/>
                  </a:lnTo>
                  <a:lnTo>
                    <a:pt x="258143" y="527397"/>
                  </a:lnTo>
                  <a:lnTo>
                    <a:pt x="258143" y="513138"/>
                  </a:lnTo>
                  <a:lnTo>
                    <a:pt x="264477" y="509971"/>
                  </a:lnTo>
                  <a:lnTo>
                    <a:pt x="275568" y="509971"/>
                  </a:lnTo>
                  <a:lnTo>
                    <a:pt x="281902" y="516305"/>
                  </a:lnTo>
                  <a:lnTo>
                    <a:pt x="281902" y="527397"/>
                  </a:lnTo>
                  <a:lnTo>
                    <a:pt x="275568" y="532138"/>
                  </a:lnTo>
                  <a:lnTo>
                    <a:pt x="269235" y="533730"/>
                  </a:lnTo>
                  <a:close/>
                </a:path>
                <a:path w="1243329" h="1235710">
                  <a:moveTo>
                    <a:pt x="275568" y="650931"/>
                  </a:moveTo>
                  <a:lnTo>
                    <a:pt x="262902" y="650931"/>
                  </a:lnTo>
                  <a:lnTo>
                    <a:pt x="258143" y="644581"/>
                  </a:lnTo>
                  <a:lnTo>
                    <a:pt x="258143" y="630339"/>
                  </a:lnTo>
                  <a:lnTo>
                    <a:pt x="264477" y="627173"/>
                  </a:lnTo>
                  <a:lnTo>
                    <a:pt x="275568" y="627173"/>
                  </a:lnTo>
                  <a:lnTo>
                    <a:pt x="281902" y="633506"/>
                  </a:lnTo>
                  <a:lnTo>
                    <a:pt x="281902" y="644581"/>
                  </a:lnTo>
                  <a:lnTo>
                    <a:pt x="275568" y="650931"/>
                  </a:lnTo>
                  <a:close/>
                </a:path>
                <a:path w="1243329" h="1235710">
                  <a:moveTo>
                    <a:pt x="275568" y="768116"/>
                  </a:moveTo>
                  <a:lnTo>
                    <a:pt x="262902" y="768116"/>
                  </a:lnTo>
                  <a:lnTo>
                    <a:pt x="258143" y="761782"/>
                  </a:lnTo>
                  <a:lnTo>
                    <a:pt x="258143" y="747540"/>
                  </a:lnTo>
                  <a:lnTo>
                    <a:pt x="264477" y="742782"/>
                  </a:lnTo>
                  <a:lnTo>
                    <a:pt x="275568" y="742782"/>
                  </a:lnTo>
                  <a:lnTo>
                    <a:pt x="281902" y="749115"/>
                  </a:lnTo>
                  <a:lnTo>
                    <a:pt x="281902" y="761782"/>
                  </a:lnTo>
                  <a:lnTo>
                    <a:pt x="275568" y="768116"/>
                  </a:lnTo>
                  <a:close/>
                </a:path>
                <a:path w="1243329" h="1235710">
                  <a:moveTo>
                    <a:pt x="275568" y="883742"/>
                  </a:moveTo>
                  <a:lnTo>
                    <a:pt x="262902" y="883742"/>
                  </a:lnTo>
                  <a:lnTo>
                    <a:pt x="258143" y="878983"/>
                  </a:lnTo>
                  <a:lnTo>
                    <a:pt x="258143" y="864725"/>
                  </a:lnTo>
                  <a:lnTo>
                    <a:pt x="264477" y="859983"/>
                  </a:lnTo>
                  <a:lnTo>
                    <a:pt x="275568" y="859983"/>
                  </a:lnTo>
                  <a:lnTo>
                    <a:pt x="281902" y="866317"/>
                  </a:lnTo>
                  <a:lnTo>
                    <a:pt x="281902" y="877409"/>
                  </a:lnTo>
                  <a:lnTo>
                    <a:pt x="275568" y="883742"/>
                  </a:lnTo>
                  <a:close/>
                </a:path>
                <a:path w="1243329" h="1235710">
                  <a:moveTo>
                    <a:pt x="275568" y="1000943"/>
                  </a:moveTo>
                  <a:lnTo>
                    <a:pt x="262902" y="1000943"/>
                  </a:lnTo>
                  <a:lnTo>
                    <a:pt x="258143" y="994610"/>
                  </a:lnTo>
                  <a:lnTo>
                    <a:pt x="258143" y="980351"/>
                  </a:lnTo>
                  <a:lnTo>
                    <a:pt x="264477" y="977185"/>
                  </a:lnTo>
                  <a:lnTo>
                    <a:pt x="275568" y="977185"/>
                  </a:lnTo>
                  <a:lnTo>
                    <a:pt x="281902" y="983518"/>
                  </a:lnTo>
                  <a:lnTo>
                    <a:pt x="281902" y="994610"/>
                  </a:lnTo>
                  <a:lnTo>
                    <a:pt x="275568" y="1000943"/>
                  </a:lnTo>
                  <a:close/>
                </a:path>
                <a:path w="1243329" h="1235710">
                  <a:moveTo>
                    <a:pt x="275568" y="1118128"/>
                  </a:moveTo>
                  <a:lnTo>
                    <a:pt x="262902" y="1118128"/>
                  </a:lnTo>
                  <a:lnTo>
                    <a:pt x="258143" y="1111794"/>
                  </a:lnTo>
                  <a:lnTo>
                    <a:pt x="258143" y="1097553"/>
                  </a:lnTo>
                  <a:lnTo>
                    <a:pt x="264477" y="1094386"/>
                  </a:lnTo>
                  <a:lnTo>
                    <a:pt x="275568" y="1094386"/>
                  </a:lnTo>
                  <a:lnTo>
                    <a:pt x="281902" y="1099128"/>
                  </a:lnTo>
                  <a:lnTo>
                    <a:pt x="281902" y="1111794"/>
                  </a:lnTo>
                  <a:lnTo>
                    <a:pt x="275568" y="1118128"/>
                  </a:lnTo>
                  <a:close/>
                </a:path>
                <a:path w="1243329" h="1235710">
                  <a:moveTo>
                    <a:pt x="245477" y="240719"/>
                  </a:moveTo>
                  <a:lnTo>
                    <a:pt x="234385" y="240719"/>
                  </a:lnTo>
                  <a:lnTo>
                    <a:pt x="228051" y="234385"/>
                  </a:lnTo>
                  <a:lnTo>
                    <a:pt x="228051" y="221718"/>
                  </a:lnTo>
                  <a:lnTo>
                    <a:pt x="234385" y="216977"/>
                  </a:lnTo>
                  <a:lnTo>
                    <a:pt x="245477" y="216977"/>
                  </a:lnTo>
                  <a:lnTo>
                    <a:pt x="251810" y="223310"/>
                  </a:lnTo>
                  <a:lnTo>
                    <a:pt x="251810" y="234385"/>
                  </a:lnTo>
                  <a:lnTo>
                    <a:pt x="245477" y="240719"/>
                  </a:lnTo>
                  <a:close/>
                </a:path>
                <a:path w="1243329" h="1235710">
                  <a:moveTo>
                    <a:pt x="245477" y="357920"/>
                  </a:moveTo>
                  <a:lnTo>
                    <a:pt x="234385" y="357920"/>
                  </a:lnTo>
                  <a:lnTo>
                    <a:pt x="228051" y="351586"/>
                  </a:lnTo>
                  <a:lnTo>
                    <a:pt x="228051" y="337345"/>
                  </a:lnTo>
                  <a:lnTo>
                    <a:pt x="234385" y="334161"/>
                  </a:lnTo>
                  <a:lnTo>
                    <a:pt x="245477" y="334161"/>
                  </a:lnTo>
                  <a:lnTo>
                    <a:pt x="251810" y="340511"/>
                  </a:lnTo>
                  <a:lnTo>
                    <a:pt x="251810" y="353178"/>
                  </a:lnTo>
                  <a:lnTo>
                    <a:pt x="245477" y="357920"/>
                  </a:lnTo>
                  <a:close/>
                </a:path>
                <a:path w="1243329" h="1235710">
                  <a:moveTo>
                    <a:pt x="245477" y="475121"/>
                  </a:moveTo>
                  <a:lnTo>
                    <a:pt x="234385" y="475121"/>
                  </a:lnTo>
                  <a:lnTo>
                    <a:pt x="228051" y="468788"/>
                  </a:lnTo>
                  <a:lnTo>
                    <a:pt x="228051" y="454529"/>
                  </a:lnTo>
                  <a:lnTo>
                    <a:pt x="234385" y="449787"/>
                  </a:lnTo>
                  <a:lnTo>
                    <a:pt x="245477" y="449787"/>
                  </a:lnTo>
                  <a:lnTo>
                    <a:pt x="251810" y="456121"/>
                  </a:lnTo>
                  <a:lnTo>
                    <a:pt x="251810" y="470379"/>
                  </a:lnTo>
                  <a:lnTo>
                    <a:pt x="245477" y="475121"/>
                  </a:lnTo>
                  <a:close/>
                </a:path>
                <a:path w="1243329" h="1235710">
                  <a:moveTo>
                    <a:pt x="239143" y="593914"/>
                  </a:moveTo>
                  <a:lnTo>
                    <a:pt x="234385" y="593914"/>
                  </a:lnTo>
                  <a:lnTo>
                    <a:pt x="228051" y="587581"/>
                  </a:lnTo>
                  <a:lnTo>
                    <a:pt x="228051" y="573322"/>
                  </a:lnTo>
                  <a:lnTo>
                    <a:pt x="234385" y="568564"/>
                  </a:lnTo>
                  <a:lnTo>
                    <a:pt x="245477" y="568564"/>
                  </a:lnTo>
                  <a:lnTo>
                    <a:pt x="251810" y="574897"/>
                  </a:lnTo>
                  <a:lnTo>
                    <a:pt x="251810" y="587581"/>
                  </a:lnTo>
                  <a:lnTo>
                    <a:pt x="239143" y="593914"/>
                  </a:lnTo>
                  <a:close/>
                </a:path>
                <a:path w="1243329" h="1235710">
                  <a:moveTo>
                    <a:pt x="239143" y="709523"/>
                  </a:moveTo>
                  <a:lnTo>
                    <a:pt x="234385" y="709523"/>
                  </a:lnTo>
                  <a:lnTo>
                    <a:pt x="228051" y="704765"/>
                  </a:lnTo>
                  <a:lnTo>
                    <a:pt x="228051" y="690523"/>
                  </a:lnTo>
                  <a:lnTo>
                    <a:pt x="234385" y="685765"/>
                  </a:lnTo>
                  <a:lnTo>
                    <a:pt x="245477" y="685765"/>
                  </a:lnTo>
                  <a:lnTo>
                    <a:pt x="251810" y="692098"/>
                  </a:lnTo>
                  <a:lnTo>
                    <a:pt x="251810" y="704765"/>
                  </a:lnTo>
                  <a:lnTo>
                    <a:pt x="245477" y="707932"/>
                  </a:lnTo>
                  <a:lnTo>
                    <a:pt x="239143" y="709523"/>
                  </a:lnTo>
                  <a:close/>
                </a:path>
                <a:path w="1243329" h="1235710">
                  <a:moveTo>
                    <a:pt x="239143" y="826725"/>
                  </a:moveTo>
                  <a:lnTo>
                    <a:pt x="234385" y="826725"/>
                  </a:lnTo>
                  <a:lnTo>
                    <a:pt x="228051" y="820391"/>
                  </a:lnTo>
                  <a:lnTo>
                    <a:pt x="228051" y="806133"/>
                  </a:lnTo>
                  <a:lnTo>
                    <a:pt x="234385" y="802966"/>
                  </a:lnTo>
                  <a:lnTo>
                    <a:pt x="245477" y="802966"/>
                  </a:lnTo>
                  <a:lnTo>
                    <a:pt x="251810" y="809299"/>
                  </a:lnTo>
                  <a:lnTo>
                    <a:pt x="251810" y="820391"/>
                  </a:lnTo>
                  <a:lnTo>
                    <a:pt x="245477" y="825133"/>
                  </a:lnTo>
                  <a:lnTo>
                    <a:pt x="239143" y="826725"/>
                  </a:lnTo>
                  <a:close/>
                </a:path>
                <a:path w="1243329" h="1235710">
                  <a:moveTo>
                    <a:pt x="239143" y="943926"/>
                  </a:moveTo>
                  <a:lnTo>
                    <a:pt x="234385" y="943926"/>
                  </a:lnTo>
                  <a:lnTo>
                    <a:pt x="228051" y="937593"/>
                  </a:lnTo>
                  <a:lnTo>
                    <a:pt x="228051" y="923334"/>
                  </a:lnTo>
                  <a:lnTo>
                    <a:pt x="234385" y="920167"/>
                  </a:lnTo>
                  <a:lnTo>
                    <a:pt x="245477" y="920167"/>
                  </a:lnTo>
                  <a:lnTo>
                    <a:pt x="251810" y="926501"/>
                  </a:lnTo>
                  <a:lnTo>
                    <a:pt x="251810" y="937593"/>
                  </a:lnTo>
                  <a:lnTo>
                    <a:pt x="245477" y="942334"/>
                  </a:lnTo>
                  <a:lnTo>
                    <a:pt x="239143" y="943926"/>
                  </a:lnTo>
                  <a:close/>
                </a:path>
                <a:path w="1243329" h="1235710">
                  <a:moveTo>
                    <a:pt x="239143" y="1061127"/>
                  </a:moveTo>
                  <a:lnTo>
                    <a:pt x="234385" y="1061127"/>
                  </a:lnTo>
                  <a:lnTo>
                    <a:pt x="228051" y="1054777"/>
                  </a:lnTo>
                  <a:lnTo>
                    <a:pt x="228051" y="1040535"/>
                  </a:lnTo>
                  <a:lnTo>
                    <a:pt x="234385" y="1035777"/>
                  </a:lnTo>
                  <a:lnTo>
                    <a:pt x="245477" y="1035777"/>
                  </a:lnTo>
                  <a:lnTo>
                    <a:pt x="251810" y="1042110"/>
                  </a:lnTo>
                  <a:lnTo>
                    <a:pt x="251810" y="1054777"/>
                  </a:lnTo>
                  <a:lnTo>
                    <a:pt x="239143" y="1061127"/>
                  </a:lnTo>
                  <a:close/>
                </a:path>
                <a:path w="1243329" h="1235710">
                  <a:moveTo>
                    <a:pt x="210626" y="183718"/>
                  </a:moveTo>
                  <a:lnTo>
                    <a:pt x="204292" y="183718"/>
                  </a:lnTo>
                  <a:lnTo>
                    <a:pt x="197960" y="177368"/>
                  </a:lnTo>
                  <a:lnTo>
                    <a:pt x="197960" y="163126"/>
                  </a:lnTo>
                  <a:lnTo>
                    <a:pt x="204292" y="159959"/>
                  </a:lnTo>
                  <a:lnTo>
                    <a:pt x="216960" y="159959"/>
                  </a:lnTo>
                  <a:lnTo>
                    <a:pt x="221718" y="164701"/>
                  </a:lnTo>
                  <a:lnTo>
                    <a:pt x="221718" y="177368"/>
                  </a:lnTo>
                  <a:lnTo>
                    <a:pt x="218551" y="182126"/>
                  </a:lnTo>
                  <a:lnTo>
                    <a:pt x="210626" y="183718"/>
                  </a:lnTo>
                  <a:close/>
                </a:path>
                <a:path w="1243329" h="1235710">
                  <a:moveTo>
                    <a:pt x="210626" y="300903"/>
                  </a:moveTo>
                  <a:lnTo>
                    <a:pt x="204292" y="300903"/>
                  </a:lnTo>
                  <a:lnTo>
                    <a:pt x="197960" y="294569"/>
                  </a:lnTo>
                  <a:lnTo>
                    <a:pt x="197960" y="280327"/>
                  </a:lnTo>
                  <a:lnTo>
                    <a:pt x="204292" y="277161"/>
                  </a:lnTo>
                  <a:lnTo>
                    <a:pt x="216960" y="277161"/>
                  </a:lnTo>
                  <a:lnTo>
                    <a:pt x="221718" y="281902"/>
                  </a:lnTo>
                  <a:lnTo>
                    <a:pt x="221718" y="294569"/>
                  </a:lnTo>
                  <a:lnTo>
                    <a:pt x="218551" y="297736"/>
                  </a:lnTo>
                  <a:lnTo>
                    <a:pt x="210626" y="300903"/>
                  </a:lnTo>
                  <a:close/>
                </a:path>
                <a:path w="1243329" h="1235710">
                  <a:moveTo>
                    <a:pt x="210626" y="416529"/>
                  </a:moveTo>
                  <a:lnTo>
                    <a:pt x="204292" y="416529"/>
                  </a:lnTo>
                  <a:lnTo>
                    <a:pt x="197960" y="411770"/>
                  </a:lnTo>
                  <a:lnTo>
                    <a:pt x="197960" y="397512"/>
                  </a:lnTo>
                  <a:lnTo>
                    <a:pt x="204292" y="392770"/>
                  </a:lnTo>
                  <a:lnTo>
                    <a:pt x="216960" y="392770"/>
                  </a:lnTo>
                  <a:lnTo>
                    <a:pt x="221718" y="399104"/>
                  </a:lnTo>
                  <a:lnTo>
                    <a:pt x="221718" y="411770"/>
                  </a:lnTo>
                  <a:lnTo>
                    <a:pt x="218551" y="414937"/>
                  </a:lnTo>
                  <a:lnTo>
                    <a:pt x="210626" y="416529"/>
                  </a:lnTo>
                  <a:close/>
                </a:path>
                <a:path w="1243329" h="1235710">
                  <a:moveTo>
                    <a:pt x="210626" y="533730"/>
                  </a:moveTo>
                  <a:lnTo>
                    <a:pt x="204292" y="533730"/>
                  </a:lnTo>
                  <a:lnTo>
                    <a:pt x="197960" y="527397"/>
                  </a:lnTo>
                  <a:lnTo>
                    <a:pt x="197960" y="513138"/>
                  </a:lnTo>
                  <a:lnTo>
                    <a:pt x="204292" y="509971"/>
                  </a:lnTo>
                  <a:lnTo>
                    <a:pt x="216960" y="509971"/>
                  </a:lnTo>
                  <a:lnTo>
                    <a:pt x="221718" y="516305"/>
                  </a:lnTo>
                  <a:lnTo>
                    <a:pt x="221718" y="527397"/>
                  </a:lnTo>
                  <a:lnTo>
                    <a:pt x="218551" y="532138"/>
                  </a:lnTo>
                  <a:lnTo>
                    <a:pt x="210626" y="533730"/>
                  </a:lnTo>
                  <a:close/>
                </a:path>
                <a:path w="1243329" h="1235710">
                  <a:moveTo>
                    <a:pt x="218551" y="650931"/>
                  </a:moveTo>
                  <a:lnTo>
                    <a:pt x="204292" y="650931"/>
                  </a:lnTo>
                  <a:lnTo>
                    <a:pt x="197960" y="644581"/>
                  </a:lnTo>
                  <a:lnTo>
                    <a:pt x="197960" y="630339"/>
                  </a:lnTo>
                  <a:lnTo>
                    <a:pt x="204292" y="627173"/>
                  </a:lnTo>
                  <a:lnTo>
                    <a:pt x="216960" y="627173"/>
                  </a:lnTo>
                  <a:lnTo>
                    <a:pt x="221718" y="633506"/>
                  </a:lnTo>
                  <a:lnTo>
                    <a:pt x="221718" y="644581"/>
                  </a:lnTo>
                  <a:lnTo>
                    <a:pt x="218551" y="650931"/>
                  </a:lnTo>
                  <a:close/>
                </a:path>
                <a:path w="1243329" h="1235710">
                  <a:moveTo>
                    <a:pt x="218551" y="768116"/>
                  </a:moveTo>
                  <a:lnTo>
                    <a:pt x="204292" y="768116"/>
                  </a:lnTo>
                  <a:lnTo>
                    <a:pt x="197960" y="761782"/>
                  </a:lnTo>
                  <a:lnTo>
                    <a:pt x="197960" y="747540"/>
                  </a:lnTo>
                  <a:lnTo>
                    <a:pt x="204292" y="742782"/>
                  </a:lnTo>
                  <a:lnTo>
                    <a:pt x="216960" y="742782"/>
                  </a:lnTo>
                  <a:lnTo>
                    <a:pt x="221718" y="749115"/>
                  </a:lnTo>
                  <a:lnTo>
                    <a:pt x="221718" y="761782"/>
                  </a:lnTo>
                  <a:lnTo>
                    <a:pt x="218551" y="768116"/>
                  </a:lnTo>
                  <a:close/>
                </a:path>
                <a:path w="1243329" h="1235710">
                  <a:moveTo>
                    <a:pt x="218551" y="883742"/>
                  </a:moveTo>
                  <a:lnTo>
                    <a:pt x="204292" y="883742"/>
                  </a:lnTo>
                  <a:lnTo>
                    <a:pt x="197960" y="878983"/>
                  </a:lnTo>
                  <a:lnTo>
                    <a:pt x="197960" y="864725"/>
                  </a:lnTo>
                  <a:lnTo>
                    <a:pt x="204292" y="859983"/>
                  </a:lnTo>
                  <a:lnTo>
                    <a:pt x="216960" y="859983"/>
                  </a:lnTo>
                  <a:lnTo>
                    <a:pt x="221718" y="866317"/>
                  </a:lnTo>
                  <a:lnTo>
                    <a:pt x="221718" y="877409"/>
                  </a:lnTo>
                  <a:lnTo>
                    <a:pt x="218551" y="883742"/>
                  </a:lnTo>
                  <a:close/>
                </a:path>
                <a:path w="1243329" h="1235710">
                  <a:moveTo>
                    <a:pt x="218551" y="1000943"/>
                  </a:moveTo>
                  <a:lnTo>
                    <a:pt x="204292" y="1000943"/>
                  </a:lnTo>
                  <a:lnTo>
                    <a:pt x="197960" y="994610"/>
                  </a:lnTo>
                  <a:lnTo>
                    <a:pt x="197960" y="980351"/>
                  </a:lnTo>
                  <a:lnTo>
                    <a:pt x="204292" y="977185"/>
                  </a:lnTo>
                  <a:lnTo>
                    <a:pt x="216960" y="977185"/>
                  </a:lnTo>
                  <a:lnTo>
                    <a:pt x="221718" y="983518"/>
                  </a:lnTo>
                  <a:lnTo>
                    <a:pt x="221718" y="994610"/>
                  </a:lnTo>
                  <a:lnTo>
                    <a:pt x="218551" y="1000943"/>
                  </a:lnTo>
                  <a:close/>
                </a:path>
                <a:path w="1243329" h="1235710">
                  <a:moveTo>
                    <a:pt x="188460" y="240719"/>
                  </a:moveTo>
                  <a:lnTo>
                    <a:pt x="174201" y="240719"/>
                  </a:lnTo>
                  <a:lnTo>
                    <a:pt x="167867" y="234385"/>
                  </a:lnTo>
                  <a:lnTo>
                    <a:pt x="167867" y="221718"/>
                  </a:lnTo>
                  <a:lnTo>
                    <a:pt x="174201" y="216977"/>
                  </a:lnTo>
                  <a:lnTo>
                    <a:pt x="186867" y="216977"/>
                  </a:lnTo>
                  <a:lnTo>
                    <a:pt x="193217" y="223310"/>
                  </a:lnTo>
                  <a:lnTo>
                    <a:pt x="193217" y="234385"/>
                  </a:lnTo>
                  <a:lnTo>
                    <a:pt x="188460" y="240719"/>
                  </a:lnTo>
                  <a:close/>
                </a:path>
                <a:path w="1243329" h="1235710">
                  <a:moveTo>
                    <a:pt x="188460" y="357920"/>
                  </a:moveTo>
                  <a:lnTo>
                    <a:pt x="174201" y="357920"/>
                  </a:lnTo>
                  <a:lnTo>
                    <a:pt x="167867" y="351586"/>
                  </a:lnTo>
                  <a:lnTo>
                    <a:pt x="167867" y="337345"/>
                  </a:lnTo>
                  <a:lnTo>
                    <a:pt x="174201" y="334161"/>
                  </a:lnTo>
                  <a:lnTo>
                    <a:pt x="186867" y="334161"/>
                  </a:lnTo>
                  <a:lnTo>
                    <a:pt x="193217" y="340511"/>
                  </a:lnTo>
                  <a:lnTo>
                    <a:pt x="193217" y="353178"/>
                  </a:lnTo>
                  <a:lnTo>
                    <a:pt x="188460" y="357920"/>
                  </a:lnTo>
                  <a:close/>
                </a:path>
                <a:path w="1243329" h="1235710">
                  <a:moveTo>
                    <a:pt x="188460" y="475121"/>
                  </a:moveTo>
                  <a:lnTo>
                    <a:pt x="174201" y="475121"/>
                  </a:lnTo>
                  <a:lnTo>
                    <a:pt x="167867" y="468788"/>
                  </a:lnTo>
                  <a:lnTo>
                    <a:pt x="167867" y="454529"/>
                  </a:lnTo>
                  <a:lnTo>
                    <a:pt x="174201" y="449787"/>
                  </a:lnTo>
                  <a:lnTo>
                    <a:pt x="186867" y="449787"/>
                  </a:lnTo>
                  <a:lnTo>
                    <a:pt x="193217" y="456121"/>
                  </a:lnTo>
                  <a:lnTo>
                    <a:pt x="193217" y="470379"/>
                  </a:lnTo>
                  <a:lnTo>
                    <a:pt x="188460" y="475121"/>
                  </a:lnTo>
                  <a:close/>
                </a:path>
                <a:path w="1243329" h="1235710">
                  <a:moveTo>
                    <a:pt x="180534" y="593914"/>
                  </a:moveTo>
                  <a:lnTo>
                    <a:pt x="174201" y="593914"/>
                  </a:lnTo>
                  <a:lnTo>
                    <a:pt x="167867" y="587581"/>
                  </a:lnTo>
                  <a:lnTo>
                    <a:pt x="167867" y="573322"/>
                  </a:lnTo>
                  <a:lnTo>
                    <a:pt x="174201" y="568564"/>
                  </a:lnTo>
                  <a:lnTo>
                    <a:pt x="186867" y="568564"/>
                  </a:lnTo>
                  <a:lnTo>
                    <a:pt x="193217" y="574897"/>
                  </a:lnTo>
                  <a:lnTo>
                    <a:pt x="193217" y="587581"/>
                  </a:lnTo>
                  <a:lnTo>
                    <a:pt x="188460" y="590747"/>
                  </a:lnTo>
                  <a:lnTo>
                    <a:pt x="180534" y="593914"/>
                  </a:lnTo>
                  <a:close/>
                </a:path>
                <a:path w="1243329" h="1235710">
                  <a:moveTo>
                    <a:pt x="180534" y="709523"/>
                  </a:moveTo>
                  <a:lnTo>
                    <a:pt x="174201" y="709523"/>
                  </a:lnTo>
                  <a:lnTo>
                    <a:pt x="167867" y="704765"/>
                  </a:lnTo>
                  <a:lnTo>
                    <a:pt x="167867" y="690523"/>
                  </a:lnTo>
                  <a:lnTo>
                    <a:pt x="174201" y="685765"/>
                  </a:lnTo>
                  <a:lnTo>
                    <a:pt x="186867" y="685765"/>
                  </a:lnTo>
                  <a:lnTo>
                    <a:pt x="193217" y="692098"/>
                  </a:lnTo>
                  <a:lnTo>
                    <a:pt x="193217" y="704765"/>
                  </a:lnTo>
                  <a:lnTo>
                    <a:pt x="188460" y="707932"/>
                  </a:lnTo>
                  <a:lnTo>
                    <a:pt x="180534" y="709523"/>
                  </a:lnTo>
                  <a:close/>
                </a:path>
                <a:path w="1243329" h="1235710">
                  <a:moveTo>
                    <a:pt x="180534" y="826725"/>
                  </a:moveTo>
                  <a:lnTo>
                    <a:pt x="174201" y="826725"/>
                  </a:lnTo>
                  <a:lnTo>
                    <a:pt x="167867" y="820391"/>
                  </a:lnTo>
                  <a:lnTo>
                    <a:pt x="167867" y="806133"/>
                  </a:lnTo>
                  <a:lnTo>
                    <a:pt x="174201" y="802966"/>
                  </a:lnTo>
                  <a:lnTo>
                    <a:pt x="186867" y="802966"/>
                  </a:lnTo>
                  <a:lnTo>
                    <a:pt x="193217" y="809299"/>
                  </a:lnTo>
                  <a:lnTo>
                    <a:pt x="193217" y="820391"/>
                  </a:lnTo>
                  <a:lnTo>
                    <a:pt x="188460" y="825133"/>
                  </a:lnTo>
                  <a:lnTo>
                    <a:pt x="180534" y="826725"/>
                  </a:lnTo>
                  <a:close/>
                </a:path>
                <a:path w="1243329" h="1235710">
                  <a:moveTo>
                    <a:pt x="180534" y="943926"/>
                  </a:moveTo>
                  <a:lnTo>
                    <a:pt x="174201" y="943926"/>
                  </a:lnTo>
                  <a:lnTo>
                    <a:pt x="167867" y="937593"/>
                  </a:lnTo>
                  <a:lnTo>
                    <a:pt x="167867" y="923334"/>
                  </a:lnTo>
                  <a:lnTo>
                    <a:pt x="174201" y="920167"/>
                  </a:lnTo>
                  <a:lnTo>
                    <a:pt x="186867" y="920167"/>
                  </a:lnTo>
                  <a:lnTo>
                    <a:pt x="193217" y="926501"/>
                  </a:lnTo>
                  <a:lnTo>
                    <a:pt x="193217" y="937593"/>
                  </a:lnTo>
                  <a:lnTo>
                    <a:pt x="188460" y="942334"/>
                  </a:lnTo>
                  <a:lnTo>
                    <a:pt x="180534" y="943926"/>
                  </a:lnTo>
                  <a:close/>
                </a:path>
                <a:path w="1243329" h="1235710">
                  <a:moveTo>
                    <a:pt x="180534" y="1061127"/>
                  </a:moveTo>
                  <a:lnTo>
                    <a:pt x="174201" y="1061127"/>
                  </a:lnTo>
                  <a:lnTo>
                    <a:pt x="167867" y="1054777"/>
                  </a:lnTo>
                  <a:lnTo>
                    <a:pt x="167867" y="1040535"/>
                  </a:lnTo>
                  <a:lnTo>
                    <a:pt x="174201" y="1035777"/>
                  </a:lnTo>
                  <a:lnTo>
                    <a:pt x="186867" y="1035777"/>
                  </a:lnTo>
                  <a:lnTo>
                    <a:pt x="193217" y="1042110"/>
                  </a:lnTo>
                  <a:lnTo>
                    <a:pt x="193217" y="1054777"/>
                  </a:lnTo>
                  <a:lnTo>
                    <a:pt x="188460" y="1057960"/>
                  </a:lnTo>
                  <a:lnTo>
                    <a:pt x="180534" y="1061127"/>
                  </a:lnTo>
                  <a:close/>
                </a:path>
                <a:path w="1243329" h="1235710">
                  <a:moveTo>
                    <a:pt x="152034" y="300903"/>
                  </a:moveTo>
                  <a:lnTo>
                    <a:pt x="147275" y="300903"/>
                  </a:lnTo>
                  <a:lnTo>
                    <a:pt x="140942" y="294569"/>
                  </a:lnTo>
                  <a:lnTo>
                    <a:pt x="140942" y="280327"/>
                  </a:lnTo>
                  <a:lnTo>
                    <a:pt x="147275" y="277161"/>
                  </a:lnTo>
                  <a:lnTo>
                    <a:pt x="158367" y="277161"/>
                  </a:lnTo>
                  <a:lnTo>
                    <a:pt x="164701" y="281902"/>
                  </a:lnTo>
                  <a:lnTo>
                    <a:pt x="164701" y="294569"/>
                  </a:lnTo>
                  <a:lnTo>
                    <a:pt x="152034" y="300903"/>
                  </a:lnTo>
                  <a:close/>
                </a:path>
                <a:path w="1243329" h="1235710">
                  <a:moveTo>
                    <a:pt x="152034" y="416529"/>
                  </a:moveTo>
                  <a:lnTo>
                    <a:pt x="147275" y="416529"/>
                  </a:lnTo>
                  <a:lnTo>
                    <a:pt x="140942" y="411770"/>
                  </a:lnTo>
                  <a:lnTo>
                    <a:pt x="140942" y="397512"/>
                  </a:lnTo>
                  <a:lnTo>
                    <a:pt x="147275" y="392770"/>
                  </a:lnTo>
                  <a:lnTo>
                    <a:pt x="158367" y="392770"/>
                  </a:lnTo>
                  <a:lnTo>
                    <a:pt x="164701" y="399104"/>
                  </a:lnTo>
                  <a:lnTo>
                    <a:pt x="164701" y="411770"/>
                  </a:lnTo>
                  <a:lnTo>
                    <a:pt x="158367" y="414937"/>
                  </a:lnTo>
                  <a:lnTo>
                    <a:pt x="152034" y="416529"/>
                  </a:lnTo>
                  <a:close/>
                </a:path>
                <a:path w="1243329" h="1235710">
                  <a:moveTo>
                    <a:pt x="152034" y="533730"/>
                  </a:moveTo>
                  <a:lnTo>
                    <a:pt x="147275" y="533730"/>
                  </a:lnTo>
                  <a:lnTo>
                    <a:pt x="140942" y="527397"/>
                  </a:lnTo>
                  <a:lnTo>
                    <a:pt x="140942" y="513138"/>
                  </a:lnTo>
                  <a:lnTo>
                    <a:pt x="147275" y="509971"/>
                  </a:lnTo>
                  <a:lnTo>
                    <a:pt x="158367" y="509971"/>
                  </a:lnTo>
                  <a:lnTo>
                    <a:pt x="164701" y="516305"/>
                  </a:lnTo>
                  <a:lnTo>
                    <a:pt x="164701" y="527397"/>
                  </a:lnTo>
                  <a:lnTo>
                    <a:pt x="158367" y="532138"/>
                  </a:lnTo>
                  <a:lnTo>
                    <a:pt x="152034" y="533730"/>
                  </a:lnTo>
                  <a:close/>
                </a:path>
                <a:path w="1243329" h="1235710">
                  <a:moveTo>
                    <a:pt x="158367" y="650931"/>
                  </a:moveTo>
                  <a:lnTo>
                    <a:pt x="147275" y="650931"/>
                  </a:lnTo>
                  <a:lnTo>
                    <a:pt x="140942" y="644581"/>
                  </a:lnTo>
                  <a:lnTo>
                    <a:pt x="140942" y="630339"/>
                  </a:lnTo>
                  <a:lnTo>
                    <a:pt x="147275" y="627173"/>
                  </a:lnTo>
                  <a:lnTo>
                    <a:pt x="158367" y="627173"/>
                  </a:lnTo>
                  <a:lnTo>
                    <a:pt x="164701" y="633506"/>
                  </a:lnTo>
                  <a:lnTo>
                    <a:pt x="164701" y="644581"/>
                  </a:lnTo>
                  <a:lnTo>
                    <a:pt x="158367" y="650931"/>
                  </a:lnTo>
                  <a:close/>
                </a:path>
                <a:path w="1243329" h="1235710">
                  <a:moveTo>
                    <a:pt x="158367" y="768116"/>
                  </a:moveTo>
                  <a:lnTo>
                    <a:pt x="147275" y="768116"/>
                  </a:lnTo>
                  <a:lnTo>
                    <a:pt x="140942" y="761782"/>
                  </a:lnTo>
                  <a:lnTo>
                    <a:pt x="140942" y="747540"/>
                  </a:lnTo>
                  <a:lnTo>
                    <a:pt x="147275" y="742782"/>
                  </a:lnTo>
                  <a:lnTo>
                    <a:pt x="158367" y="742782"/>
                  </a:lnTo>
                  <a:lnTo>
                    <a:pt x="164701" y="749115"/>
                  </a:lnTo>
                  <a:lnTo>
                    <a:pt x="164701" y="761782"/>
                  </a:lnTo>
                  <a:lnTo>
                    <a:pt x="158367" y="768116"/>
                  </a:lnTo>
                  <a:close/>
                </a:path>
                <a:path w="1243329" h="1235710">
                  <a:moveTo>
                    <a:pt x="158367" y="883742"/>
                  </a:moveTo>
                  <a:lnTo>
                    <a:pt x="147275" y="883742"/>
                  </a:lnTo>
                  <a:lnTo>
                    <a:pt x="140942" y="878983"/>
                  </a:lnTo>
                  <a:lnTo>
                    <a:pt x="140942" y="864725"/>
                  </a:lnTo>
                  <a:lnTo>
                    <a:pt x="147275" y="859983"/>
                  </a:lnTo>
                  <a:lnTo>
                    <a:pt x="158367" y="859983"/>
                  </a:lnTo>
                  <a:lnTo>
                    <a:pt x="164701" y="866317"/>
                  </a:lnTo>
                  <a:lnTo>
                    <a:pt x="164701" y="877409"/>
                  </a:lnTo>
                  <a:lnTo>
                    <a:pt x="158367" y="883742"/>
                  </a:lnTo>
                  <a:close/>
                </a:path>
                <a:path w="1243329" h="1235710">
                  <a:moveTo>
                    <a:pt x="158367" y="1000943"/>
                  </a:moveTo>
                  <a:lnTo>
                    <a:pt x="147275" y="1000943"/>
                  </a:lnTo>
                  <a:lnTo>
                    <a:pt x="140942" y="994610"/>
                  </a:lnTo>
                  <a:lnTo>
                    <a:pt x="140942" y="980351"/>
                  </a:lnTo>
                  <a:lnTo>
                    <a:pt x="147275" y="977185"/>
                  </a:lnTo>
                  <a:lnTo>
                    <a:pt x="158367" y="977185"/>
                  </a:lnTo>
                  <a:lnTo>
                    <a:pt x="164701" y="983518"/>
                  </a:lnTo>
                  <a:lnTo>
                    <a:pt x="164701" y="994610"/>
                  </a:lnTo>
                  <a:lnTo>
                    <a:pt x="158367" y="1000943"/>
                  </a:lnTo>
                  <a:close/>
                </a:path>
                <a:path w="1243329" h="1235710">
                  <a:moveTo>
                    <a:pt x="128275" y="357920"/>
                  </a:moveTo>
                  <a:lnTo>
                    <a:pt x="117184" y="357920"/>
                  </a:lnTo>
                  <a:lnTo>
                    <a:pt x="110850" y="351586"/>
                  </a:lnTo>
                  <a:lnTo>
                    <a:pt x="110850" y="337345"/>
                  </a:lnTo>
                  <a:lnTo>
                    <a:pt x="117184" y="334161"/>
                  </a:lnTo>
                  <a:lnTo>
                    <a:pt x="128275" y="334161"/>
                  </a:lnTo>
                  <a:lnTo>
                    <a:pt x="134609" y="340511"/>
                  </a:lnTo>
                  <a:lnTo>
                    <a:pt x="134609" y="353178"/>
                  </a:lnTo>
                  <a:lnTo>
                    <a:pt x="128275" y="357920"/>
                  </a:lnTo>
                  <a:close/>
                </a:path>
                <a:path w="1243329" h="1235710">
                  <a:moveTo>
                    <a:pt x="128275" y="475121"/>
                  </a:moveTo>
                  <a:lnTo>
                    <a:pt x="117184" y="475121"/>
                  </a:lnTo>
                  <a:lnTo>
                    <a:pt x="110850" y="468788"/>
                  </a:lnTo>
                  <a:lnTo>
                    <a:pt x="110850" y="454529"/>
                  </a:lnTo>
                  <a:lnTo>
                    <a:pt x="117184" y="449787"/>
                  </a:lnTo>
                  <a:lnTo>
                    <a:pt x="128275" y="449787"/>
                  </a:lnTo>
                  <a:lnTo>
                    <a:pt x="134609" y="456121"/>
                  </a:lnTo>
                  <a:lnTo>
                    <a:pt x="134609" y="470379"/>
                  </a:lnTo>
                  <a:lnTo>
                    <a:pt x="128275" y="475121"/>
                  </a:lnTo>
                  <a:close/>
                </a:path>
                <a:path w="1243329" h="1235710">
                  <a:moveTo>
                    <a:pt x="123517" y="593914"/>
                  </a:moveTo>
                  <a:lnTo>
                    <a:pt x="117184" y="593914"/>
                  </a:lnTo>
                  <a:lnTo>
                    <a:pt x="110850" y="587581"/>
                  </a:lnTo>
                  <a:lnTo>
                    <a:pt x="110850" y="573322"/>
                  </a:lnTo>
                  <a:lnTo>
                    <a:pt x="117184" y="568564"/>
                  </a:lnTo>
                  <a:lnTo>
                    <a:pt x="128275" y="568564"/>
                  </a:lnTo>
                  <a:lnTo>
                    <a:pt x="134609" y="574897"/>
                  </a:lnTo>
                  <a:lnTo>
                    <a:pt x="134609" y="587581"/>
                  </a:lnTo>
                  <a:lnTo>
                    <a:pt x="128275" y="590747"/>
                  </a:lnTo>
                  <a:lnTo>
                    <a:pt x="123517" y="593914"/>
                  </a:lnTo>
                  <a:close/>
                </a:path>
                <a:path w="1243329" h="1235710">
                  <a:moveTo>
                    <a:pt x="123517" y="709523"/>
                  </a:moveTo>
                  <a:lnTo>
                    <a:pt x="117184" y="709523"/>
                  </a:lnTo>
                  <a:lnTo>
                    <a:pt x="110850" y="704765"/>
                  </a:lnTo>
                  <a:lnTo>
                    <a:pt x="110850" y="690523"/>
                  </a:lnTo>
                  <a:lnTo>
                    <a:pt x="117184" y="685765"/>
                  </a:lnTo>
                  <a:lnTo>
                    <a:pt x="128275" y="685765"/>
                  </a:lnTo>
                  <a:lnTo>
                    <a:pt x="134609" y="692098"/>
                  </a:lnTo>
                  <a:lnTo>
                    <a:pt x="134609" y="704765"/>
                  </a:lnTo>
                  <a:lnTo>
                    <a:pt x="128275" y="707932"/>
                  </a:lnTo>
                  <a:lnTo>
                    <a:pt x="123517" y="709523"/>
                  </a:lnTo>
                  <a:close/>
                </a:path>
                <a:path w="1243329" h="1235710">
                  <a:moveTo>
                    <a:pt x="123517" y="826725"/>
                  </a:moveTo>
                  <a:lnTo>
                    <a:pt x="117184" y="826725"/>
                  </a:lnTo>
                  <a:lnTo>
                    <a:pt x="110850" y="820391"/>
                  </a:lnTo>
                  <a:lnTo>
                    <a:pt x="110850" y="806133"/>
                  </a:lnTo>
                  <a:lnTo>
                    <a:pt x="117184" y="802966"/>
                  </a:lnTo>
                  <a:lnTo>
                    <a:pt x="128275" y="802966"/>
                  </a:lnTo>
                  <a:lnTo>
                    <a:pt x="134609" y="809299"/>
                  </a:lnTo>
                  <a:lnTo>
                    <a:pt x="134609" y="820391"/>
                  </a:lnTo>
                  <a:lnTo>
                    <a:pt x="128275" y="825133"/>
                  </a:lnTo>
                  <a:lnTo>
                    <a:pt x="123517" y="826725"/>
                  </a:lnTo>
                  <a:close/>
                </a:path>
                <a:path w="1243329" h="1235710">
                  <a:moveTo>
                    <a:pt x="123517" y="943926"/>
                  </a:moveTo>
                  <a:lnTo>
                    <a:pt x="117184" y="943926"/>
                  </a:lnTo>
                  <a:lnTo>
                    <a:pt x="110850" y="937593"/>
                  </a:lnTo>
                  <a:lnTo>
                    <a:pt x="110850" y="923334"/>
                  </a:lnTo>
                  <a:lnTo>
                    <a:pt x="117184" y="920167"/>
                  </a:lnTo>
                  <a:lnTo>
                    <a:pt x="128275" y="920167"/>
                  </a:lnTo>
                  <a:lnTo>
                    <a:pt x="134609" y="926501"/>
                  </a:lnTo>
                  <a:lnTo>
                    <a:pt x="134609" y="937593"/>
                  </a:lnTo>
                  <a:lnTo>
                    <a:pt x="128275" y="942334"/>
                  </a:lnTo>
                  <a:lnTo>
                    <a:pt x="123517" y="943926"/>
                  </a:lnTo>
                  <a:close/>
                </a:path>
                <a:path w="1243329" h="1235710">
                  <a:moveTo>
                    <a:pt x="93442" y="300903"/>
                  </a:moveTo>
                  <a:lnTo>
                    <a:pt x="93442" y="297736"/>
                  </a:lnTo>
                  <a:lnTo>
                    <a:pt x="91850" y="297736"/>
                  </a:lnTo>
                  <a:lnTo>
                    <a:pt x="93442" y="294569"/>
                  </a:lnTo>
                  <a:lnTo>
                    <a:pt x="95017" y="292994"/>
                  </a:lnTo>
                  <a:lnTo>
                    <a:pt x="96608" y="288236"/>
                  </a:lnTo>
                  <a:lnTo>
                    <a:pt x="96608" y="286661"/>
                  </a:lnTo>
                  <a:lnTo>
                    <a:pt x="99775" y="281902"/>
                  </a:lnTo>
                  <a:lnTo>
                    <a:pt x="101350" y="280327"/>
                  </a:lnTo>
                  <a:lnTo>
                    <a:pt x="102942" y="281902"/>
                  </a:lnTo>
                  <a:lnTo>
                    <a:pt x="104517" y="286661"/>
                  </a:lnTo>
                  <a:lnTo>
                    <a:pt x="104517" y="294569"/>
                  </a:lnTo>
                  <a:lnTo>
                    <a:pt x="99775" y="297736"/>
                  </a:lnTo>
                  <a:lnTo>
                    <a:pt x="93442" y="300903"/>
                  </a:lnTo>
                  <a:close/>
                </a:path>
                <a:path w="1243329" h="1235710">
                  <a:moveTo>
                    <a:pt x="93442" y="416529"/>
                  </a:moveTo>
                  <a:lnTo>
                    <a:pt x="87092" y="416529"/>
                  </a:lnTo>
                  <a:lnTo>
                    <a:pt x="80758" y="411770"/>
                  </a:lnTo>
                  <a:lnTo>
                    <a:pt x="80758" y="397512"/>
                  </a:lnTo>
                  <a:lnTo>
                    <a:pt x="87092" y="392770"/>
                  </a:lnTo>
                  <a:lnTo>
                    <a:pt x="99775" y="392770"/>
                  </a:lnTo>
                  <a:lnTo>
                    <a:pt x="104517" y="399104"/>
                  </a:lnTo>
                  <a:lnTo>
                    <a:pt x="104517" y="411770"/>
                  </a:lnTo>
                  <a:lnTo>
                    <a:pt x="99775" y="414937"/>
                  </a:lnTo>
                  <a:lnTo>
                    <a:pt x="93442" y="416529"/>
                  </a:lnTo>
                  <a:close/>
                </a:path>
                <a:path w="1243329" h="1235710">
                  <a:moveTo>
                    <a:pt x="93442" y="533730"/>
                  </a:moveTo>
                  <a:lnTo>
                    <a:pt x="87092" y="533730"/>
                  </a:lnTo>
                  <a:lnTo>
                    <a:pt x="80758" y="527397"/>
                  </a:lnTo>
                  <a:lnTo>
                    <a:pt x="80758" y="513138"/>
                  </a:lnTo>
                  <a:lnTo>
                    <a:pt x="87092" y="509971"/>
                  </a:lnTo>
                  <a:lnTo>
                    <a:pt x="99775" y="509971"/>
                  </a:lnTo>
                  <a:lnTo>
                    <a:pt x="104517" y="516305"/>
                  </a:lnTo>
                  <a:lnTo>
                    <a:pt x="104517" y="527397"/>
                  </a:lnTo>
                  <a:lnTo>
                    <a:pt x="99775" y="532138"/>
                  </a:lnTo>
                  <a:lnTo>
                    <a:pt x="93442" y="533730"/>
                  </a:lnTo>
                  <a:close/>
                </a:path>
                <a:path w="1243329" h="1235710">
                  <a:moveTo>
                    <a:pt x="99775" y="650931"/>
                  </a:moveTo>
                  <a:lnTo>
                    <a:pt x="87092" y="650931"/>
                  </a:lnTo>
                  <a:lnTo>
                    <a:pt x="80758" y="644581"/>
                  </a:lnTo>
                  <a:lnTo>
                    <a:pt x="80758" y="630339"/>
                  </a:lnTo>
                  <a:lnTo>
                    <a:pt x="87092" y="627173"/>
                  </a:lnTo>
                  <a:lnTo>
                    <a:pt x="99775" y="627173"/>
                  </a:lnTo>
                  <a:lnTo>
                    <a:pt x="104517" y="633506"/>
                  </a:lnTo>
                  <a:lnTo>
                    <a:pt x="104517" y="644581"/>
                  </a:lnTo>
                  <a:lnTo>
                    <a:pt x="99775" y="650931"/>
                  </a:lnTo>
                  <a:close/>
                </a:path>
                <a:path w="1243329" h="1235710">
                  <a:moveTo>
                    <a:pt x="99775" y="768116"/>
                  </a:moveTo>
                  <a:lnTo>
                    <a:pt x="87092" y="768116"/>
                  </a:lnTo>
                  <a:lnTo>
                    <a:pt x="80758" y="761782"/>
                  </a:lnTo>
                  <a:lnTo>
                    <a:pt x="80758" y="747540"/>
                  </a:lnTo>
                  <a:lnTo>
                    <a:pt x="87092" y="742782"/>
                  </a:lnTo>
                  <a:lnTo>
                    <a:pt x="99775" y="742782"/>
                  </a:lnTo>
                  <a:lnTo>
                    <a:pt x="104517" y="749115"/>
                  </a:lnTo>
                  <a:lnTo>
                    <a:pt x="104517" y="761782"/>
                  </a:lnTo>
                  <a:lnTo>
                    <a:pt x="99775" y="768116"/>
                  </a:lnTo>
                  <a:close/>
                </a:path>
                <a:path w="1243329" h="1235710">
                  <a:moveTo>
                    <a:pt x="99775" y="883742"/>
                  </a:moveTo>
                  <a:lnTo>
                    <a:pt x="87092" y="883742"/>
                  </a:lnTo>
                  <a:lnTo>
                    <a:pt x="80758" y="878983"/>
                  </a:lnTo>
                  <a:lnTo>
                    <a:pt x="80758" y="864725"/>
                  </a:lnTo>
                  <a:lnTo>
                    <a:pt x="87092" y="859983"/>
                  </a:lnTo>
                  <a:lnTo>
                    <a:pt x="99775" y="859983"/>
                  </a:lnTo>
                  <a:lnTo>
                    <a:pt x="104517" y="866317"/>
                  </a:lnTo>
                  <a:lnTo>
                    <a:pt x="104517" y="877409"/>
                  </a:lnTo>
                  <a:lnTo>
                    <a:pt x="99775" y="883742"/>
                  </a:lnTo>
                  <a:close/>
                </a:path>
                <a:path w="1243329" h="1235710">
                  <a:moveTo>
                    <a:pt x="71258" y="357920"/>
                  </a:moveTo>
                  <a:lnTo>
                    <a:pt x="64924" y="356345"/>
                  </a:lnTo>
                  <a:lnTo>
                    <a:pt x="63349" y="356345"/>
                  </a:lnTo>
                  <a:lnTo>
                    <a:pt x="61758" y="353178"/>
                  </a:lnTo>
                  <a:lnTo>
                    <a:pt x="60167" y="353178"/>
                  </a:lnTo>
                  <a:lnTo>
                    <a:pt x="61758" y="348420"/>
                  </a:lnTo>
                  <a:lnTo>
                    <a:pt x="63349" y="342086"/>
                  </a:lnTo>
                  <a:lnTo>
                    <a:pt x="68092" y="335753"/>
                  </a:lnTo>
                  <a:lnTo>
                    <a:pt x="71258" y="337345"/>
                  </a:lnTo>
                  <a:lnTo>
                    <a:pt x="76017" y="342086"/>
                  </a:lnTo>
                  <a:lnTo>
                    <a:pt x="76017" y="353178"/>
                  </a:lnTo>
                  <a:lnTo>
                    <a:pt x="71258" y="357920"/>
                  </a:lnTo>
                  <a:close/>
                </a:path>
                <a:path w="1243329" h="1235710">
                  <a:moveTo>
                    <a:pt x="71258" y="475121"/>
                  </a:moveTo>
                  <a:lnTo>
                    <a:pt x="56999" y="475121"/>
                  </a:lnTo>
                  <a:lnTo>
                    <a:pt x="52258" y="468788"/>
                  </a:lnTo>
                  <a:lnTo>
                    <a:pt x="52258" y="454529"/>
                  </a:lnTo>
                  <a:lnTo>
                    <a:pt x="56999" y="449787"/>
                  </a:lnTo>
                  <a:lnTo>
                    <a:pt x="69683" y="449787"/>
                  </a:lnTo>
                  <a:lnTo>
                    <a:pt x="76017" y="456121"/>
                  </a:lnTo>
                  <a:lnTo>
                    <a:pt x="76017" y="470379"/>
                  </a:lnTo>
                  <a:lnTo>
                    <a:pt x="71258" y="475121"/>
                  </a:lnTo>
                  <a:close/>
                </a:path>
                <a:path w="1243329" h="1235710">
                  <a:moveTo>
                    <a:pt x="63349" y="593914"/>
                  </a:moveTo>
                  <a:lnTo>
                    <a:pt x="56999" y="593914"/>
                  </a:lnTo>
                  <a:lnTo>
                    <a:pt x="52258" y="587581"/>
                  </a:lnTo>
                  <a:lnTo>
                    <a:pt x="52258" y="573322"/>
                  </a:lnTo>
                  <a:lnTo>
                    <a:pt x="56999" y="568564"/>
                  </a:lnTo>
                  <a:lnTo>
                    <a:pt x="69683" y="568564"/>
                  </a:lnTo>
                  <a:lnTo>
                    <a:pt x="76017" y="574897"/>
                  </a:lnTo>
                  <a:lnTo>
                    <a:pt x="76017" y="587581"/>
                  </a:lnTo>
                  <a:lnTo>
                    <a:pt x="71258" y="590747"/>
                  </a:lnTo>
                  <a:lnTo>
                    <a:pt x="63349" y="593914"/>
                  </a:lnTo>
                  <a:close/>
                </a:path>
                <a:path w="1243329" h="1235710">
                  <a:moveTo>
                    <a:pt x="63349" y="709523"/>
                  </a:moveTo>
                  <a:lnTo>
                    <a:pt x="56999" y="709523"/>
                  </a:lnTo>
                  <a:lnTo>
                    <a:pt x="52258" y="704765"/>
                  </a:lnTo>
                  <a:lnTo>
                    <a:pt x="52258" y="690523"/>
                  </a:lnTo>
                  <a:lnTo>
                    <a:pt x="56999" y="685765"/>
                  </a:lnTo>
                  <a:lnTo>
                    <a:pt x="69683" y="685765"/>
                  </a:lnTo>
                  <a:lnTo>
                    <a:pt x="76017" y="692098"/>
                  </a:lnTo>
                  <a:lnTo>
                    <a:pt x="76017" y="704765"/>
                  </a:lnTo>
                  <a:lnTo>
                    <a:pt x="71258" y="707932"/>
                  </a:lnTo>
                  <a:lnTo>
                    <a:pt x="63349" y="709523"/>
                  </a:lnTo>
                  <a:close/>
                </a:path>
                <a:path w="1243329" h="1235710">
                  <a:moveTo>
                    <a:pt x="63349" y="826725"/>
                  </a:moveTo>
                  <a:lnTo>
                    <a:pt x="56999" y="826725"/>
                  </a:lnTo>
                  <a:lnTo>
                    <a:pt x="52258" y="820391"/>
                  </a:lnTo>
                  <a:lnTo>
                    <a:pt x="52258" y="806133"/>
                  </a:lnTo>
                  <a:lnTo>
                    <a:pt x="56999" y="802966"/>
                  </a:lnTo>
                  <a:lnTo>
                    <a:pt x="69683" y="802966"/>
                  </a:lnTo>
                  <a:lnTo>
                    <a:pt x="76017" y="809299"/>
                  </a:lnTo>
                  <a:lnTo>
                    <a:pt x="76017" y="820391"/>
                  </a:lnTo>
                  <a:lnTo>
                    <a:pt x="71258" y="825133"/>
                  </a:lnTo>
                  <a:lnTo>
                    <a:pt x="63349" y="826725"/>
                  </a:lnTo>
                  <a:close/>
                </a:path>
                <a:path w="1243329" h="1235710">
                  <a:moveTo>
                    <a:pt x="41166" y="414937"/>
                  </a:moveTo>
                  <a:lnTo>
                    <a:pt x="36424" y="414937"/>
                  </a:lnTo>
                  <a:lnTo>
                    <a:pt x="37999" y="413362"/>
                  </a:lnTo>
                  <a:lnTo>
                    <a:pt x="37999" y="408604"/>
                  </a:lnTo>
                  <a:lnTo>
                    <a:pt x="39591" y="405437"/>
                  </a:lnTo>
                  <a:lnTo>
                    <a:pt x="41166" y="403862"/>
                  </a:lnTo>
                  <a:lnTo>
                    <a:pt x="41166" y="399104"/>
                  </a:lnTo>
                  <a:lnTo>
                    <a:pt x="44333" y="397512"/>
                  </a:lnTo>
                  <a:lnTo>
                    <a:pt x="47499" y="400695"/>
                  </a:lnTo>
                  <a:lnTo>
                    <a:pt x="47499" y="411770"/>
                  </a:lnTo>
                  <a:lnTo>
                    <a:pt x="41166" y="414937"/>
                  </a:lnTo>
                  <a:close/>
                </a:path>
                <a:path w="1243329" h="1235710">
                  <a:moveTo>
                    <a:pt x="36424" y="533730"/>
                  </a:moveTo>
                  <a:lnTo>
                    <a:pt x="30091" y="533730"/>
                  </a:lnTo>
                  <a:lnTo>
                    <a:pt x="23741" y="527397"/>
                  </a:lnTo>
                  <a:lnTo>
                    <a:pt x="23741" y="513138"/>
                  </a:lnTo>
                  <a:lnTo>
                    <a:pt x="30091" y="509971"/>
                  </a:lnTo>
                  <a:lnTo>
                    <a:pt x="41166" y="509971"/>
                  </a:lnTo>
                  <a:lnTo>
                    <a:pt x="47499" y="516305"/>
                  </a:lnTo>
                  <a:lnTo>
                    <a:pt x="47499" y="527397"/>
                  </a:lnTo>
                  <a:lnTo>
                    <a:pt x="41166" y="532138"/>
                  </a:lnTo>
                  <a:lnTo>
                    <a:pt x="36424" y="533730"/>
                  </a:lnTo>
                  <a:close/>
                </a:path>
                <a:path w="1243329" h="1235710">
                  <a:moveTo>
                    <a:pt x="41166" y="650931"/>
                  </a:moveTo>
                  <a:lnTo>
                    <a:pt x="30091" y="650931"/>
                  </a:lnTo>
                  <a:lnTo>
                    <a:pt x="23741" y="644581"/>
                  </a:lnTo>
                  <a:lnTo>
                    <a:pt x="23741" y="630339"/>
                  </a:lnTo>
                  <a:lnTo>
                    <a:pt x="30091" y="627173"/>
                  </a:lnTo>
                  <a:lnTo>
                    <a:pt x="41166" y="627173"/>
                  </a:lnTo>
                  <a:lnTo>
                    <a:pt x="47499" y="633506"/>
                  </a:lnTo>
                  <a:lnTo>
                    <a:pt x="47499" y="644581"/>
                  </a:lnTo>
                  <a:lnTo>
                    <a:pt x="41166" y="650931"/>
                  </a:lnTo>
                  <a:close/>
                </a:path>
                <a:path w="1243329" h="1235710">
                  <a:moveTo>
                    <a:pt x="41166" y="768116"/>
                  </a:moveTo>
                  <a:lnTo>
                    <a:pt x="30091" y="768116"/>
                  </a:lnTo>
                  <a:lnTo>
                    <a:pt x="23741" y="761782"/>
                  </a:lnTo>
                  <a:lnTo>
                    <a:pt x="23741" y="747540"/>
                  </a:lnTo>
                  <a:lnTo>
                    <a:pt x="30091" y="742782"/>
                  </a:lnTo>
                  <a:lnTo>
                    <a:pt x="41166" y="742782"/>
                  </a:lnTo>
                  <a:lnTo>
                    <a:pt x="47499" y="749115"/>
                  </a:lnTo>
                  <a:lnTo>
                    <a:pt x="47499" y="761782"/>
                  </a:lnTo>
                  <a:lnTo>
                    <a:pt x="41166" y="768116"/>
                  </a:lnTo>
                  <a:close/>
                </a:path>
                <a:path w="1243329" h="1235710">
                  <a:moveTo>
                    <a:pt x="12666" y="707932"/>
                  </a:moveTo>
                  <a:lnTo>
                    <a:pt x="4741" y="707932"/>
                  </a:lnTo>
                  <a:lnTo>
                    <a:pt x="4741" y="701598"/>
                  </a:lnTo>
                  <a:lnTo>
                    <a:pt x="1574" y="693690"/>
                  </a:lnTo>
                  <a:lnTo>
                    <a:pt x="1574" y="688931"/>
                  </a:lnTo>
                  <a:lnTo>
                    <a:pt x="4741" y="685765"/>
                  </a:lnTo>
                  <a:lnTo>
                    <a:pt x="12666" y="685765"/>
                  </a:lnTo>
                  <a:lnTo>
                    <a:pt x="17407" y="692098"/>
                  </a:lnTo>
                  <a:lnTo>
                    <a:pt x="17407" y="704765"/>
                  </a:lnTo>
                  <a:lnTo>
                    <a:pt x="12666" y="707932"/>
                  </a:lnTo>
                  <a:close/>
                </a:path>
                <a:path w="1243329" h="1235710">
                  <a:moveTo>
                    <a:pt x="12666" y="590747"/>
                  </a:moveTo>
                  <a:lnTo>
                    <a:pt x="1574" y="590747"/>
                  </a:lnTo>
                  <a:lnTo>
                    <a:pt x="0" y="589156"/>
                  </a:lnTo>
                  <a:lnTo>
                    <a:pt x="0" y="571730"/>
                  </a:lnTo>
                  <a:lnTo>
                    <a:pt x="1574" y="571730"/>
                  </a:lnTo>
                  <a:lnTo>
                    <a:pt x="4741" y="568564"/>
                  </a:lnTo>
                  <a:lnTo>
                    <a:pt x="12666" y="568564"/>
                  </a:lnTo>
                  <a:lnTo>
                    <a:pt x="17407" y="574897"/>
                  </a:lnTo>
                  <a:lnTo>
                    <a:pt x="17407" y="587581"/>
                  </a:lnTo>
                  <a:lnTo>
                    <a:pt x="12666" y="590747"/>
                  </a:lnTo>
                  <a:close/>
                </a:path>
              </a:pathLst>
            </a:custGeom>
            <a:solidFill>
              <a:srgbClr val="003E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220549" y="4321374"/>
              <a:ext cx="2923540" cy="822325"/>
            </a:xfrm>
            <a:custGeom>
              <a:avLst/>
              <a:gdLst/>
              <a:ahLst/>
              <a:cxnLst/>
              <a:rect l="l" t="t" r="r" b="b"/>
              <a:pathLst>
                <a:path w="2923540" h="822325">
                  <a:moveTo>
                    <a:pt x="0" y="822125"/>
                  </a:moveTo>
                  <a:lnTo>
                    <a:pt x="0" y="0"/>
                  </a:lnTo>
                  <a:lnTo>
                    <a:pt x="2923450" y="0"/>
                  </a:lnTo>
                  <a:lnTo>
                    <a:pt x="2923450" y="822125"/>
                  </a:lnTo>
                  <a:lnTo>
                    <a:pt x="0" y="822125"/>
                  </a:lnTo>
                  <a:close/>
                </a:path>
              </a:pathLst>
            </a:custGeom>
            <a:solidFill>
              <a:srgbClr val="9BA0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212542" y="4321896"/>
              <a:ext cx="822960" cy="821690"/>
            </a:xfrm>
            <a:custGeom>
              <a:avLst/>
              <a:gdLst/>
              <a:ahLst/>
              <a:cxnLst/>
              <a:rect l="l" t="t" r="r" b="b"/>
              <a:pathLst>
                <a:path w="822959" h="821689">
                  <a:moveTo>
                    <a:pt x="822683" y="821604"/>
                  </a:moveTo>
                  <a:lnTo>
                    <a:pt x="0" y="821604"/>
                  </a:lnTo>
                  <a:lnTo>
                    <a:pt x="0" y="0"/>
                  </a:lnTo>
                  <a:lnTo>
                    <a:pt x="822683" y="821604"/>
                  </a:lnTo>
                  <a:close/>
                </a:path>
              </a:pathLst>
            </a:custGeom>
            <a:solidFill>
              <a:srgbClr val="003E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383101" y="3089399"/>
              <a:ext cx="817880" cy="817880"/>
            </a:xfrm>
            <a:custGeom>
              <a:avLst/>
              <a:gdLst/>
              <a:ahLst/>
              <a:cxnLst/>
              <a:rect l="l" t="t" r="r" b="b"/>
              <a:pathLst>
                <a:path w="817879" h="817879">
                  <a:moveTo>
                    <a:pt x="408900" y="817799"/>
                  </a:moveTo>
                  <a:lnTo>
                    <a:pt x="361213" y="815049"/>
                  </a:lnTo>
                  <a:lnTo>
                    <a:pt x="315143" y="807000"/>
                  </a:lnTo>
                  <a:lnTo>
                    <a:pt x="270995" y="793961"/>
                  </a:lnTo>
                  <a:lnTo>
                    <a:pt x="229076" y="776238"/>
                  </a:lnTo>
                  <a:lnTo>
                    <a:pt x="189693" y="754139"/>
                  </a:lnTo>
                  <a:lnTo>
                    <a:pt x="153153" y="727969"/>
                  </a:lnTo>
                  <a:lnTo>
                    <a:pt x="119763" y="698035"/>
                  </a:lnTo>
                  <a:lnTo>
                    <a:pt x="89830" y="664646"/>
                  </a:lnTo>
                  <a:lnTo>
                    <a:pt x="63660" y="628106"/>
                  </a:lnTo>
                  <a:lnTo>
                    <a:pt x="41561" y="588723"/>
                  </a:lnTo>
                  <a:lnTo>
                    <a:pt x="23838" y="546805"/>
                  </a:lnTo>
                  <a:lnTo>
                    <a:pt x="10799" y="502657"/>
                  </a:lnTo>
                  <a:lnTo>
                    <a:pt x="2750" y="456586"/>
                  </a:lnTo>
                  <a:lnTo>
                    <a:pt x="0" y="408899"/>
                  </a:lnTo>
                  <a:lnTo>
                    <a:pt x="2750" y="361213"/>
                  </a:lnTo>
                  <a:lnTo>
                    <a:pt x="10799" y="315142"/>
                  </a:lnTo>
                  <a:lnTo>
                    <a:pt x="23838" y="270994"/>
                  </a:lnTo>
                  <a:lnTo>
                    <a:pt x="41561" y="229076"/>
                  </a:lnTo>
                  <a:lnTo>
                    <a:pt x="63660" y="189693"/>
                  </a:lnTo>
                  <a:lnTo>
                    <a:pt x="89830" y="153153"/>
                  </a:lnTo>
                  <a:lnTo>
                    <a:pt x="119763" y="119764"/>
                  </a:lnTo>
                  <a:lnTo>
                    <a:pt x="153153" y="89830"/>
                  </a:lnTo>
                  <a:lnTo>
                    <a:pt x="189693" y="63660"/>
                  </a:lnTo>
                  <a:lnTo>
                    <a:pt x="229076" y="41561"/>
                  </a:lnTo>
                  <a:lnTo>
                    <a:pt x="270995" y="23838"/>
                  </a:lnTo>
                  <a:lnTo>
                    <a:pt x="315143" y="10799"/>
                  </a:lnTo>
                  <a:lnTo>
                    <a:pt x="361213" y="2750"/>
                  </a:lnTo>
                  <a:lnTo>
                    <a:pt x="408900" y="0"/>
                  </a:lnTo>
                  <a:lnTo>
                    <a:pt x="456586" y="2750"/>
                  </a:lnTo>
                  <a:lnTo>
                    <a:pt x="502657" y="10799"/>
                  </a:lnTo>
                  <a:lnTo>
                    <a:pt x="546805" y="23838"/>
                  </a:lnTo>
                  <a:lnTo>
                    <a:pt x="588724" y="41561"/>
                  </a:lnTo>
                  <a:lnTo>
                    <a:pt x="628106" y="63660"/>
                  </a:lnTo>
                  <a:lnTo>
                    <a:pt x="664646" y="89830"/>
                  </a:lnTo>
                  <a:lnTo>
                    <a:pt x="698036" y="119764"/>
                  </a:lnTo>
                  <a:lnTo>
                    <a:pt x="727969" y="153153"/>
                  </a:lnTo>
                  <a:lnTo>
                    <a:pt x="754139" y="189693"/>
                  </a:lnTo>
                  <a:lnTo>
                    <a:pt x="776239" y="229076"/>
                  </a:lnTo>
                  <a:lnTo>
                    <a:pt x="793962" y="270994"/>
                  </a:lnTo>
                  <a:lnTo>
                    <a:pt x="807001" y="315142"/>
                  </a:lnTo>
                  <a:lnTo>
                    <a:pt x="815049" y="361213"/>
                  </a:lnTo>
                  <a:lnTo>
                    <a:pt x="817800" y="408899"/>
                  </a:lnTo>
                  <a:lnTo>
                    <a:pt x="814254" y="462647"/>
                  </a:lnTo>
                  <a:lnTo>
                    <a:pt x="803791" y="515019"/>
                  </a:lnTo>
                  <a:lnTo>
                    <a:pt x="786674" y="565379"/>
                  </a:lnTo>
                  <a:lnTo>
                    <a:pt x="763167" y="613092"/>
                  </a:lnTo>
                  <a:lnTo>
                    <a:pt x="733533" y="657523"/>
                  </a:lnTo>
                  <a:lnTo>
                    <a:pt x="698036" y="698035"/>
                  </a:lnTo>
                  <a:lnTo>
                    <a:pt x="657523" y="733533"/>
                  </a:lnTo>
                  <a:lnTo>
                    <a:pt x="613092" y="763167"/>
                  </a:lnTo>
                  <a:lnTo>
                    <a:pt x="565379" y="786674"/>
                  </a:lnTo>
                  <a:lnTo>
                    <a:pt x="515019" y="803790"/>
                  </a:lnTo>
                  <a:lnTo>
                    <a:pt x="462647" y="814253"/>
                  </a:lnTo>
                  <a:lnTo>
                    <a:pt x="408900" y="817799"/>
                  </a:lnTo>
                  <a:close/>
                </a:path>
              </a:pathLst>
            </a:custGeom>
            <a:solidFill>
              <a:srgbClr val="F45B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58057" y="2571764"/>
              <a:ext cx="1086485" cy="2173605"/>
            </a:xfrm>
            <a:custGeom>
              <a:avLst/>
              <a:gdLst/>
              <a:ahLst/>
              <a:cxnLst/>
              <a:rect l="l" t="t" r="r" b="b"/>
              <a:pathLst>
                <a:path w="1086484" h="2173604">
                  <a:moveTo>
                    <a:pt x="1085941" y="2173232"/>
                  </a:moveTo>
                  <a:lnTo>
                    <a:pt x="1037504" y="2172173"/>
                  </a:lnTo>
                  <a:lnTo>
                    <a:pt x="989617" y="2169025"/>
                  </a:lnTo>
                  <a:lnTo>
                    <a:pt x="942321" y="2163833"/>
                  </a:lnTo>
                  <a:lnTo>
                    <a:pt x="895663" y="2156640"/>
                  </a:lnTo>
                  <a:lnTo>
                    <a:pt x="849685" y="2147491"/>
                  </a:lnTo>
                  <a:lnTo>
                    <a:pt x="804431" y="2136431"/>
                  </a:lnTo>
                  <a:lnTo>
                    <a:pt x="759945" y="2123504"/>
                  </a:lnTo>
                  <a:lnTo>
                    <a:pt x="716272" y="2108754"/>
                  </a:lnTo>
                  <a:lnTo>
                    <a:pt x="673454" y="2092225"/>
                  </a:lnTo>
                  <a:lnTo>
                    <a:pt x="631536" y="2073962"/>
                  </a:lnTo>
                  <a:lnTo>
                    <a:pt x="590561" y="2054010"/>
                  </a:lnTo>
                  <a:lnTo>
                    <a:pt x="550573" y="2032411"/>
                  </a:lnTo>
                  <a:lnTo>
                    <a:pt x="511617" y="2009212"/>
                  </a:lnTo>
                  <a:lnTo>
                    <a:pt x="473736" y="1984455"/>
                  </a:lnTo>
                  <a:lnTo>
                    <a:pt x="436973" y="1958186"/>
                  </a:lnTo>
                  <a:lnTo>
                    <a:pt x="401373" y="1930449"/>
                  </a:lnTo>
                  <a:lnTo>
                    <a:pt x="366980" y="1901287"/>
                  </a:lnTo>
                  <a:lnTo>
                    <a:pt x="333837" y="1870746"/>
                  </a:lnTo>
                  <a:lnTo>
                    <a:pt x="301989" y="1838870"/>
                  </a:lnTo>
                  <a:lnTo>
                    <a:pt x="271478" y="1805703"/>
                  </a:lnTo>
                  <a:lnTo>
                    <a:pt x="242349" y="1771289"/>
                  </a:lnTo>
                  <a:lnTo>
                    <a:pt x="214646" y="1735672"/>
                  </a:lnTo>
                  <a:lnTo>
                    <a:pt x="188413" y="1698898"/>
                  </a:lnTo>
                  <a:lnTo>
                    <a:pt x="163693" y="1661010"/>
                  </a:lnTo>
                  <a:lnTo>
                    <a:pt x="140530" y="1622053"/>
                  </a:lnTo>
                  <a:lnTo>
                    <a:pt x="118968" y="1582071"/>
                  </a:lnTo>
                  <a:lnTo>
                    <a:pt x="99051" y="1541108"/>
                  </a:lnTo>
                  <a:lnTo>
                    <a:pt x="80823" y="1499208"/>
                  </a:lnTo>
                  <a:lnTo>
                    <a:pt x="64328" y="1456417"/>
                  </a:lnTo>
                  <a:lnTo>
                    <a:pt x="49609" y="1412777"/>
                  </a:lnTo>
                  <a:lnTo>
                    <a:pt x="36710" y="1368335"/>
                  </a:lnTo>
                  <a:lnTo>
                    <a:pt x="25676" y="1323133"/>
                  </a:lnTo>
                  <a:lnTo>
                    <a:pt x="16549" y="1277217"/>
                  </a:lnTo>
                  <a:lnTo>
                    <a:pt x="9374" y="1230630"/>
                  </a:lnTo>
                  <a:lnTo>
                    <a:pt x="4195" y="1183417"/>
                  </a:lnTo>
                  <a:lnTo>
                    <a:pt x="1056" y="1135622"/>
                  </a:lnTo>
                  <a:lnTo>
                    <a:pt x="0" y="1087290"/>
                  </a:lnTo>
                  <a:lnTo>
                    <a:pt x="1056" y="1038850"/>
                  </a:lnTo>
                  <a:lnTo>
                    <a:pt x="4195" y="990954"/>
                  </a:lnTo>
                  <a:lnTo>
                    <a:pt x="9374" y="943645"/>
                  </a:lnTo>
                  <a:lnTo>
                    <a:pt x="16549" y="896968"/>
                  </a:lnTo>
                  <a:lnTo>
                    <a:pt x="25676" y="850966"/>
                  </a:lnTo>
                  <a:lnTo>
                    <a:pt x="36710" y="805685"/>
                  </a:lnTo>
                  <a:lnTo>
                    <a:pt x="49609" y="761167"/>
                  </a:lnTo>
                  <a:lnTo>
                    <a:pt x="64328" y="717458"/>
                  </a:lnTo>
                  <a:lnTo>
                    <a:pt x="80823" y="674602"/>
                  </a:lnTo>
                  <a:lnTo>
                    <a:pt x="99051" y="632642"/>
                  </a:lnTo>
                  <a:lnTo>
                    <a:pt x="118968" y="591622"/>
                  </a:lnTo>
                  <a:lnTo>
                    <a:pt x="140530" y="551588"/>
                  </a:lnTo>
                  <a:lnTo>
                    <a:pt x="163693" y="512583"/>
                  </a:lnTo>
                  <a:lnTo>
                    <a:pt x="188413" y="474651"/>
                  </a:lnTo>
                  <a:lnTo>
                    <a:pt x="214646" y="437836"/>
                  </a:lnTo>
                  <a:lnTo>
                    <a:pt x="242349" y="402183"/>
                  </a:lnTo>
                  <a:lnTo>
                    <a:pt x="271478" y="367736"/>
                  </a:lnTo>
                  <a:lnTo>
                    <a:pt x="301989" y="334539"/>
                  </a:lnTo>
                  <a:lnTo>
                    <a:pt x="333837" y="302635"/>
                  </a:lnTo>
                  <a:lnTo>
                    <a:pt x="366980" y="272070"/>
                  </a:lnTo>
                  <a:lnTo>
                    <a:pt x="401373" y="242888"/>
                  </a:lnTo>
                  <a:lnTo>
                    <a:pt x="436973" y="215131"/>
                  </a:lnTo>
                  <a:lnTo>
                    <a:pt x="473736" y="188846"/>
                  </a:lnTo>
                  <a:lnTo>
                    <a:pt x="511617" y="164075"/>
                  </a:lnTo>
                  <a:lnTo>
                    <a:pt x="550573" y="140863"/>
                  </a:lnTo>
                  <a:lnTo>
                    <a:pt x="590561" y="119255"/>
                  </a:lnTo>
                  <a:lnTo>
                    <a:pt x="631536" y="99294"/>
                  </a:lnTo>
                  <a:lnTo>
                    <a:pt x="673454" y="81024"/>
                  </a:lnTo>
                  <a:lnTo>
                    <a:pt x="716272" y="64490"/>
                  </a:lnTo>
                  <a:lnTo>
                    <a:pt x="759945" y="49736"/>
                  </a:lnTo>
                  <a:lnTo>
                    <a:pt x="804431" y="36805"/>
                  </a:lnTo>
                  <a:lnTo>
                    <a:pt x="849685" y="25743"/>
                  </a:lnTo>
                  <a:lnTo>
                    <a:pt x="895663" y="16593"/>
                  </a:lnTo>
                  <a:lnTo>
                    <a:pt x="942321" y="9400"/>
                  </a:lnTo>
                  <a:lnTo>
                    <a:pt x="989617" y="4207"/>
                  </a:lnTo>
                  <a:lnTo>
                    <a:pt x="1037504" y="1059"/>
                  </a:lnTo>
                  <a:lnTo>
                    <a:pt x="1085941" y="0"/>
                  </a:lnTo>
                  <a:lnTo>
                    <a:pt x="1085941" y="2173232"/>
                  </a:lnTo>
                  <a:close/>
                </a:path>
              </a:pathLst>
            </a:custGeom>
            <a:solidFill>
              <a:srgbClr val="003E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053982" y="3715488"/>
              <a:ext cx="1086485" cy="1028700"/>
            </a:xfrm>
            <a:custGeom>
              <a:avLst/>
              <a:gdLst/>
              <a:ahLst/>
              <a:cxnLst/>
              <a:rect l="l" t="t" r="r" b="b"/>
              <a:pathLst>
                <a:path w="1086484" h="1028700">
                  <a:moveTo>
                    <a:pt x="1085941" y="1028083"/>
                  </a:moveTo>
                  <a:lnTo>
                    <a:pt x="1036383" y="1027025"/>
                  </a:lnTo>
                  <a:lnTo>
                    <a:pt x="987388" y="1023879"/>
                  </a:lnTo>
                  <a:lnTo>
                    <a:pt x="939004" y="1018691"/>
                  </a:lnTo>
                  <a:lnTo>
                    <a:pt x="891279" y="1011508"/>
                  </a:lnTo>
                  <a:lnTo>
                    <a:pt x="844261" y="1002373"/>
                  </a:lnTo>
                  <a:lnTo>
                    <a:pt x="797998" y="991334"/>
                  </a:lnTo>
                  <a:lnTo>
                    <a:pt x="752539" y="978435"/>
                  </a:lnTo>
                  <a:lnTo>
                    <a:pt x="707931" y="963722"/>
                  </a:lnTo>
                  <a:lnTo>
                    <a:pt x="664223" y="947241"/>
                  </a:lnTo>
                  <a:lnTo>
                    <a:pt x="621463" y="929036"/>
                  </a:lnTo>
                  <a:lnTo>
                    <a:pt x="579699" y="909154"/>
                  </a:lnTo>
                  <a:lnTo>
                    <a:pt x="538979" y="887640"/>
                  </a:lnTo>
                  <a:lnTo>
                    <a:pt x="499350" y="864539"/>
                  </a:lnTo>
                  <a:lnTo>
                    <a:pt x="460863" y="839898"/>
                  </a:lnTo>
                  <a:lnTo>
                    <a:pt x="423563" y="813760"/>
                  </a:lnTo>
                  <a:lnTo>
                    <a:pt x="387500" y="786173"/>
                  </a:lnTo>
                  <a:lnTo>
                    <a:pt x="352722" y="757181"/>
                  </a:lnTo>
                  <a:lnTo>
                    <a:pt x="319276" y="726830"/>
                  </a:lnTo>
                  <a:lnTo>
                    <a:pt x="287211" y="695166"/>
                  </a:lnTo>
                  <a:lnTo>
                    <a:pt x="256575" y="662233"/>
                  </a:lnTo>
                  <a:lnTo>
                    <a:pt x="227416" y="628078"/>
                  </a:lnTo>
                  <a:lnTo>
                    <a:pt x="199782" y="592747"/>
                  </a:lnTo>
                  <a:lnTo>
                    <a:pt x="173722" y="556283"/>
                  </a:lnTo>
                  <a:lnTo>
                    <a:pt x="149283" y="518734"/>
                  </a:lnTo>
                  <a:lnTo>
                    <a:pt x="126514" y="480144"/>
                  </a:lnTo>
                  <a:lnTo>
                    <a:pt x="105462" y="440559"/>
                  </a:lnTo>
                  <a:lnTo>
                    <a:pt x="86176" y="400025"/>
                  </a:lnTo>
                  <a:lnTo>
                    <a:pt x="68703" y="358587"/>
                  </a:lnTo>
                  <a:lnTo>
                    <a:pt x="53093" y="316290"/>
                  </a:lnTo>
                  <a:lnTo>
                    <a:pt x="39393" y="273181"/>
                  </a:lnTo>
                  <a:lnTo>
                    <a:pt x="27651" y="229303"/>
                  </a:lnTo>
                  <a:lnTo>
                    <a:pt x="17916" y="184705"/>
                  </a:lnTo>
                  <a:lnTo>
                    <a:pt x="10235" y="139429"/>
                  </a:lnTo>
                  <a:lnTo>
                    <a:pt x="4656" y="93523"/>
                  </a:lnTo>
                  <a:lnTo>
                    <a:pt x="1228" y="47031"/>
                  </a:lnTo>
                  <a:lnTo>
                    <a:pt x="0" y="0"/>
                  </a:lnTo>
                  <a:lnTo>
                    <a:pt x="1085941" y="0"/>
                  </a:lnTo>
                  <a:lnTo>
                    <a:pt x="1085941" y="1028083"/>
                  </a:lnTo>
                  <a:close/>
                </a:path>
              </a:pathLst>
            </a:custGeom>
            <a:solidFill>
              <a:srgbClr val="9DD7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985101" y="1426483"/>
            <a:ext cx="3536950" cy="2159000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82880" marR="5080" indent="-170815">
              <a:lnSpc>
                <a:spcPts val="5400"/>
              </a:lnSpc>
              <a:spcBef>
                <a:spcPts val="780"/>
              </a:spcBef>
            </a:pPr>
            <a:r>
              <a:rPr spc="-335" dirty="0"/>
              <a:t>4.</a:t>
            </a:r>
            <a:r>
              <a:rPr spc="190" dirty="0"/>
              <a:t> </a:t>
            </a:r>
            <a:r>
              <a:rPr spc="40" dirty="0"/>
              <a:t>Mengenal </a:t>
            </a:r>
            <a:r>
              <a:rPr spc="-10" dirty="0"/>
              <a:t>Pendidikan</a:t>
            </a:r>
          </a:p>
          <a:p>
            <a:pPr marL="753110">
              <a:lnSpc>
                <a:spcPts val="5320"/>
              </a:lnSpc>
            </a:pPr>
            <a:r>
              <a:rPr spc="-10" dirty="0"/>
              <a:t>Inklusif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091500" y="10"/>
            <a:ext cx="1642745" cy="821055"/>
          </a:xfrm>
          <a:custGeom>
            <a:avLst/>
            <a:gdLst/>
            <a:ahLst/>
            <a:cxnLst/>
            <a:rect l="l" t="t" r="r" b="b"/>
            <a:pathLst>
              <a:path w="1642745" h="821055">
                <a:moveTo>
                  <a:pt x="820747" y="820736"/>
                </a:moveTo>
                <a:lnTo>
                  <a:pt x="0" y="0"/>
                </a:lnTo>
                <a:lnTo>
                  <a:pt x="1642572" y="0"/>
                </a:lnTo>
                <a:lnTo>
                  <a:pt x="820747" y="820736"/>
                </a:lnTo>
                <a:close/>
              </a:path>
            </a:pathLst>
          </a:custGeom>
          <a:solidFill>
            <a:srgbClr val="F4939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44299" y="3907201"/>
            <a:ext cx="2399699" cy="1236298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8735400" y="411707"/>
            <a:ext cx="408940" cy="831850"/>
          </a:xfrm>
          <a:custGeom>
            <a:avLst/>
            <a:gdLst/>
            <a:ahLst/>
            <a:cxnLst/>
            <a:rect l="l" t="t" r="r" b="b"/>
            <a:pathLst>
              <a:path w="408940" h="831850">
                <a:moveTo>
                  <a:pt x="408600" y="831334"/>
                </a:moveTo>
                <a:lnTo>
                  <a:pt x="367573" y="828967"/>
                </a:lnTo>
                <a:lnTo>
                  <a:pt x="320692" y="820777"/>
                </a:lnTo>
                <a:lnTo>
                  <a:pt x="275766" y="807509"/>
                </a:lnTo>
                <a:lnTo>
                  <a:pt x="233109" y="789474"/>
                </a:lnTo>
                <a:lnTo>
                  <a:pt x="193033" y="766985"/>
                </a:lnTo>
                <a:lnTo>
                  <a:pt x="155850" y="740354"/>
                </a:lnTo>
                <a:lnTo>
                  <a:pt x="121872" y="709894"/>
                </a:lnTo>
                <a:lnTo>
                  <a:pt x="91412" y="675916"/>
                </a:lnTo>
                <a:lnTo>
                  <a:pt x="64781" y="638733"/>
                </a:lnTo>
                <a:lnTo>
                  <a:pt x="42292" y="598657"/>
                </a:lnTo>
                <a:lnTo>
                  <a:pt x="24258" y="556000"/>
                </a:lnTo>
                <a:lnTo>
                  <a:pt x="10989" y="511075"/>
                </a:lnTo>
                <a:lnTo>
                  <a:pt x="2799" y="464193"/>
                </a:lnTo>
                <a:lnTo>
                  <a:pt x="0" y="415667"/>
                </a:lnTo>
                <a:lnTo>
                  <a:pt x="2799" y="367141"/>
                </a:lnTo>
                <a:lnTo>
                  <a:pt x="10989" y="320259"/>
                </a:lnTo>
                <a:lnTo>
                  <a:pt x="24258" y="275333"/>
                </a:lnTo>
                <a:lnTo>
                  <a:pt x="42292" y="232677"/>
                </a:lnTo>
                <a:lnTo>
                  <a:pt x="64781" y="192601"/>
                </a:lnTo>
                <a:lnTo>
                  <a:pt x="91412" y="155418"/>
                </a:lnTo>
                <a:lnTo>
                  <a:pt x="121872" y="121440"/>
                </a:lnTo>
                <a:lnTo>
                  <a:pt x="155850" y="90979"/>
                </a:lnTo>
                <a:lnTo>
                  <a:pt x="193033" y="64349"/>
                </a:lnTo>
                <a:lnTo>
                  <a:pt x="233109" y="41860"/>
                </a:lnTo>
                <a:lnTo>
                  <a:pt x="275766" y="23825"/>
                </a:lnTo>
                <a:lnTo>
                  <a:pt x="320692" y="10556"/>
                </a:lnTo>
                <a:lnTo>
                  <a:pt x="367573" y="2366"/>
                </a:lnTo>
                <a:lnTo>
                  <a:pt x="408600" y="0"/>
                </a:lnTo>
                <a:lnTo>
                  <a:pt x="408600" y="831334"/>
                </a:lnTo>
                <a:close/>
              </a:path>
            </a:pathLst>
          </a:custGeom>
          <a:solidFill>
            <a:srgbClr val="9DD7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17555" y="671627"/>
            <a:ext cx="6821805" cy="821055"/>
          </a:xfrm>
          <a:custGeom>
            <a:avLst/>
            <a:gdLst/>
            <a:ahLst/>
            <a:cxnLst/>
            <a:rect l="l" t="t" r="r" b="b"/>
            <a:pathLst>
              <a:path w="6821805" h="821055">
                <a:moveTo>
                  <a:pt x="6821751" y="820799"/>
                </a:moveTo>
                <a:lnTo>
                  <a:pt x="0" y="820799"/>
                </a:lnTo>
                <a:lnTo>
                  <a:pt x="0" y="0"/>
                </a:lnTo>
                <a:lnTo>
                  <a:pt x="6821751" y="0"/>
                </a:lnTo>
                <a:lnTo>
                  <a:pt x="6821751" y="8207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603468" y="463791"/>
            <a:ext cx="5651500" cy="1122680"/>
          </a:xfrm>
          <a:prstGeom prst="rect">
            <a:avLst/>
          </a:prstGeom>
        </p:spPr>
        <p:txBody>
          <a:bodyPr vert="horz" wrap="square" lIns="0" tIns="130175" rIns="0" bIns="0" rtlCol="0">
            <a:spAutoFit/>
          </a:bodyPr>
          <a:lstStyle/>
          <a:p>
            <a:pPr marL="1449705" marR="5080" indent="-1437640">
              <a:lnSpc>
                <a:spcPts val="3840"/>
              </a:lnSpc>
              <a:spcBef>
                <a:spcPts val="1025"/>
              </a:spcBef>
            </a:pPr>
            <a:r>
              <a:rPr sz="4000" spc="-50" dirty="0">
                <a:solidFill>
                  <a:srgbClr val="5A9E91"/>
                </a:solidFill>
              </a:rPr>
              <a:t>Mengapa</a:t>
            </a:r>
            <a:r>
              <a:rPr sz="4000" spc="-225" dirty="0">
                <a:solidFill>
                  <a:srgbClr val="5A9E91"/>
                </a:solidFill>
              </a:rPr>
              <a:t> </a:t>
            </a:r>
            <a:r>
              <a:rPr sz="4000" spc="-110" dirty="0">
                <a:solidFill>
                  <a:srgbClr val="5A9E91"/>
                </a:solidFill>
              </a:rPr>
              <a:t>perlu</a:t>
            </a:r>
            <a:r>
              <a:rPr sz="4000" spc="-165" dirty="0">
                <a:solidFill>
                  <a:srgbClr val="5A9E91"/>
                </a:solidFill>
              </a:rPr>
              <a:t> </a:t>
            </a:r>
            <a:r>
              <a:rPr sz="4000" spc="-170" dirty="0">
                <a:solidFill>
                  <a:srgbClr val="5A9E91"/>
                </a:solidFill>
              </a:rPr>
              <a:t>pendidikan </a:t>
            </a:r>
            <a:r>
              <a:rPr sz="4000" spc="-110" dirty="0">
                <a:solidFill>
                  <a:srgbClr val="5A9E91"/>
                </a:solidFill>
              </a:rPr>
              <a:t>yang</a:t>
            </a:r>
            <a:r>
              <a:rPr sz="4000" spc="-165" dirty="0">
                <a:solidFill>
                  <a:srgbClr val="5A9E91"/>
                </a:solidFill>
              </a:rPr>
              <a:t> </a:t>
            </a:r>
            <a:r>
              <a:rPr sz="4000" spc="-120" dirty="0">
                <a:solidFill>
                  <a:srgbClr val="5A9E91"/>
                </a:solidFill>
              </a:rPr>
              <a:t>inklusif?</a:t>
            </a:r>
            <a:endParaRPr sz="4000"/>
          </a:p>
        </p:txBody>
      </p:sp>
      <p:sp>
        <p:nvSpPr>
          <p:cNvPr id="7" name="object 7"/>
          <p:cNvSpPr txBox="1"/>
          <p:nvPr/>
        </p:nvSpPr>
        <p:spPr>
          <a:xfrm>
            <a:off x="600821" y="1794598"/>
            <a:ext cx="3860165" cy="286639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351155" marR="131445" indent="-339090">
              <a:lnSpc>
                <a:spcPct val="101000"/>
              </a:lnSpc>
              <a:spcBef>
                <a:spcPts val="80"/>
              </a:spcBef>
              <a:buChar char="●"/>
              <a:tabLst>
                <a:tab pos="351155" algn="l"/>
                <a:tab pos="407034" algn="l"/>
              </a:tabLst>
            </a:pPr>
            <a:r>
              <a:rPr sz="1600" dirty="0">
                <a:solidFill>
                  <a:srgbClr val="F49394"/>
                </a:solidFill>
                <a:latin typeface="Arial MT"/>
                <a:cs typeface="Arial MT"/>
              </a:rPr>
              <a:t>	</a:t>
            </a:r>
            <a:r>
              <a:rPr sz="1400" dirty="0">
                <a:solidFill>
                  <a:srgbClr val="333333"/>
                </a:solidFill>
                <a:latin typeface="Arial MT"/>
                <a:cs typeface="Arial MT"/>
              </a:rPr>
              <a:t>Anak</a:t>
            </a:r>
            <a:r>
              <a:rPr sz="1400" spc="160" dirty="0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333333"/>
                </a:solidFill>
                <a:latin typeface="Arial MT"/>
                <a:cs typeface="Arial MT"/>
              </a:rPr>
              <a:t>dengan</a:t>
            </a:r>
            <a:r>
              <a:rPr sz="1400" spc="165" dirty="0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333333"/>
                </a:solidFill>
                <a:latin typeface="Arial MT"/>
                <a:cs typeface="Arial MT"/>
              </a:rPr>
              <a:t>disabilitas</a:t>
            </a:r>
            <a:r>
              <a:rPr sz="1400" spc="165" dirty="0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sz="1400" spc="-20" dirty="0">
                <a:solidFill>
                  <a:srgbClr val="333333"/>
                </a:solidFill>
                <a:latin typeface="Arial MT"/>
                <a:cs typeface="Arial MT"/>
              </a:rPr>
              <a:t>atau </a:t>
            </a:r>
            <a:r>
              <a:rPr sz="1400" dirty="0">
                <a:solidFill>
                  <a:srgbClr val="333333"/>
                </a:solidFill>
                <a:latin typeface="Arial MT"/>
                <a:cs typeface="Arial MT"/>
              </a:rPr>
              <a:t>berkebutuhan</a:t>
            </a:r>
            <a:r>
              <a:rPr sz="1400" spc="40" dirty="0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sz="1400" spc="-35" dirty="0">
                <a:solidFill>
                  <a:srgbClr val="333333"/>
                </a:solidFill>
                <a:latin typeface="Arial MT"/>
                <a:cs typeface="Arial MT"/>
              </a:rPr>
              <a:t>khusus</a:t>
            </a:r>
            <a:r>
              <a:rPr sz="1400" spc="40" dirty="0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333333"/>
                </a:solidFill>
                <a:latin typeface="Arial MT"/>
                <a:cs typeface="Arial MT"/>
              </a:rPr>
              <a:t>masih</a:t>
            </a:r>
            <a:r>
              <a:rPr sz="1400" spc="40" dirty="0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333333"/>
                </a:solidFill>
                <a:latin typeface="Arial MT"/>
                <a:cs typeface="Arial MT"/>
              </a:rPr>
              <a:t>banyak </a:t>
            </a:r>
            <a:r>
              <a:rPr sz="1400" dirty="0">
                <a:solidFill>
                  <a:srgbClr val="333333"/>
                </a:solidFill>
                <a:latin typeface="Arial MT"/>
                <a:cs typeface="Arial MT"/>
              </a:rPr>
              <a:t>mengalami</a:t>
            </a:r>
            <a:r>
              <a:rPr sz="1400" spc="225" dirty="0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333333"/>
                </a:solidFill>
                <a:latin typeface="Arial MT"/>
                <a:cs typeface="Arial MT"/>
              </a:rPr>
              <a:t>hambatan</a:t>
            </a:r>
            <a:r>
              <a:rPr sz="1400" spc="229" dirty="0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333333"/>
                </a:solidFill>
                <a:latin typeface="Arial MT"/>
                <a:cs typeface="Arial MT"/>
              </a:rPr>
              <a:t>dalam</a:t>
            </a:r>
            <a:r>
              <a:rPr sz="1400" spc="229" dirty="0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333333"/>
                </a:solidFill>
                <a:latin typeface="Arial MT"/>
                <a:cs typeface="Arial MT"/>
              </a:rPr>
              <a:t>memperoleh </a:t>
            </a:r>
            <a:r>
              <a:rPr sz="1400" dirty="0">
                <a:solidFill>
                  <a:srgbClr val="333333"/>
                </a:solidFill>
                <a:latin typeface="Arial MT"/>
                <a:cs typeface="Arial MT"/>
              </a:rPr>
              <a:t>Pendidikan</a:t>
            </a:r>
            <a:r>
              <a:rPr sz="1400" spc="80" dirty="0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333333"/>
                </a:solidFill>
                <a:latin typeface="Arial MT"/>
                <a:cs typeface="Arial MT"/>
              </a:rPr>
              <a:t>yang</a:t>
            </a:r>
            <a:r>
              <a:rPr sz="1400" spc="90" dirty="0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333333"/>
                </a:solidFill>
                <a:latin typeface="Arial MT"/>
                <a:cs typeface="Arial MT"/>
              </a:rPr>
              <a:t>layak.</a:t>
            </a:r>
            <a:endParaRPr sz="1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50"/>
              </a:spcBef>
              <a:buClr>
                <a:srgbClr val="F49394"/>
              </a:buClr>
              <a:buFont typeface="Arial MT"/>
              <a:buChar char="●"/>
            </a:pPr>
            <a:endParaRPr sz="1400">
              <a:latin typeface="Arial MT"/>
              <a:cs typeface="Arial MT"/>
            </a:endParaRPr>
          </a:p>
          <a:p>
            <a:pPr marL="351155" marR="27940" indent="-339090">
              <a:lnSpc>
                <a:spcPct val="100699"/>
              </a:lnSpc>
              <a:buClr>
                <a:srgbClr val="F49394"/>
              </a:buClr>
              <a:buSzPct val="114285"/>
              <a:buChar char="●"/>
              <a:tabLst>
                <a:tab pos="351155" algn="l"/>
              </a:tabLst>
            </a:pPr>
            <a:r>
              <a:rPr sz="1400" dirty="0">
                <a:solidFill>
                  <a:srgbClr val="333333"/>
                </a:solidFill>
                <a:latin typeface="Arial MT"/>
                <a:cs typeface="Arial MT"/>
              </a:rPr>
              <a:t>Mereka</a:t>
            </a:r>
            <a:r>
              <a:rPr sz="1400" spc="170" dirty="0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333333"/>
                </a:solidFill>
                <a:latin typeface="Arial MT"/>
                <a:cs typeface="Arial MT"/>
              </a:rPr>
              <a:t>rentan</a:t>
            </a:r>
            <a:r>
              <a:rPr sz="1400" spc="170" dirty="0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333333"/>
                </a:solidFill>
                <a:latin typeface="Arial MT"/>
                <a:cs typeface="Arial MT"/>
              </a:rPr>
              <a:t>mengalami</a:t>
            </a:r>
            <a:r>
              <a:rPr sz="1400" spc="175" dirty="0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333333"/>
                </a:solidFill>
                <a:latin typeface="Arial MT"/>
                <a:cs typeface="Arial MT"/>
              </a:rPr>
              <a:t>diskriminasi </a:t>
            </a:r>
            <a:r>
              <a:rPr sz="1400" dirty="0">
                <a:solidFill>
                  <a:srgbClr val="333333"/>
                </a:solidFill>
                <a:latin typeface="Arial MT"/>
                <a:cs typeface="Arial MT"/>
              </a:rPr>
              <a:t>maupun</a:t>
            </a:r>
            <a:r>
              <a:rPr sz="1400" spc="190" dirty="0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333333"/>
                </a:solidFill>
                <a:latin typeface="Arial MT"/>
                <a:cs typeface="Arial MT"/>
              </a:rPr>
              <a:t>mendapat</a:t>
            </a:r>
            <a:r>
              <a:rPr sz="1400" spc="190" dirty="0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333333"/>
                </a:solidFill>
                <a:latin typeface="Arial MT"/>
                <a:cs typeface="Arial MT"/>
              </a:rPr>
              <a:t>stigma</a:t>
            </a:r>
            <a:r>
              <a:rPr sz="1400" spc="190" dirty="0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333333"/>
                </a:solidFill>
                <a:latin typeface="Arial MT"/>
                <a:cs typeface="Arial MT"/>
              </a:rPr>
              <a:t>tertentu </a:t>
            </a:r>
            <a:r>
              <a:rPr sz="1400" dirty="0">
                <a:solidFill>
                  <a:srgbClr val="333333"/>
                </a:solidFill>
                <a:latin typeface="Arial MT"/>
                <a:cs typeface="Arial MT"/>
              </a:rPr>
              <a:t>sehingga</a:t>
            </a:r>
            <a:r>
              <a:rPr sz="1400" spc="120" dirty="0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333333"/>
                </a:solidFill>
                <a:latin typeface="Arial MT"/>
                <a:cs typeface="Arial MT"/>
              </a:rPr>
              <a:t>kurang</a:t>
            </a:r>
            <a:r>
              <a:rPr sz="1400" spc="125" dirty="0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333333"/>
                </a:solidFill>
                <a:latin typeface="Arial MT"/>
                <a:cs typeface="Arial MT"/>
              </a:rPr>
              <a:t>memiliki</a:t>
            </a:r>
            <a:r>
              <a:rPr sz="1400" spc="120" dirty="0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333333"/>
                </a:solidFill>
                <a:latin typeface="Arial MT"/>
                <a:cs typeface="Arial MT"/>
              </a:rPr>
              <a:t>kesempatan </a:t>
            </a:r>
            <a:r>
              <a:rPr sz="1400" dirty="0">
                <a:solidFill>
                  <a:srgbClr val="333333"/>
                </a:solidFill>
                <a:latin typeface="Arial MT"/>
                <a:cs typeface="Arial MT"/>
              </a:rPr>
              <a:t>untuk</a:t>
            </a:r>
            <a:r>
              <a:rPr sz="1400" spc="160" dirty="0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333333"/>
                </a:solidFill>
                <a:latin typeface="Arial MT"/>
                <a:cs typeface="Arial MT"/>
              </a:rPr>
              <a:t>belaja</a:t>
            </a:r>
            <a:r>
              <a:rPr sz="1400" spc="160" dirty="0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333333"/>
                </a:solidFill>
                <a:latin typeface="Arial MT"/>
                <a:cs typeface="Arial MT"/>
              </a:rPr>
              <a:t>maupun</a:t>
            </a:r>
            <a:r>
              <a:rPr sz="1400" spc="160" dirty="0">
                <a:solidFill>
                  <a:srgbClr val="333333"/>
                </a:solidFill>
                <a:latin typeface="Arial MT"/>
                <a:cs typeface="Arial MT"/>
              </a:rPr>
              <a:t>  </a:t>
            </a:r>
            <a:r>
              <a:rPr sz="1400" dirty="0">
                <a:solidFill>
                  <a:srgbClr val="333333"/>
                </a:solidFill>
                <a:latin typeface="Arial MT"/>
                <a:cs typeface="Arial MT"/>
              </a:rPr>
              <a:t>berpartisipasi</a:t>
            </a:r>
            <a:r>
              <a:rPr sz="1400" spc="165" dirty="0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333333"/>
                </a:solidFill>
                <a:latin typeface="Arial MT"/>
                <a:cs typeface="Arial MT"/>
              </a:rPr>
              <a:t>dalam komunitas.</a:t>
            </a:r>
            <a:endParaRPr sz="1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15"/>
              </a:spcBef>
              <a:buClr>
                <a:srgbClr val="F49394"/>
              </a:buClr>
              <a:buFont typeface="Arial MT"/>
              <a:buChar char="●"/>
            </a:pPr>
            <a:endParaRPr sz="1400">
              <a:latin typeface="Arial MT"/>
              <a:cs typeface="Arial MT"/>
            </a:endParaRPr>
          </a:p>
          <a:p>
            <a:pPr marL="351155" marR="5080" indent="-339090">
              <a:lnSpc>
                <a:spcPct val="102899"/>
              </a:lnSpc>
              <a:buClr>
                <a:srgbClr val="F49394"/>
              </a:buClr>
              <a:buSzPct val="114285"/>
              <a:buChar char="●"/>
              <a:tabLst>
                <a:tab pos="351155" algn="l"/>
              </a:tabLst>
            </a:pPr>
            <a:r>
              <a:rPr sz="1400" dirty="0">
                <a:solidFill>
                  <a:srgbClr val="333333"/>
                </a:solidFill>
                <a:latin typeface="Arial MT"/>
                <a:cs typeface="Arial MT"/>
              </a:rPr>
              <a:t>Pendidikan</a:t>
            </a:r>
            <a:r>
              <a:rPr sz="1400" spc="110" dirty="0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333333"/>
                </a:solidFill>
                <a:latin typeface="Arial MT"/>
                <a:cs typeface="Arial MT"/>
              </a:rPr>
              <a:t>inklusif</a:t>
            </a:r>
            <a:r>
              <a:rPr sz="1400" spc="110" dirty="0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333333"/>
                </a:solidFill>
                <a:latin typeface="Arial MT"/>
                <a:cs typeface="Arial MT"/>
              </a:rPr>
              <a:t>merupakan</a:t>
            </a:r>
            <a:r>
              <a:rPr sz="1400" spc="110" dirty="0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333333"/>
                </a:solidFill>
                <a:latin typeface="Arial MT"/>
                <a:cs typeface="Arial MT"/>
              </a:rPr>
              <a:t>cara</a:t>
            </a:r>
            <a:r>
              <a:rPr sz="1400" spc="110" dirty="0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sz="1400" spc="-20" dirty="0">
                <a:solidFill>
                  <a:srgbClr val="333333"/>
                </a:solidFill>
                <a:latin typeface="Arial MT"/>
                <a:cs typeface="Arial MT"/>
              </a:rPr>
              <a:t>yang </a:t>
            </a:r>
            <a:r>
              <a:rPr sz="1400" dirty="0">
                <a:solidFill>
                  <a:srgbClr val="333333"/>
                </a:solidFill>
                <a:latin typeface="Arial MT"/>
                <a:cs typeface="Arial MT"/>
              </a:rPr>
              <a:t>efektif</a:t>
            </a:r>
            <a:r>
              <a:rPr sz="1400" spc="135" dirty="0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333333"/>
                </a:solidFill>
                <a:latin typeface="Arial MT"/>
                <a:cs typeface="Arial MT"/>
              </a:rPr>
              <a:t>untuk</a:t>
            </a:r>
            <a:r>
              <a:rPr sz="1400" spc="140" dirty="0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333333"/>
                </a:solidFill>
                <a:latin typeface="Arial MT"/>
                <a:cs typeface="Arial MT"/>
              </a:rPr>
              <a:t>memberikan</a:t>
            </a:r>
            <a:r>
              <a:rPr sz="1400" spc="135" dirty="0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333333"/>
                </a:solidFill>
                <a:latin typeface="Arial MT"/>
                <a:cs typeface="Arial MT"/>
              </a:rPr>
              <a:t>kesempatan</a:t>
            </a:r>
            <a:r>
              <a:rPr sz="1400" spc="140" dirty="0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sz="1400" spc="-20" dirty="0">
                <a:solidFill>
                  <a:srgbClr val="333333"/>
                </a:solidFill>
                <a:latin typeface="Arial MT"/>
                <a:cs typeface="Arial MT"/>
              </a:rPr>
              <a:t>bagi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52125" y="4655146"/>
            <a:ext cx="1020444" cy="21336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25"/>
              </a:lnSpc>
            </a:pPr>
            <a:r>
              <a:rPr sz="1400" spc="-10" dirty="0">
                <a:solidFill>
                  <a:srgbClr val="333333"/>
                </a:solidFill>
                <a:latin typeface="Arial MT"/>
                <a:cs typeface="Arial MT"/>
              </a:rPr>
              <a:t>semua</a:t>
            </a:r>
            <a:r>
              <a:rPr sz="1400" spc="-70" dirty="0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sz="1400" spc="-20" dirty="0">
                <a:solidFill>
                  <a:srgbClr val="333333"/>
                </a:solidFill>
                <a:latin typeface="Arial MT"/>
                <a:cs typeface="Arial MT"/>
              </a:rPr>
              <a:t>anak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959249" y="4635333"/>
            <a:ext cx="145542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333333"/>
                </a:solidFill>
                <a:latin typeface="Arial MT"/>
                <a:cs typeface="Arial MT"/>
              </a:rPr>
              <a:t>untuk</a:t>
            </a:r>
            <a:r>
              <a:rPr sz="1400" spc="204" dirty="0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333333"/>
                </a:solidFill>
                <a:latin typeface="Arial MT"/>
                <a:cs typeface="Arial MT"/>
              </a:rPr>
              <a:t>belajar</a:t>
            </a:r>
            <a:r>
              <a:rPr sz="1400" spc="210" dirty="0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sz="1400" spc="-25" dirty="0">
                <a:solidFill>
                  <a:srgbClr val="333333"/>
                </a:solidFill>
                <a:latin typeface="Arial MT"/>
                <a:cs typeface="Arial MT"/>
              </a:rPr>
              <a:t>dan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39425" y="4848694"/>
            <a:ext cx="286004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333333"/>
                </a:solidFill>
                <a:latin typeface="Arial MT"/>
                <a:cs typeface="Arial MT"/>
              </a:rPr>
              <a:t>mengembangkan</a:t>
            </a:r>
            <a:r>
              <a:rPr sz="1400" spc="95" dirty="0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333333"/>
                </a:solidFill>
                <a:latin typeface="Arial MT"/>
                <a:cs typeface="Arial MT"/>
              </a:rPr>
              <a:t>skill</a:t>
            </a:r>
            <a:r>
              <a:rPr sz="1400" spc="100" dirty="0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333333"/>
                </a:solidFill>
                <a:latin typeface="Arial MT"/>
                <a:cs typeface="Arial MT"/>
              </a:rPr>
              <a:t>yang</a:t>
            </a:r>
            <a:r>
              <a:rPr sz="1400" spc="100" dirty="0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333333"/>
                </a:solidFill>
                <a:latin typeface="Arial MT"/>
                <a:cs typeface="Arial MT"/>
              </a:rPr>
              <a:t>mereka</a:t>
            </a:r>
            <a:endParaRPr sz="1400">
              <a:latin typeface="Arial MT"/>
              <a:cs typeface="Arial MT"/>
            </a:endParaRPr>
          </a:p>
        </p:txBody>
      </p:sp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72000" y="2026841"/>
            <a:ext cx="4440397" cy="2013513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091500" y="10"/>
            <a:ext cx="1642745" cy="821055"/>
          </a:xfrm>
          <a:custGeom>
            <a:avLst/>
            <a:gdLst/>
            <a:ahLst/>
            <a:cxnLst/>
            <a:rect l="l" t="t" r="r" b="b"/>
            <a:pathLst>
              <a:path w="1642745" h="821055">
                <a:moveTo>
                  <a:pt x="820747" y="820736"/>
                </a:moveTo>
                <a:lnTo>
                  <a:pt x="0" y="0"/>
                </a:lnTo>
                <a:lnTo>
                  <a:pt x="1642572" y="0"/>
                </a:lnTo>
                <a:lnTo>
                  <a:pt x="820747" y="820736"/>
                </a:lnTo>
                <a:close/>
              </a:path>
            </a:pathLst>
          </a:custGeom>
          <a:solidFill>
            <a:srgbClr val="F4939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44299" y="3907201"/>
            <a:ext cx="2399699" cy="1236298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8735400" y="411707"/>
            <a:ext cx="408940" cy="831850"/>
          </a:xfrm>
          <a:custGeom>
            <a:avLst/>
            <a:gdLst/>
            <a:ahLst/>
            <a:cxnLst/>
            <a:rect l="l" t="t" r="r" b="b"/>
            <a:pathLst>
              <a:path w="408940" h="831850">
                <a:moveTo>
                  <a:pt x="408600" y="831334"/>
                </a:moveTo>
                <a:lnTo>
                  <a:pt x="367573" y="828967"/>
                </a:lnTo>
                <a:lnTo>
                  <a:pt x="320692" y="820777"/>
                </a:lnTo>
                <a:lnTo>
                  <a:pt x="275766" y="807509"/>
                </a:lnTo>
                <a:lnTo>
                  <a:pt x="233109" y="789474"/>
                </a:lnTo>
                <a:lnTo>
                  <a:pt x="193033" y="766985"/>
                </a:lnTo>
                <a:lnTo>
                  <a:pt x="155850" y="740354"/>
                </a:lnTo>
                <a:lnTo>
                  <a:pt x="121872" y="709894"/>
                </a:lnTo>
                <a:lnTo>
                  <a:pt x="91412" y="675916"/>
                </a:lnTo>
                <a:lnTo>
                  <a:pt x="64781" y="638733"/>
                </a:lnTo>
                <a:lnTo>
                  <a:pt x="42292" y="598657"/>
                </a:lnTo>
                <a:lnTo>
                  <a:pt x="24258" y="556000"/>
                </a:lnTo>
                <a:lnTo>
                  <a:pt x="10989" y="511075"/>
                </a:lnTo>
                <a:lnTo>
                  <a:pt x="2799" y="464193"/>
                </a:lnTo>
                <a:lnTo>
                  <a:pt x="0" y="415667"/>
                </a:lnTo>
                <a:lnTo>
                  <a:pt x="2799" y="367141"/>
                </a:lnTo>
                <a:lnTo>
                  <a:pt x="10989" y="320259"/>
                </a:lnTo>
                <a:lnTo>
                  <a:pt x="24258" y="275333"/>
                </a:lnTo>
                <a:lnTo>
                  <a:pt x="42292" y="232677"/>
                </a:lnTo>
                <a:lnTo>
                  <a:pt x="64781" y="192601"/>
                </a:lnTo>
                <a:lnTo>
                  <a:pt x="91412" y="155418"/>
                </a:lnTo>
                <a:lnTo>
                  <a:pt x="121872" y="121440"/>
                </a:lnTo>
                <a:lnTo>
                  <a:pt x="155850" y="90979"/>
                </a:lnTo>
                <a:lnTo>
                  <a:pt x="193033" y="64349"/>
                </a:lnTo>
                <a:lnTo>
                  <a:pt x="233109" y="41860"/>
                </a:lnTo>
                <a:lnTo>
                  <a:pt x="275766" y="23825"/>
                </a:lnTo>
                <a:lnTo>
                  <a:pt x="320692" y="10556"/>
                </a:lnTo>
                <a:lnTo>
                  <a:pt x="367573" y="2366"/>
                </a:lnTo>
                <a:lnTo>
                  <a:pt x="408600" y="0"/>
                </a:lnTo>
                <a:lnTo>
                  <a:pt x="408600" y="831334"/>
                </a:lnTo>
                <a:close/>
              </a:path>
            </a:pathLst>
          </a:custGeom>
          <a:solidFill>
            <a:srgbClr val="9DD7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763192" y="473390"/>
            <a:ext cx="187642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300" dirty="0">
                <a:solidFill>
                  <a:srgbClr val="5A9E91"/>
                </a:solidFill>
              </a:rPr>
              <a:t>Referensi</a:t>
            </a:r>
            <a:endParaRPr sz="4000"/>
          </a:p>
        </p:txBody>
      </p:sp>
      <p:sp>
        <p:nvSpPr>
          <p:cNvPr id="6" name="object 6"/>
          <p:cNvSpPr txBox="1"/>
          <p:nvPr/>
        </p:nvSpPr>
        <p:spPr>
          <a:xfrm>
            <a:off x="798743" y="1939497"/>
            <a:ext cx="7129780" cy="1799589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401955" marR="629285" indent="-339090">
              <a:lnSpc>
                <a:spcPct val="102899"/>
              </a:lnSpc>
              <a:spcBef>
                <a:spcPts val="50"/>
              </a:spcBef>
              <a:buClr>
                <a:srgbClr val="F49394"/>
              </a:buClr>
              <a:buSzPct val="114285"/>
              <a:buFont typeface="Arial MT"/>
              <a:buChar char="●"/>
              <a:tabLst>
                <a:tab pos="401955" algn="l"/>
              </a:tabLst>
            </a:pPr>
            <a:r>
              <a:rPr sz="1400" spc="-10" dirty="0">
                <a:solidFill>
                  <a:srgbClr val="003E4F"/>
                </a:solidFill>
                <a:latin typeface="Roboto"/>
                <a:cs typeface="Roboto"/>
              </a:rPr>
              <a:t>Hallahan,</a:t>
            </a:r>
            <a:r>
              <a:rPr sz="1400" spc="-45" dirty="0">
                <a:solidFill>
                  <a:srgbClr val="003E4F"/>
                </a:solidFill>
                <a:latin typeface="Roboto"/>
                <a:cs typeface="Roboto"/>
              </a:rPr>
              <a:t> </a:t>
            </a:r>
            <a:r>
              <a:rPr sz="1400" spc="-35" dirty="0">
                <a:solidFill>
                  <a:srgbClr val="003E4F"/>
                </a:solidFill>
                <a:latin typeface="Roboto"/>
                <a:cs typeface="Roboto"/>
              </a:rPr>
              <a:t>D.</a:t>
            </a:r>
            <a:r>
              <a:rPr sz="1400" spc="-20" dirty="0">
                <a:solidFill>
                  <a:srgbClr val="003E4F"/>
                </a:solidFill>
                <a:latin typeface="Roboto"/>
                <a:cs typeface="Roboto"/>
              </a:rPr>
              <a:t> </a:t>
            </a:r>
            <a:r>
              <a:rPr sz="1400" spc="-90" dirty="0">
                <a:solidFill>
                  <a:srgbClr val="003E4F"/>
                </a:solidFill>
                <a:latin typeface="Roboto"/>
                <a:cs typeface="Roboto"/>
              </a:rPr>
              <a:t>P.,</a:t>
            </a:r>
            <a:r>
              <a:rPr sz="1400" spc="-5" dirty="0">
                <a:solidFill>
                  <a:srgbClr val="003E4F"/>
                </a:solidFill>
                <a:latin typeface="Roboto"/>
                <a:cs typeface="Roboto"/>
              </a:rPr>
              <a:t> </a:t>
            </a:r>
            <a:r>
              <a:rPr sz="1400" spc="-10" dirty="0">
                <a:solidFill>
                  <a:srgbClr val="003E4F"/>
                </a:solidFill>
                <a:latin typeface="Roboto"/>
                <a:cs typeface="Roboto"/>
              </a:rPr>
              <a:t>Kauffman,</a:t>
            </a:r>
            <a:r>
              <a:rPr sz="1400" spc="-20" dirty="0">
                <a:solidFill>
                  <a:srgbClr val="003E4F"/>
                </a:solidFill>
                <a:latin typeface="Roboto"/>
                <a:cs typeface="Roboto"/>
              </a:rPr>
              <a:t> </a:t>
            </a:r>
            <a:r>
              <a:rPr sz="1400" dirty="0">
                <a:solidFill>
                  <a:srgbClr val="003E4F"/>
                </a:solidFill>
                <a:latin typeface="Roboto"/>
                <a:cs typeface="Roboto"/>
              </a:rPr>
              <a:t>J.</a:t>
            </a:r>
            <a:r>
              <a:rPr sz="1400" spc="-15" dirty="0">
                <a:solidFill>
                  <a:srgbClr val="003E4F"/>
                </a:solidFill>
                <a:latin typeface="Roboto"/>
                <a:cs typeface="Roboto"/>
              </a:rPr>
              <a:t> </a:t>
            </a:r>
            <a:r>
              <a:rPr sz="1400" dirty="0">
                <a:solidFill>
                  <a:srgbClr val="003E4F"/>
                </a:solidFill>
                <a:latin typeface="Roboto"/>
                <a:cs typeface="Roboto"/>
              </a:rPr>
              <a:t>M.,</a:t>
            </a:r>
            <a:r>
              <a:rPr sz="1400" spc="-20" dirty="0">
                <a:solidFill>
                  <a:srgbClr val="003E4F"/>
                </a:solidFill>
                <a:latin typeface="Roboto"/>
                <a:cs typeface="Roboto"/>
              </a:rPr>
              <a:t> </a:t>
            </a:r>
            <a:r>
              <a:rPr sz="1400" dirty="0">
                <a:solidFill>
                  <a:srgbClr val="003E4F"/>
                </a:solidFill>
                <a:latin typeface="Roboto"/>
                <a:cs typeface="Roboto"/>
              </a:rPr>
              <a:t>&amp;</a:t>
            </a:r>
            <a:r>
              <a:rPr sz="1400" spc="-15" dirty="0">
                <a:solidFill>
                  <a:srgbClr val="003E4F"/>
                </a:solidFill>
                <a:latin typeface="Roboto"/>
                <a:cs typeface="Roboto"/>
              </a:rPr>
              <a:t> </a:t>
            </a:r>
            <a:r>
              <a:rPr sz="1400" spc="-10" dirty="0">
                <a:solidFill>
                  <a:srgbClr val="003E4F"/>
                </a:solidFill>
                <a:latin typeface="Roboto"/>
                <a:cs typeface="Roboto"/>
              </a:rPr>
              <a:t>Pullen,</a:t>
            </a:r>
            <a:r>
              <a:rPr sz="1400" spc="-20" dirty="0">
                <a:solidFill>
                  <a:srgbClr val="003E4F"/>
                </a:solidFill>
                <a:latin typeface="Roboto"/>
                <a:cs typeface="Roboto"/>
              </a:rPr>
              <a:t> </a:t>
            </a:r>
            <a:r>
              <a:rPr sz="1400" spc="-125" dirty="0">
                <a:solidFill>
                  <a:srgbClr val="003E4F"/>
                </a:solidFill>
                <a:latin typeface="Roboto"/>
                <a:cs typeface="Roboto"/>
              </a:rPr>
              <a:t>P.</a:t>
            </a:r>
            <a:r>
              <a:rPr sz="1400" spc="-5" dirty="0">
                <a:solidFill>
                  <a:srgbClr val="003E4F"/>
                </a:solidFill>
                <a:latin typeface="Roboto"/>
                <a:cs typeface="Roboto"/>
              </a:rPr>
              <a:t> </a:t>
            </a:r>
            <a:r>
              <a:rPr sz="1400" dirty="0">
                <a:solidFill>
                  <a:srgbClr val="003E4F"/>
                </a:solidFill>
                <a:latin typeface="Roboto"/>
                <a:cs typeface="Roboto"/>
              </a:rPr>
              <a:t>C.</a:t>
            </a:r>
            <a:r>
              <a:rPr sz="1400" spc="-20" dirty="0">
                <a:solidFill>
                  <a:srgbClr val="003E4F"/>
                </a:solidFill>
                <a:latin typeface="Roboto"/>
                <a:cs typeface="Roboto"/>
              </a:rPr>
              <a:t> </a:t>
            </a:r>
            <a:r>
              <a:rPr sz="1400" dirty="0">
                <a:solidFill>
                  <a:srgbClr val="003E4F"/>
                </a:solidFill>
                <a:latin typeface="Roboto"/>
                <a:cs typeface="Roboto"/>
              </a:rPr>
              <a:t>(2014).</a:t>
            </a:r>
            <a:r>
              <a:rPr sz="1400" spc="-5" dirty="0">
                <a:solidFill>
                  <a:srgbClr val="003E4F"/>
                </a:solidFill>
                <a:latin typeface="Roboto"/>
                <a:cs typeface="Roboto"/>
              </a:rPr>
              <a:t> </a:t>
            </a:r>
            <a:r>
              <a:rPr sz="1400" i="1" spc="-30" dirty="0">
                <a:solidFill>
                  <a:srgbClr val="003E4F"/>
                </a:solidFill>
                <a:latin typeface="Roboto"/>
                <a:cs typeface="Roboto"/>
              </a:rPr>
              <a:t>Exceptional</a:t>
            </a:r>
            <a:r>
              <a:rPr sz="1400" i="1" spc="-25" dirty="0">
                <a:solidFill>
                  <a:srgbClr val="003E4F"/>
                </a:solidFill>
                <a:latin typeface="Roboto"/>
                <a:cs typeface="Roboto"/>
              </a:rPr>
              <a:t> </a:t>
            </a:r>
            <a:r>
              <a:rPr sz="1400" i="1" spc="-30" dirty="0">
                <a:solidFill>
                  <a:srgbClr val="003E4F"/>
                </a:solidFill>
                <a:latin typeface="Roboto"/>
                <a:cs typeface="Roboto"/>
              </a:rPr>
              <a:t>learners:</a:t>
            </a:r>
            <a:r>
              <a:rPr sz="1400" i="1" spc="-20" dirty="0">
                <a:solidFill>
                  <a:srgbClr val="003E4F"/>
                </a:solidFill>
                <a:latin typeface="Roboto"/>
                <a:cs typeface="Roboto"/>
              </a:rPr>
              <a:t> </a:t>
            </a:r>
            <a:r>
              <a:rPr sz="1400" i="1" spc="-25" dirty="0">
                <a:solidFill>
                  <a:srgbClr val="003E4F"/>
                </a:solidFill>
                <a:latin typeface="Roboto"/>
                <a:cs typeface="Roboto"/>
              </a:rPr>
              <a:t>An </a:t>
            </a:r>
            <a:r>
              <a:rPr sz="1400" i="1" spc="-30" dirty="0">
                <a:solidFill>
                  <a:srgbClr val="003E4F"/>
                </a:solidFill>
                <a:latin typeface="Roboto"/>
                <a:cs typeface="Roboto"/>
              </a:rPr>
              <a:t>introduction</a:t>
            </a:r>
            <a:r>
              <a:rPr sz="1400" i="1" spc="-25" dirty="0">
                <a:solidFill>
                  <a:srgbClr val="003E4F"/>
                </a:solidFill>
                <a:latin typeface="Roboto"/>
                <a:cs typeface="Roboto"/>
              </a:rPr>
              <a:t> </a:t>
            </a:r>
            <a:r>
              <a:rPr sz="1400" i="1" dirty="0">
                <a:solidFill>
                  <a:srgbClr val="003E4F"/>
                </a:solidFill>
                <a:latin typeface="Roboto"/>
                <a:cs typeface="Roboto"/>
              </a:rPr>
              <a:t>to</a:t>
            </a:r>
            <a:r>
              <a:rPr sz="1400" i="1" spc="-30" dirty="0">
                <a:solidFill>
                  <a:srgbClr val="003E4F"/>
                </a:solidFill>
                <a:latin typeface="Roboto"/>
                <a:cs typeface="Roboto"/>
              </a:rPr>
              <a:t> </a:t>
            </a:r>
            <a:r>
              <a:rPr sz="1400" i="1" spc="-25" dirty="0">
                <a:solidFill>
                  <a:srgbClr val="003E4F"/>
                </a:solidFill>
                <a:latin typeface="Roboto"/>
                <a:cs typeface="Roboto"/>
              </a:rPr>
              <a:t>special</a:t>
            </a:r>
            <a:r>
              <a:rPr sz="1400" i="1" spc="-30" dirty="0">
                <a:solidFill>
                  <a:srgbClr val="003E4F"/>
                </a:solidFill>
                <a:latin typeface="Roboto"/>
                <a:cs typeface="Roboto"/>
              </a:rPr>
              <a:t> education</a:t>
            </a:r>
            <a:r>
              <a:rPr sz="1400" spc="-30" dirty="0">
                <a:solidFill>
                  <a:srgbClr val="003E4F"/>
                </a:solidFill>
                <a:latin typeface="Roboto"/>
                <a:cs typeface="Roboto"/>
              </a:rPr>
              <a:t>.</a:t>
            </a:r>
            <a:r>
              <a:rPr sz="1400" spc="-25" dirty="0">
                <a:solidFill>
                  <a:srgbClr val="003E4F"/>
                </a:solidFill>
                <a:latin typeface="Roboto"/>
                <a:cs typeface="Roboto"/>
              </a:rPr>
              <a:t> </a:t>
            </a:r>
            <a:r>
              <a:rPr sz="1400" spc="-10" dirty="0">
                <a:solidFill>
                  <a:srgbClr val="003E4F"/>
                </a:solidFill>
                <a:latin typeface="Roboto"/>
                <a:cs typeface="Roboto"/>
              </a:rPr>
              <a:t>Boston,</a:t>
            </a:r>
            <a:r>
              <a:rPr sz="1400" spc="-25" dirty="0">
                <a:solidFill>
                  <a:srgbClr val="003E4F"/>
                </a:solidFill>
                <a:latin typeface="Roboto"/>
                <a:cs typeface="Roboto"/>
              </a:rPr>
              <a:t> </a:t>
            </a:r>
            <a:r>
              <a:rPr sz="1400" dirty="0">
                <a:solidFill>
                  <a:srgbClr val="003E4F"/>
                </a:solidFill>
                <a:latin typeface="Roboto"/>
                <a:cs typeface="Roboto"/>
              </a:rPr>
              <a:t>MA:</a:t>
            </a:r>
            <a:r>
              <a:rPr sz="1400" spc="-25" dirty="0">
                <a:solidFill>
                  <a:srgbClr val="003E4F"/>
                </a:solidFill>
                <a:latin typeface="Roboto"/>
                <a:cs typeface="Roboto"/>
              </a:rPr>
              <a:t> </a:t>
            </a:r>
            <a:r>
              <a:rPr sz="1400" spc="-20" dirty="0">
                <a:solidFill>
                  <a:srgbClr val="003E4F"/>
                </a:solidFill>
                <a:latin typeface="Roboto"/>
                <a:cs typeface="Roboto"/>
              </a:rPr>
              <a:t>Pearson/Allyn</a:t>
            </a:r>
            <a:r>
              <a:rPr sz="1400" spc="-25" dirty="0">
                <a:solidFill>
                  <a:srgbClr val="003E4F"/>
                </a:solidFill>
                <a:latin typeface="Roboto"/>
                <a:cs typeface="Roboto"/>
              </a:rPr>
              <a:t> </a:t>
            </a:r>
            <a:r>
              <a:rPr sz="1400" dirty="0">
                <a:solidFill>
                  <a:srgbClr val="003E4F"/>
                </a:solidFill>
                <a:latin typeface="Roboto"/>
                <a:cs typeface="Roboto"/>
              </a:rPr>
              <a:t>&amp;</a:t>
            </a:r>
            <a:r>
              <a:rPr sz="1400" spc="-25" dirty="0">
                <a:solidFill>
                  <a:srgbClr val="003E4F"/>
                </a:solidFill>
                <a:latin typeface="Roboto"/>
                <a:cs typeface="Roboto"/>
              </a:rPr>
              <a:t> </a:t>
            </a:r>
            <a:r>
              <a:rPr sz="1400" spc="-10" dirty="0">
                <a:solidFill>
                  <a:srgbClr val="003E4F"/>
                </a:solidFill>
                <a:latin typeface="Roboto"/>
                <a:cs typeface="Roboto"/>
              </a:rPr>
              <a:t>Bacon.</a:t>
            </a:r>
            <a:endParaRPr sz="1400">
              <a:latin typeface="Roboto"/>
              <a:cs typeface="Roboto"/>
            </a:endParaRPr>
          </a:p>
          <a:p>
            <a:pPr>
              <a:lnSpc>
                <a:spcPct val="100000"/>
              </a:lnSpc>
              <a:spcBef>
                <a:spcPts val="140"/>
              </a:spcBef>
              <a:buClr>
                <a:srgbClr val="F49394"/>
              </a:buClr>
              <a:buFont typeface="Arial MT"/>
              <a:buChar char="●"/>
            </a:pPr>
            <a:endParaRPr sz="1400">
              <a:latin typeface="Roboto"/>
              <a:cs typeface="Roboto"/>
            </a:endParaRPr>
          </a:p>
          <a:p>
            <a:pPr marL="401955" marR="328930" indent="-339090">
              <a:lnSpc>
                <a:spcPct val="102899"/>
              </a:lnSpc>
              <a:spcBef>
                <a:spcPts val="5"/>
              </a:spcBef>
              <a:buClr>
                <a:srgbClr val="F49394"/>
              </a:buClr>
              <a:buSzPct val="114285"/>
              <a:buFont typeface="Arial MT"/>
              <a:buChar char="●"/>
              <a:tabLst>
                <a:tab pos="401955" algn="l"/>
              </a:tabLst>
            </a:pPr>
            <a:r>
              <a:rPr sz="1400" spc="-20" dirty="0">
                <a:solidFill>
                  <a:srgbClr val="003E4F"/>
                </a:solidFill>
                <a:latin typeface="Roboto"/>
                <a:cs typeface="Roboto"/>
              </a:rPr>
              <a:t>Santrock,</a:t>
            </a:r>
            <a:r>
              <a:rPr sz="1400" spc="-30" dirty="0">
                <a:solidFill>
                  <a:srgbClr val="003E4F"/>
                </a:solidFill>
                <a:latin typeface="Roboto"/>
                <a:cs typeface="Roboto"/>
              </a:rPr>
              <a:t> </a:t>
            </a:r>
            <a:r>
              <a:rPr sz="1400" dirty="0">
                <a:solidFill>
                  <a:srgbClr val="003E4F"/>
                </a:solidFill>
                <a:latin typeface="Roboto"/>
                <a:cs typeface="Roboto"/>
              </a:rPr>
              <a:t>J,W.</a:t>
            </a:r>
            <a:r>
              <a:rPr sz="1400" spc="-30" dirty="0">
                <a:solidFill>
                  <a:srgbClr val="003E4F"/>
                </a:solidFill>
                <a:latin typeface="Roboto"/>
                <a:cs typeface="Roboto"/>
              </a:rPr>
              <a:t> </a:t>
            </a:r>
            <a:r>
              <a:rPr sz="1400" dirty="0">
                <a:solidFill>
                  <a:srgbClr val="003E4F"/>
                </a:solidFill>
                <a:latin typeface="Roboto"/>
                <a:cs typeface="Roboto"/>
              </a:rPr>
              <a:t>(2017).</a:t>
            </a:r>
            <a:r>
              <a:rPr sz="1400" spc="-30" dirty="0">
                <a:solidFill>
                  <a:srgbClr val="003E4F"/>
                </a:solidFill>
                <a:latin typeface="Roboto"/>
                <a:cs typeface="Roboto"/>
              </a:rPr>
              <a:t> </a:t>
            </a:r>
            <a:r>
              <a:rPr sz="1400" i="1" spc="-30" dirty="0">
                <a:solidFill>
                  <a:srgbClr val="003E4F"/>
                </a:solidFill>
                <a:latin typeface="Roboto"/>
                <a:cs typeface="Roboto"/>
              </a:rPr>
              <a:t>Educational </a:t>
            </a:r>
            <a:r>
              <a:rPr sz="1400" i="1" spc="-35" dirty="0">
                <a:solidFill>
                  <a:srgbClr val="003E4F"/>
                </a:solidFill>
                <a:latin typeface="Roboto"/>
                <a:cs typeface="Roboto"/>
              </a:rPr>
              <a:t>Psychology </a:t>
            </a:r>
            <a:r>
              <a:rPr sz="1400" i="1" dirty="0">
                <a:solidFill>
                  <a:srgbClr val="003E4F"/>
                </a:solidFill>
                <a:latin typeface="Roboto"/>
                <a:cs typeface="Roboto"/>
              </a:rPr>
              <a:t>6</a:t>
            </a:r>
            <a:r>
              <a:rPr sz="1350" i="1" baseline="30864" dirty="0">
                <a:solidFill>
                  <a:srgbClr val="003E4F"/>
                </a:solidFill>
                <a:latin typeface="Roboto"/>
                <a:cs typeface="Roboto"/>
              </a:rPr>
              <a:t>th</a:t>
            </a:r>
            <a:r>
              <a:rPr sz="1350" i="1" spc="150" baseline="30864" dirty="0">
                <a:solidFill>
                  <a:srgbClr val="003E4F"/>
                </a:solidFill>
                <a:latin typeface="Roboto"/>
                <a:cs typeface="Roboto"/>
              </a:rPr>
              <a:t> </a:t>
            </a:r>
            <a:r>
              <a:rPr sz="1400" i="1" spc="-25" dirty="0">
                <a:solidFill>
                  <a:srgbClr val="003E4F"/>
                </a:solidFill>
                <a:latin typeface="Roboto"/>
                <a:cs typeface="Roboto"/>
              </a:rPr>
              <a:t>edition</a:t>
            </a:r>
            <a:r>
              <a:rPr sz="1400" spc="-25" dirty="0">
                <a:solidFill>
                  <a:srgbClr val="003E4F"/>
                </a:solidFill>
                <a:latin typeface="Roboto"/>
                <a:cs typeface="Roboto"/>
              </a:rPr>
              <a:t>.</a:t>
            </a:r>
            <a:r>
              <a:rPr sz="1400" spc="-30" dirty="0">
                <a:solidFill>
                  <a:srgbClr val="003E4F"/>
                </a:solidFill>
                <a:latin typeface="Roboto"/>
                <a:cs typeface="Roboto"/>
              </a:rPr>
              <a:t> </a:t>
            </a:r>
            <a:r>
              <a:rPr sz="1400" dirty="0">
                <a:solidFill>
                  <a:srgbClr val="003E4F"/>
                </a:solidFill>
                <a:latin typeface="Roboto"/>
                <a:cs typeface="Roboto"/>
              </a:rPr>
              <a:t>New</a:t>
            </a:r>
            <a:r>
              <a:rPr sz="1400" spc="-30" dirty="0">
                <a:solidFill>
                  <a:srgbClr val="003E4F"/>
                </a:solidFill>
                <a:latin typeface="Roboto"/>
                <a:cs typeface="Roboto"/>
              </a:rPr>
              <a:t> </a:t>
            </a:r>
            <a:r>
              <a:rPr sz="1400" spc="-20" dirty="0">
                <a:solidFill>
                  <a:srgbClr val="003E4F"/>
                </a:solidFill>
                <a:latin typeface="Roboto"/>
                <a:cs typeface="Roboto"/>
              </a:rPr>
              <a:t>York</a:t>
            </a:r>
            <a:r>
              <a:rPr sz="1400" spc="-25" dirty="0">
                <a:solidFill>
                  <a:srgbClr val="003E4F"/>
                </a:solidFill>
                <a:latin typeface="Roboto"/>
                <a:cs typeface="Roboto"/>
              </a:rPr>
              <a:t> </a:t>
            </a:r>
            <a:r>
              <a:rPr sz="1400" dirty="0">
                <a:solidFill>
                  <a:srgbClr val="003E4F"/>
                </a:solidFill>
                <a:latin typeface="Roboto"/>
                <a:cs typeface="Roboto"/>
              </a:rPr>
              <a:t>:</a:t>
            </a:r>
            <a:r>
              <a:rPr sz="1400" spc="-30" dirty="0">
                <a:solidFill>
                  <a:srgbClr val="003E4F"/>
                </a:solidFill>
                <a:latin typeface="Roboto"/>
                <a:cs typeface="Roboto"/>
              </a:rPr>
              <a:t> </a:t>
            </a:r>
            <a:r>
              <a:rPr sz="1400" dirty="0">
                <a:solidFill>
                  <a:srgbClr val="003E4F"/>
                </a:solidFill>
                <a:latin typeface="Roboto"/>
                <a:cs typeface="Roboto"/>
              </a:rPr>
              <a:t>Mc</a:t>
            </a:r>
            <a:r>
              <a:rPr sz="1400" spc="-30" dirty="0">
                <a:solidFill>
                  <a:srgbClr val="003E4F"/>
                </a:solidFill>
                <a:latin typeface="Roboto"/>
                <a:cs typeface="Roboto"/>
              </a:rPr>
              <a:t> </a:t>
            </a:r>
            <a:r>
              <a:rPr sz="1400" spc="-10" dirty="0">
                <a:solidFill>
                  <a:srgbClr val="003E4F"/>
                </a:solidFill>
                <a:latin typeface="Roboto"/>
                <a:cs typeface="Roboto"/>
              </a:rPr>
              <a:t>Graw</a:t>
            </a:r>
            <a:r>
              <a:rPr sz="1400" spc="-30" dirty="0">
                <a:solidFill>
                  <a:srgbClr val="003E4F"/>
                </a:solidFill>
                <a:latin typeface="Roboto"/>
                <a:cs typeface="Roboto"/>
              </a:rPr>
              <a:t> </a:t>
            </a:r>
            <a:r>
              <a:rPr sz="1400" spc="-20" dirty="0">
                <a:solidFill>
                  <a:srgbClr val="003E4F"/>
                </a:solidFill>
                <a:latin typeface="Roboto"/>
                <a:cs typeface="Roboto"/>
              </a:rPr>
              <a:t>Hill </a:t>
            </a:r>
            <a:r>
              <a:rPr sz="1400" spc="-10" dirty="0">
                <a:solidFill>
                  <a:srgbClr val="003E4F"/>
                </a:solidFill>
                <a:latin typeface="Roboto"/>
                <a:cs typeface="Roboto"/>
              </a:rPr>
              <a:t>Education</a:t>
            </a:r>
            <a:endParaRPr sz="1400">
              <a:latin typeface="Roboto"/>
              <a:cs typeface="Roboto"/>
            </a:endParaRPr>
          </a:p>
          <a:p>
            <a:pPr>
              <a:lnSpc>
                <a:spcPct val="100000"/>
              </a:lnSpc>
              <a:spcBef>
                <a:spcPts val="140"/>
              </a:spcBef>
              <a:buClr>
                <a:srgbClr val="F49394"/>
              </a:buClr>
              <a:buFont typeface="Arial MT"/>
              <a:buChar char="●"/>
            </a:pPr>
            <a:endParaRPr sz="1400">
              <a:latin typeface="Roboto"/>
              <a:cs typeface="Roboto"/>
            </a:endParaRPr>
          </a:p>
          <a:p>
            <a:pPr marL="401955" marR="17780" indent="-339090">
              <a:lnSpc>
                <a:spcPct val="102899"/>
              </a:lnSpc>
              <a:buClr>
                <a:srgbClr val="F49394"/>
              </a:buClr>
              <a:buSzPct val="114285"/>
              <a:buFont typeface="Arial MT"/>
              <a:buChar char="●"/>
              <a:tabLst>
                <a:tab pos="401955" algn="l"/>
              </a:tabLst>
            </a:pPr>
            <a:r>
              <a:rPr sz="1400" spc="-35" dirty="0">
                <a:solidFill>
                  <a:srgbClr val="003E4F"/>
                </a:solidFill>
                <a:latin typeface="Roboto"/>
                <a:cs typeface="Roboto"/>
              </a:rPr>
              <a:t>Shaw,</a:t>
            </a:r>
            <a:r>
              <a:rPr sz="1400" spc="-45" dirty="0">
                <a:solidFill>
                  <a:srgbClr val="003E4F"/>
                </a:solidFill>
                <a:latin typeface="Roboto"/>
                <a:cs typeface="Roboto"/>
              </a:rPr>
              <a:t> </a:t>
            </a:r>
            <a:r>
              <a:rPr sz="1400" spc="-10" dirty="0">
                <a:solidFill>
                  <a:srgbClr val="003E4F"/>
                </a:solidFill>
                <a:latin typeface="Roboto"/>
                <a:cs typeface="Roboto"/>
              </a:rPr>
              <a:t>S.R.</a:t>
            </a:r>
            <a:r>
              <a:rPr sz="1400" spc="-45" dirty="0">
                <a:solidFill>
                  <a:srgbClr val="003E4F"/>
                </a:solidFill>
                <a:latin typeface="Roboto"/>
                <a:cs typeface="Roboto"/>
              </a:rPr>
              <a:t> </a:t>
            </a:r>
            <a:r>
              <a:rPr sz="1400" dirty="0">
                <a:solidFill>
                  <a:srgbClr val="003E4F"/>
                </a:solidFill>
                <a:latin typeface="Roboto"/>
                <a:cs typeface="Roboto"/>
              </a:rPr>
              <a:t>(2010).</a:t>
            </a:r>
            <a:r>
              <a:rPr sz="1400" spc="-45" dirty="0">
                <a:solidFill>
                  <a:srgbClr val="003E4F"/>
                </a:solidFill>
                <a:latin typeface="Roboto"/>
                <a:cs typeface="Roboto"/>
              </a:rPr>
              <a:t> </a:t>
            </a:r>
            <a:r>
              <a:rPr sz="1400" spc="-20" dirty="0">
                <a:solidFill>
                  <a:srgbClr val="003E4F"/>
                </a:solidFill>
                <a:latin typeface="Roboto"/>
                <a:cs typeface="Roboto"/>
              </a:rPr>
              <a:t>Rescuing</a:t>
            </a:r>
            <a:r>
              <a:rPr sz="1400" spc="-50" dirty="0">
                <a:solidFill>
                  <a:srgbClr val="003E4F"/>
                </a:solidFill>
                <a:latin typeface="Roboto"/>
                <a:cs typeface="Roboto"/>
              </a:rPr>
              <a:t> </a:t>
            </a:r>
            <a:r>
              <a:rPr sz="1400" spc="-20" dirty="0">
                <a:solidFill>
                  <a:srgbClr val="003E4F"/>
                </a:solidFill>
                <a:latin typeface="Roboto"/>
                <a:cs typeface="Roboto"/>
              </a:rPr>
              <a:t>students</a:t>
            </a:r>
            <a:r>
              <a:rPr sz="1400" spc="-45" dirty="0">
                <a:solidFill>
                  <a:srgbClr val="003E4F"/>
                </a:solidFill>
                <a:latin typeface="Roboto"/>
                <a:cs typeface="Roboto"/>
              </a:rPr>
              <a:t> </a:t>
            </a:r>
            <a:r>
              <a:rPr sz="1400" dirty="0">
                <a:solidFill>
                  <a:srgbClr val="003E4F"/>
                </a:solidFill>
                <a:latin typeface="Roboto"/>
                <a:cs typeface="Roboto"/>
              </a:rPr>
              <a:t>from</a:t>
            </a:r>
            <a:r>
              <a:rPr sz="1400" spc="-45" dirty="0">
                <a:solidFill>
                  <a:srgbClr val="003E4F"/>
                </a:solidFill>
                <a:latin typeface="Roboto"/>
                <a:cs typeface="Roboto"/>
              </a:rPr>
              <a:t> </a:t>
            </a:r>
            <a:r>
              <a:rPr sz="1400" dirty="0">
                <a:solidFill>
                  <a:srgbClr val="003E4F"/>
                </a:solidFill>
                <a:latin typeface="Roboto"/>
                <a:cs typeface="Roboto"/>
              </a:rPr>
              <a:t>the</a:t>
            </a:r>
            <a:r>
              <a:rPr sz="1400" spc="-45" dirty="0">
                <a:solidFill>
                  <a:srgbClr val="003E4F"/>
                </a:solidFill>
                <a:latin typeface="Roboto"/>
                <a:cs typeface="Roboto"/>
              </a:rPr>
              <a:t> </a:t>
            </a:r>
            <a:r>
              <a:rPr sz="1400" dirty="0">
                <a:solidFill>
                  <a:srgbClr val="003E4F"/>
                </a:solidFill>
                <a:latin typeface="Roboto"/>
                <a:cs typeface="Roboto"/>
              </a:rPr>
              <a:t>slow</a:t>
            </a:r>
            <a:r>
              <a:rPr sz="1400" spc="-45" dirty="0">
                <a:solidFill>
                  <a:srgbClr val="003E4F"/>
                </a:solidFill>
                <a:latin typeface="Roboto"/>
                <a:cs typeface="Roboto"/>
              </a:rPr>
              <a:t> </a:t>
            </a:r>
            <a:r>
              <a:rPr sz="1400" spc="-10" dirty="0">
                <a:solidFill>
                  <a:srgbClr val="003E4F"/>
                </a:solidFill>
                <a:latin typeface="Roboto"/>
                <a:cs typeface="Roboto"/>
              </a:rPr>
              <a:t>learner</a:t>
            </a:r>
            <a:r>
              <a:rPr sz="1400" spc="-45" dirty="0">
                <a:solidFill>
                  <a:srgbClr val="003E4F"/>
                </a:solidFill>
                <a:latin typeface="Roboto"/>
                <a:cs typeface="Roboto"/>
              </a:rPr>
              <a:t> </a:t>
            </a:r>
            <a:r>
              <a:rPr sz="1400" spc="-10" dirty="0">
                <a:solidFill>
                  <a:srgbClr val="003E4F"/>
                </a:solidFill>
                <a:latin typeface="Roboto"/>
                <a:cs typeface="Roboto"/>
              </a:rPr>
              <a:t>trap.</a:t>
            </a:r>
            <a:r>
              <a:rPr sz="1400" spc="-35" dirty="0">
                <a:solidFill>
                  <a:srgbClr val="003E4F"/>
                </a:solidFill>
                <a:latin typeface="Roboto"/>
                <a:cs typeface="Roboto"/>
              </a:rPr>
              <a:t> </a:t>
            </a:r>
            <a:r>
              <a:rPr sz="1400" i="1" spc="-30" dirty="0">
                <a:solidFill>
                  <a:srgbClr val="003E4F"/>
                </a:solidFill>
                <a:latin typeface="Roboto"/>
                <a:cs typeface="Roboto"/>
              </a:rPr>
              <a:t>Principal</a:t>
            </a:r>
            <a:r>
              <a:rPr sz="1400" i="1" spc="-50" dirty="0">
                <a:solidFill>
                  <a:srgbClr val="003E4F"/>
                </a:solidFill>
                <a:latin typeface="Roboto"/>
                <a:cs typeface="Roboto"/>
              </a:rPr>
              <a:t> </a:t>
            </a:r>
            <a:r>
              <a:rPr sz="1400" i="1" spc="-10" dirty="0">
                <a:solidFill>
                  <a:srgbClr val="003E4F"/>
                </a:solidFill>
                <a:latin typeface="Roboto"/>
                <a:cs typeface="Roboto"/>
              </a:rPr>
              <a:t>Leadership, </a:t>
            </a:r>
            <a:r>
              <a:rPr sz="1400" i="1" spc="-30" dirty="0">
                <a:solidFill>
                  <a:srgbClr val="003E4F"/>
                </a:solidFill>
                <a:latin typeface="Roboto"/>
                <a:cs typeface="Roboto"/>
              </a:rPr>
              <a:t>National</a:t>
            </a:r>
            <a:r>
              <a:rPr sz="1400" i="1" spc="-20" dirty="0">
                <a:solidFill>
                  <a:srgbClr val="003E4F"/>
                </a:solidFill>
                <a:latin typeface="Roboto"/>
                <a:cs typeface="Roboto"/>
              </a:rPr>
              <a:t> </a:t>
            </a:r>
            <a:r>
              <a:rPr sz="1400" i="1" spc="-30" dirty="0">
                <a:solidFill>
                  <a:srgbClr val="003E4F"/>
                </a:solidFill>
                <a:latin typeface="Roboto"/>
                <a:cs typeface="Roboto"/>
              </a:rPr>
              <a:t>Association</a:t>
            </a:r>
            <a:r>
              <a:rPr sz="1400" i="1" spc="-10" dirty="0">
                <a:solidFill>
                  <a:srgbClr val="003E4F"/>
                </a:solidFill>
                <a:latin typeface="Roboto"/>
                <a:cs typeface="Roboto"/>
              </a:rPr>
              <a:t> </a:t>
            </a:r>
            <a:r>
              <a:rPr sz="1400" i="1" dirty="0">
                <a:solidFill>
                  <a:srgbClr val="003E4F"/>
                </a:solidFill>
                <a:latin typeface="Roboto"/>
                <a:cs typeface="Roboto"/>
              </a:rPr>
              <a:t>of</a:t>
            </a:r>
            <a:r>
              <a:rPr sz="1400" i="1" spc="-20" dirty="0">
                <a:solidFill>
                  <a:srgbClr val="003E4F"/>
                </a:solidFill>
                <a:latin typeface="Roboto"/>
                <a:cs typeface="Roboto"/>
              </a:rPr>
              <a:t> </a:t>
            </a:r>
            <a:r>
              <a:rPr sz="1400" i="1" spc="-30" dirty="0">
                <a:solidFill>
                  <a:srgbClr val="003E4F"/>
                </a:solidFill>
                <a:latin typeface="Roboto"/>
                <a:cs typeface="Roboto"/>
              </a:rPr>
              <a:t>Secondary</a:t>
            </a:r>
            <a:r>
              <a:rPr sz="1400" i="1" spc="-15" dirty="0">
                <a:solidFill>
                  <a:srgbClr val="003E4F"/>
                </a:solidFill>
                <a:latin typeface="Roboto"/>
                <a:cs typeface="Roboto"/>
              </a:rPr>
              <a:t> </a:t>
            </a:r>
            <a:r>
              <a:rPr sz="1400" i="1" spc="-30" dirty="0">
                <a:solidFill>
                  <a:srgbClr val="003E4F"/>
                </a:solidFill>
                <a:latin typeface="Roboto"/>
                <a:cs typeface="Roboto"/>
              </a:rPr>
              <a:t>School</a:t>
            </a:r>
            <a:r>
              <a:rPr sz="1400" i="1" spc="-15" dirty="0">
                <a:solidFill>
                  <a:srgbClr val="003E4F"/>
                </a:solidFill>
                <a:latin typeface="Roboto"/>
                <a:cs typeface="Roboto"/>
              </a:rPr>
              <a:t> </a:t>
            </a:r>
            <a:r>
              <a:rPr sz="1400" i="1" spc="-30" dirty="0">
                <a:solidFill>
                  <a:srgbClr val="003E4F"/>
                </a:solidFill>
                <a:latin typeface="Roboto"/>
                <a:cs typeface="Roboto"/>
              </a:rPr>
              <a:t>Principals,</a:t>
            </a:r>
            <a:r>
              <a:rPr sz="1400" i="1" spc="-20" dirty="0">
                <a:solidFill>
                  <a:srgbClr val="003E4F"/>
                </a:solidFill>
                <a:latin typeface="Roboto"/>
                <a:cs typeface="Roboto"/>
              </a:rPr>
              <a:t> </a:t>
            </a:r>
            <a:r>
              <a:rPr sz="1400" i="1" spc="-70" dirty="0">
                <a:solidFill>
                  <a:srgbClr val="003E4F"/>
                </a:solidFill>
                <a:latin typeface="Roboto"/>
                <a:cs typeface="Roboto"/>
              </a:rPr>
              <a:t>11-</a:t>
            </a:r>
            <a:r>
              <a:rPr sz="1400" i="1" spc="-25" dirty="0">
                <a:solidFill>
                  <a:srgbClr val="003E4F"/>
                </a:solidFill>
                <a:latin typeface="Roboto"/>
                <a:cs typeface="Roboto"/>
              </a:rPr>
              <a:t>16.</a:t>
            </a:r>
            <a:endParaRPr sz="1400">
              <a:latin typeface="Roboto"/>
              <a:cs typeface="Robo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37664" cy="404495"/>
          </a:xfrm>
          <a:custGeom>
            <a:avLst/>
            <a:gdLst/>
            <a:ahLst/>
            <a:cxnLst/>
            <a:rect l="l" t="t" r="r" b="b"/>
            <a:pathLst>
              <a:path w="1637664" h="404495">
                <a:moveTo>
                  <a:pt x="1637474" y="404499"/>
                </a:moveTo>
                <a:lnTo>
                  <a:pt x="0" y="404499"/>
                </a:lnTo>
                <a:lnTo>
                  <a:pt x="71" y="0"/>
                </a:lnTo>
                <a:lnTo>
                  <a:pt x="1637474" y="0"/>
                </a:lnTo>
                <a:lnTo>
                  <a:pt x="1637474" y="404499"/>
                </a:lnTo>
                <a:close/>
              </a:path>
            </a:pathLst>
          </a:custGeom>
          <a:solidFill>
            <a:srgbClr val="F493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502400" y="499"/>
            <a:ext cx="1637664" cy="828040"/>
          </a:xfrm>
          <a:custGeom>
            <a:avLst/>
            <a:gdLst/>
            <a:ahLst/>
            <a:cxnLst/>
            <a:rect l="l" t="t" r="r" b="b"/>
            <a:pathLst>
              <a:path w="1637665" h="828040">
                <a:moveTo>
                  <a:pt x="1637399" y="827999"/>
                </a:moveTo>
                <a:lnTo>
                  <a:pt x="0" y="827999"/>
                </a:lnTo>
                <a:lnTo>
                  <a:pt x="0" y="0"/>
                </a:lnTo>
                <a:lnTo>
                  <a:pt x="1637399" y="0"/>
                </a:lnTo>
                <a:lnTo>
                  <a:pt x="1637399" y="827999"/>
                </a:lnTo>
                <a:close/>
              </a:path>
            </a:pathLst>
          </a:custGeom>
          <a:solidFill>
            <a:srgbClr val="9BA0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-2" y="4315021"/>
            <a:ext cx="829310" cy="828040"/>
          </a:xfrm>
          <a:custGeom>
            <a:avLst/>
            <a:gdLst/>
            <a:ahLst/>
            <a:cxnLst/>
            <a:rect l="l" t="t" r="r" b="b"/>
            <a:pathLst>
              <a:path w="829310" h="828039">
                <a:moveTo>
                  <a:pt x="828990" y="827902"/>
                </a:moveTo>
                <a:lnTo>
                  <a:pt x="0" y="827902"/>
                </a:lnTo>
                <a:lnTo>
                  <a:pt x="0" y="0"/>
                </a:lnTo>
                <a:lnTo>
                  <a:pt x="828990" y="827902"/>
                </a:lnTo>
                <a:close/>
              </a:path>
            </a:pathLst>
          </a:custGeom>
          <a:solidFill>
            <a:srgbClr val="003E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324161" y="0"/>
            <a:ext cx="820419" cy="1649730"/>
          </a:xfrm>
          <a:custGeom>
            <a:avLst/>
            <a:gdLst/>
            <a:ahLst/>
            <a:cxnLst/>
            <a:rect l="l" t="t" r="r" b="b"/>
            <a:pathLst>
              <a:path w="820420" h="1649730">
                <a:moveTo>
                  <a:pt x="790759" y="1649374"/>
                </a:moveTo>
                <a:lnTo>
                  <a:pt x="743801" y="1647511"/>
                </a:lnTo>
                <a:lnTo>
                  <a:pt x="697582" y="1642902"/>
                </a:lnTo>
                <a:lnTo>
                  <a:pt x="652175" y="1635626"/>
                </a:lnTo>
                <a:lnTo>
                  <a:pt x="607655" y="1625762"/>
                </a:lnTo>
                <a:lnTo>
                  <a:pt x="564097" y="1613388"/>
                </a:lnTo>
                <a:lnTo>
                  <a:pt x="521577" y="1598584"/>
                </a:lnTo>
                <a:lnTo>
                  <a:pt x="480168" y="1581429"/>
                </a:lnTo>
                <a:lnTo>
                  <a:pt x="439947" y="1562000"/>
                </a:lnTo>
                <a:lnTo>
                  <a:pt x="400987" y="1540377"/>
                </a:lnTo>
                <a:lnTo>
                  <a:pt x="363363" y="1516639"/>
                </a:lnTo>
                <a:lnTo>
                  <a:pt x="327151" y="1490865"/>
                </a:lnTo>
                <a:lnTo>
                  <a:pt x="292424" y="1463133"/>
                </a:lnTo>
                <a:lnTo>
                  <a:pt x="259259" y="1433522"/>
                </a:lnTo>
                <a:lnTo>
                  <a:pt x="227730" y="1402110"/>
                </a:lnTo>
                <a:lnTo>
                  <a:pt x="197911" y="1368978"/>
                </a:lnTo>
                <a:lnTo>
                  <a:pt x="169878" y="1334204"/>
                </a:lnTo>
                <a:lnTo>
                  <a:pt x="143706" y="1297865"/>
                </a:lnTo>
                <a:lnTo>
                  <a:pt x="119468" y="1260042"/>
                </a:lnTo>
                <a:lnTo>
                  <a:pt x="97241" y="1220813"/>
                </a:lnTo>
                <a:lnTo>
                  <a:pt x="77098" y="1180257"/>
                </a:lnTo>
                <a:lnTo>
                  <a:pt x="59116" y="1138453"/>
                </a:lnTo>
                <a:lnTo>
                  <a:pt x="43368" y="1095479"/>
                </a:lnTo>
                <a:lnTo>
                  <a:pt x="29930" y="1051414"/>
                </a:lnTo>
                <a:lnTo>
                  <a:pt x="18875" y="1006337"/>
                </a:lnTo>
                <a:lnTo>
                  <a:pt x="10281" y="960327"/>
                </a:lnTo>
                <a:lnTo>
                  <a:pt x="4220" y="913463"/>
                </a:lnTo>
                <a:lnTo>
                  <a:pt x="768" y="865824"/>
                </a:lnTo>
                <a:lnTo>
                  <a:pt x="0" y="817488"/>
                </a:lnTo>
                <a:lnTo>
                  <a:pt x="1649" y="769082"/>
                </a:lnTo>
                <a:lnTo>
                  <a:pt x="5950" y="721460"/>
                </a:lnTo>
                <a:lnTo>
                  <a:pt x="12825" y="674698"/>
                </a:lnTo>
                <a:lnTo>
                  <a:pt x="22201" y="628868"/>
                </a:lnTo>
                <a:lnTo>
                  <a:pt x="34000" y="584043"/>
                </a:lnTo>
                <a:lnTo>
                  <a:pt x="48149" y="540298"/>
                </a:lnTo>
                <a:lnTo>
                  <a:pt x="64570" y="497707"/>
                </a:lnTo>
                <a:lnTo>
                  <a:pt x="83190" y="456342"/>
                </a:lnTo>
                <a:lnTo>
                  <a:pt x="103932" y="416277"/>
                </a:lnTo>
                <a:lnTo>
                  <a:pt x="126720" y="377586"/>
                </a:lnTo>
                <a:lnTo>
                  <a:pt x="151480" y="340343"/>
                </a:lnTo>
                <a:lnTo>
                  <a:pt x="178136" y="304620"/>
                </a:lnTo>
                <a:lnTo>
                  <a:pt x="206613" y="270493"/>
                </a:lnTo>
                <a:lnTo>
                  <a:pt x="236834" y="238034"/>
                </a:lnTo>
                <a:lnTo>
                  <a:pt x="268725" y="207317"/>
                </a:lnTo>
                <a:lnTo>
                  <a:pt x="302211" y="178415"/>
                </a:lnTo>
                <a:lnTo>
                  <a:pt x="337214" y="151402"/>
                </a:lnTo>
                <a:lnTo>
                  <a:pt x="373661" y="126353"/>
                </a:lnTo>
                <a:lnTo>
                  <a:pt x="411476" y="103339"/>
                </a:lnTo>
                <a:lnTo>
                  <a:pt x="450582" y="82436"/>
                </a:lnTo>
                <a:lnTo>
                  <a:pt x="490906" y="63716"/>
                </a:lnTo>
                <a:lnTo>
                  <a:pt x="532370" y="47253"/>
                </a:lnTo>
                <a:lnTo>
                  <a:pt x="574901" y="33121"/>
                </a:lnTo>
                <a:lnTo>
                  <a:pt x="618421" y="21394"/>
                </a:lnTo>
                <a:lnTo>
                  <a:pt x="662857" y="12144"/>
                </a:lnTo>
                <a:lnTo>
                  <a:pt x="708132" y="5446"/>
                </a:lnTo>
                <a:lnTo>
                  <a:pt x="754171" y="1373"/>
                </a:lnTo>
                <a:lnTo>
                  <a:pt x="800898" y="0"/>
                </a:lnTo>
                <a:lnTo>
                  <a:pt x="806116" y="0"/>
                </a:lnTo>
                <a:lnTo>
                  <a:pt x="815527" y="465"/>
                </a:lnTo>
                <a:lnTo>
                  <a:pt x="819838" y="926"/>
                </a:lnTo>
                <a:lnTo>
                  <a:pt x="819838" y="1648103"/>
                </a:lnTo>
                <a:lnTo>
                  <a:pt x="817866" y="1648152"/>
                </a:lnTo>
                <a:lnTo>
                  <a:pt x="799966" y="1649148"/>
                </a:lnTo>
                <a:lnTo>
                  <a:pt x="790759" y="1649374"/>
                </a:lnTo>
                <a:close/>
              </a:path>
            </a:pathLst>
          </a:custGeom>
          <a:solidFill>
            <a:srgbClr val="9DD7C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5859074" y="3906898"/>
            <a:ext cx="3289935" cy="1236980"/>
            <a:chOff x="5859074" y="3906898"/>
            <a:chExt cx="3289935" cy="1236980"/>
          </a:xfrm>
        </p:grpSpPr>
        <p:sp>
          <p:nvSpPr>
            <p:cNvPr id="7" name="object 7"/>
            <p:cNvSpPr/>
            <p:nvPr/>
          </p:nvSpPr>
          <p:spPr>
            <a:xfrm>
              <a:off x="8318574" y="3906898"/>
              <a:ext cx="825500" cy="1236980"/>
            </a:xfrm>
            <a:custGeom>
              <a:avLst/>
              <a:gdLst/>
              <a:ahLst/>
              <a:cxnLst/>
              <a:rect l="l" t="t" r="r" b="b"/>
              <a:pathLst>
                <a:path w="825500" h="1236979">
                  <a:moveTo>
                    <a:pt x="825423" y="0"/>
                  </a:moveTo>
                  <a:lnTo>
                    <a:pt x="0" y="0"/>
                  </a:lnTo>
                  <a:lnTo>
                    <a:pt x="0" y="1236601"/>
                  </a:lnTo>
                  <a:lnTo>
                    <a:pt x="825423" y="1236601"/>
                  </a:lnTo>
                  <a:lnTo>
                    <a:pt x="825423" y="0"/>
                  </a:lnTo>
                  <a:close/>
                </a:path>
              </a:pathLst>
            </a:custGeom>
            <a:solidFill>
              <a:srgbClr val="F45B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496474" y="4586770"/>
              <a:ext cx="1647825" cy="262890"/>
            </a:xfrm>
            <a:custGeom>
              <a:avLst/>
              <a:gdLst/>
              <a:ahLst/>
              <a:cxnLst/>
              <a:rect l="l" t="t" r="r" b="b"/>
              <a:pathLst>
                <a:path w="1647825" h="262889">
                  <a:moveTo>
                    <a:pt x="1647525" y="72606"/>
                  </a:moveTo>
                  <a:lnTo>
                    <a:pt x="0" y="72606"/>
                  </a:lnTo>
                  <a:lnTo>
                    <a:pt x="0" y="0"/>
                  </a:lnTo>
                  <a:lnTo>
                    <a:pt x="1647525" y="0"/>
                  </a:lnTo>
                </a:path>
                <a:path w="1647825" h="262889">
                  <a:moveTo>
                    <a:pt x="1647525" y="262420"/>
                  </a:moveTo>
                  <a:lnTo>
                    <a:pt x="0" y="262420"/>
                  </a:lnTo>
                  <a:lnTo>
                    <a:pt x="0" y="189813"/>
                  </a:lnTo>
                  <a:lnTo>
                    <a:pt x="1647525" y="189813"/>
                  </a:lnTo>
                </a:path>
              </a:pathLst>
            </a:custGeom>
            <a:ln w="9524">
              <a:solidFill>
                <a:srgbClr val="003E4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859074" y="4734249"/>
              <a:ext cx="1637664" cy="409575"/>
            </a:xfrm>
            <a:custGeom>
              <a:avLst/>
              <a:gdLst/>
              <a:ahLst/>
              <a:cxnLst/>
              <a:rect l="l" t="t" r="r" b="b"/>
              <a:pathLst>
                <a:path w="1637665" h="409575">
                  <a:moveTo>
                    <a:pt x="1637399" y="409250"/>
                  </a:moveTo>
                  <a:lnTo>
                    <a:pt x="0" y="409250"/>
                  </a:lnTo>
                  <a:lnTo>
                    <a:pt x="0" y="0"/>
                  </a:lnTo>
                  <a:lnTo>
                    <a:pt x="1637399" y="0"/>
                  </a:lnTo>
                  <a:lnTo>
                    <a:pt x="1637399" y="409250"/>
                  </a:lnTo>
                  <a:close/>
                </a:path>
              </a:pathLst>
            </a:custGeom>
            <a:solidFill>
              <a:srgbClr val="F493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sz="half" idx="3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6845" marR="100965" indent="-144780">
              <a:lnSpc>
                <a:spcPct val="100000"/>
              </a:lnSpc>
              <a:spcBef>
                <a:spcPts val="100"/>
              </a:spcBef>
              <a:buClr>
                <a:srgbClr val="F45B6A"/>
              </a:buClr>
              <a:buFont typeface="Arial MT"/>
              <a:buChar char="•"/>
              <a:tabLst>
                <a:tab pos="156845" algn="l"/>
              </a:tabLst>
            </a:pPr>
            <a:r>
              <a:rPr dirty="0"/>
              <a:t>Selama</a:t>
            </a:r>
            <a:r>
              <a:rPr spc="-30" dirty="0"/>
              <a:t> </a:t>
            </a:r>
            <a:r>
              <a:rPr dirty="0"/>
              <a:t>pembelajaran</a:t>
            </a:r>
            <a:r>
              <a:rPr spc="-25" dirty="0"/>
              <a:t> </a:t>
            </a:r>
            <a:r>
              <a:rPr dirty="0"/>
              <a:t>di</a:t>
            </a:r>
            <a:r>
              <a:rPr spc="-30" dirty="0"/>
              <a:t> </a:t>
            </a:r>
            <a:r>
              <a:rPr spc="-10" dirty="0"/>
              <a:t>sekolah,</a:t>
            </a:r>
            <a:r>
              <a:rPr spc="-25" dirty="0"/>
              <a:t> </a:t>
            </a:r>
            <a:r>
              <a:rPr spc="-20" dirty="0"/>
              <a:t>guru </a:t>
            </a:r>
            <a:r>
              <a:rPr spc="-10" dirty="0"/>
              <a:t>dihadapkan</a:t>
            </a:r>
            <a:r>
              <a:rPr spc="-45" dirty="0"/>
              <a:t> </a:t>
            </a:r>
            <a:r>
              <a:rPr dirty="0"/>
              <a:t>dengan</a:t>
            </a:r>
            <a:r>
              <a:rPr spc="-45" dirty="0"/>
              <a:t> </a:t>
            </a:r>
            <a:r>
              <a:rPr dirty="0"/>
              <a:t>berbagai</a:t>
            </a:r>
            <a:r>
              <a:rPr spc="-45" dirty="0"/>
              <a:t> </a:t>
            </a:r>
            <a:r>
              <a:rPr spc="-10" dirty="0"/>
              <a:t>karakteristik siswa.</a:t>
            </a:r>
          </a:p>
          <a:p>
            <a:pPr marL="156845" marR="159385" indent="-144780">
              <a:lnSpc>
                <a:spcPct val="100000"/>
              </a:lnSpc>
              <a:spcBef>
                <a:spcPts val="1600"/>
              </a:spcBef>
              <a:buClr>
                <a:srgbClr val="F45B6A"/>
              </a:buClr>
              <a:buFont typeface="Arial MT"/>
              <a:buChar char="•"/>
              <a:tabLst>
                <a:tab pos="156845" algn="l"/>
              </a:tabLst>
            </a:pPr>
            <a:r>
              <a:rPr spc="-20" dirty="0"/>
              <a:t>Topik</a:t>
            </a:r>
            <a:r>
              <a:rPr spc="-45" dirty="0"/>
              <a:t> </a:t>
            </a:r>
            <a:r>
              <a:rPr dirty="0"/>
              <a:t>kali</a:t>
            </a:r>
            <a:r>
              <a:rPr spc="-40" dirty="0"/>
              <a:t> </a:t>
            </a:r>
            <a:r>
              <a:rPr dirty="0"/>
              <a:t>ini</a:t>
            </a:r>
            <a:r>
              <a:rPr spc="-40" dirty="0"/>
              <a:t> </a:t>
            </a:r>
            <a:r>
              <a:rPr dirty="0"/>
              <a:t>tidak</a:t>
            </a:r>
            <a:r>
              <a:rPr spc="-40" dirty="0"/>
              <a:t> </a:t>
            </a:r>
            <a:r>
              <a:rPr dirty="0"/>
              <a:t>hanya</a:t>
            </a:r>
            <a:r>
              <a:rPr spc="-40" dirty="0"/>
              <a:t> </a:t>
            </a:r>
            <a:r>
              <a:rPr spc="-10" dirty="0"/>
              <a:t>membahas karakteristik</a:t>
            </a:r>
            <a:r>
              <a:rPr spc="-50" dirty="0"/>
              <a:t> </a:t>
            </a:r>
            <a:r>
              <a:rPr dirty="0"/>
              <a:t>siswa</a:t>
            </a:r>
            <a:r>
              <a:rPr spc="-45" dirty="0"/>
              <a:t> </a:t>
            </a:r>
            <a:r>
              <a:rPr dirty="0"/>
              <a:t>berkebutuhan</a:t>
            </a:r>
            <a:r>
              <a:rPr spc="-40" dirty="0"/>
              <a:t> </a:t>
            </a:r>
            <a:r>
              <a:rPr spc="-10" dirty="0"/>
              <a:t>khusus, </a:t>
            </a:r>
            <a:r>
              <a:rPr dirty="0"/>
              <a:t>tetapi</a:t>
            </a:r>
            <a:r>
              <a:rPr spc="-25" dirty="0"/>
              <a:t> </a:t>
            </a:r>
            <a:r>
              <a:rPr dirty="0"/>
              <a:t>juga</a:t>
            </a:r>
            <a:r>
              <a:rPr spc="-20" dirty="0"/>
              <a:t> </a:t>
            </a:r>
            <a:r>
              <a:rPr dirty="0"/>
              <a:t>siswa</a:t>
            </a:r>
            <a:r>
              <a:rPr spc="-20" dirty="0"/>
              <a:t> non-</a:t>
            </a:r>
            <a:r>
              <a:rPr dirty="0"/>
              <a:t>ABK</a:t>
            </a:r>
            <a:r>
              <a:rPr spc="-20" dirty="0"/>
              <a:t> </a:t>
            </a:r>
            <a:r>
              <a:rPr dirty="0"/>
              <a:t>yang</a:t>
            </a:r>
            <a:r>
              <a:rPr spc="-20" dirty="0"/>
              <a:t> </a:t>
            </a:r>
            <a:r>
              <a:rPr spc="-10" dirty="0"/>
              <a:t>memiliki kesukaran</a:t>
            </a:r>
            <a:r>
              <a:rPr spc="-25" dirty="0"/>
              <a:t> </a:t>
            </a:r>
            <a:r>
              <a:rPr dirty="0"/>
              <a:t>belajar</a:t>
            </a:r>
            <a:r>
              <a:rPr spc="-20" dirty="0"/>
              <a:t> </a:t>
            </a:r>
            <a:r>
              <a:rPr dirty="0"/>
              <a:t>di</a:t>
            </a:r>
            <a:r>
              <a:rPr spc="-20" dirty="0"/>
              <a:t> </a:t>
            </a:r>
            <a:r>
              <a:rPr spc="-10" dirty="0"/>
              <a:t>kelas.</a:t>
            </a:r>
          </a:p>
          <a:p>
            <a:pPr marL="156845" marR="5080" indent="-144780">
              <a:lnSpc>
                <a:spcPct val="100000"/>
              </a:lnSpc>
              <a:spcBef>
                <a:spcPts val="1600"/>
              </a:spcBef>
              <a:buClr>
                <a:srgbClr val="F45B6A"/>
              </a:buClr>
              <a:buFont typeface="Arial MT"/>
              <a:buChar char="•"/>
              <a:tabLst>
                <a:tab pos="156845" algn="l"/>
              </a:tabLst>
            </a:pPr>
            <a:r>
              <a:rPr dirty="0"/>
              <a:t>Kesulitan</a:t>
            </a:r>
            <a:r>
              <a:rPr spc="-40" dirty="0"/>
              <a:t> </a:t>
            </a:r>
            <a:r>
              <a:rPr dirty="0"/>
              <a:t>siswa</a:t>
            </a:r>
            <a:r>
              <a:rPr spc="-40" dirty="0"/>
              <a:t> </a:t>
            </a:r>
            <a:r>
              <a:rPr spc="-10" dirty="0"/>
              <a:t>ditunjukkan</a:t>
            </a:r>
            <a:r>
              <a:rPr spc="-40" dirty="0"/>
              <a:t> </a:t>
            </a:r>
            <a:r>
              <a:rPr dirty="0"/>
              <a:t>dengan</a:t>
            </a:r>
            <a:r>
              <a:rPr spc="-40" dirty="0"/>
              <a:t> </a:t>
            </a:r>
            <a:r>
              <a:rPr spc="-10" dirty="0"/>
              <a:t>adanya </a:t>
            </a:r>
            <a:r>
              <a:rPr spc="-20" dirty="0"/>
              <a:t>hambatan-</a:t>
            </a:r>
            <a:r>
              <a:rPr spc="-10" dirty="0"/>
              <a:t>hambatan</a:t>
            </a:r>
            <a:r>
              <a:rPr spc="5" dirty="0"/>
              <a:t> </a:t>
            </a:r>
            <a:r>
              <a:rPr dirty="0"/>
              <a:t>tertentu</a:t>
            </a:r>
            <a:r>
              <a:rPr spc="5" dirty="0"/>
              <a:t> </a:t>
            </a:r>
            <a:r>
              <a:rPr spc="-10" dirty="0"/>
              <a:t>untuk mencapai</a:t>
            </a:r>
            <a:r>
              <a:rPr spc="-40" dirty="0"/>
              <a:t> </a:t>
            </a:r>
            <a:r>
              <a:rPr dirty="0"/>
              <a:t>hasil</a:t>
            </a:r>
            <a:r>
              <a:rPr spc="-30" dirty="0"/>
              <a:t> </a:t>
            </a:r>
            <a:r>
              <a:rPr dirty="0"/>
              <a:t>belajar,</a:t>
            </a:r>
            <a:r>
              <a:rPr spc="-30" dirty="0"/>
              <a:t> </a:t>
            </a:r>
            <a:r>
              <a:rPr dirty="0"/>
              <a:t>seperti</a:t>
            </a:r>
            <a:r>
              <a:rPr spc="-30" dirty="0"/>
              <a:t> </a:t>
            </a:r>
            <a:r>
              <a:rPr spc="-10" dirty="0"/>
              <a:t>motiivasi rendah,</a:t>
            </a:r>
            <a:r>
              <a:rPr spc="-45" dirty="0"/>
              <a:t> </a:t>
            </a:r>
            <a:r>
              <a:rPr dirty="0"/>
              <a:t>lambat</a:t>
            </a:r>
            <a:r>
              <a:rPr spc="-45" dirty="0"/>
              <a:t> </a:t>
            </a:r>
            <a:r>
              <a:rPr dirty="0"/>
              <a:t>belajar</a:t>
            </a:r>
            <a:r>
              <a:rPr spc="-45" dirty="0"/>
              <a:t> </a:t>
            </a:r>
            <a:r>
              <a:rPr dirty="0"/>
              <a:t>(slow</a:t>
            </a:r>
            <a:r>
              <a:rPr spc="-40" dirty="0"/>
              <a:t> </a:t>
            </a:r>
            <a:r>
              <a:rPr spc="-10" dirty="0"/>
              <a:t>learner), underachiever,</a:t>
            </a:r>
            <a:r>
              <a:rPr spc="-20" dirty="0"/>
              <a:t> </a:t>
            </a:r>
            <a:r>
              <a:rPr spc="-25" dirty="0"/>
              <a:t>dst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2631615" y="841638"/>
            <a:ext cx="3745865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00" spc="-280" dirty="0">
                <a:solidFill>
                  <a:srgbClr val="5A9E91"/>
                </a:solidFill>
              </a:rPr>
              <a:t>2.</a:t>
            </a:r>
            <a:r>
              <a:rPr sz="3500" spc="45" dirty="0">
                <a:solidFill>
                  <a:srgbClr val="5A9E91"/>
                </a:solidFill>
              </a:rPr>
              <a:t> </a:t>
            </a:r>
            <a:r>
              <a:rPr sz="3500" spc="-225" dirty="0">
                <a:solidFill>
                  <a:srgbClr val="5A9E91"/>
                </a:solidFill>
              </a:rPr>
              <a:t>Kesukaran</a:t>
            </a:r>
            <a:r>
              <a:rPr sz="3500" spc="45" dirty="0">
                <a:solidFill>
                  <a:srgbClr val="5A9E91"/>
                </a:solidFill>
              </a:rPr>
              <a:t> </a:t>
            </a:r>
            <a:r>
              <a:rPr sz="3500" spc="-105" dirty="0">
                <a:solidFill>
                  <a:srgbClr val="5A9E91"/>
                </a:solidFill>
              </a:rPr>
              <a:t>Belajar</a:t>
            </a:r>
            <a:endParaRPr sz="3500"/>
          </a:p>
        </p:txBody>
      </p:sp>
      <p:sp>
        <p:nvSpPr>
          <p:cNvPr id="12" name="object 12"/>
          <p:cNvSpPr txBox="1"/>
          <p:nvPr/>
        </p:nvSpPr>
        <p:spPr>
          <a:xfrm>
            <a:off x="336945" y="1782042"/>
            <a:ext cx="4627880" cy="1092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73050">
              <a:lnSpc>
                <a:spcPct val="100000"/>
              </a:lnSpc>
              <a:spcBef>
                <a:spcPts val="100"/>
              </a:spcBef>
            </a:pPr>
            <a:r>
              <a:rPr sz="1400" i="1" dirty="0">
                <a:solidFill>
                  <a:srgbClr val="003E4F"/>
                </a:solidFill>
                <a:latin typeface="Arial"/>
                <a:cs typeface="Arial"/>
              </a:rPr>
              <a:t>Pernahkah</a:t>
            </a:r>
            <a:r>
              <a:rPr sz="1400" i="1" spc="-30" dirty="0">
                <a:solidFill>
                  <a:srgbClr val="003E4F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003E4F"/>
                </a:solidFill>
                <a:latin typeface="Arial"/>
                <a:cs typeface="Arial"/>
              </a:rPr>
              <a:t>kita</a:t>
            </a:r>
            <a:r>
              <a:rPr sz="1400" i="1" spc="-20" dirty="0">
                <a:solidFill>
                  <a:srgbClr val="003E4F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003E4F"/>
                </a:solidFill>
                <a:latin typeface="Arial"/>
                <a:cs typeface="Arial"/>
              </a:rPr>
              <a:t>menemui</a:t>
            </a:r>
            <a:r>
              <a:rPr sz="1400" i="1" spc="-20" dirty="0">
                <a:solidFill>
                  <a:srgbClr val="003E4F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003E4F"/>
                </a:solidFill>
                <a:latin typeface="Arial"/>
                <a:cs typeface="Arial"/>
              </a:rPr>
              <a:t>siswa</a:t>
            </a:r>
            <a:r>
              <a:rPr sz="1400" i="1" spc="-20" dirty="0">
                <a:solidFill>
                  <a:srgbClr val="003E4F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003E4F"/>
                </a:solidFill>
                <a:latin typeface="Arial"/>
                <a:cs typeface="Arial"/>
              </a:rPr>
              <a:t>yang</a:t>
            </a:r>
            <a:r>
              <a:rPr sz="1400" i="1" spc="-20" dirty="0">
                <a:solidFill>
                  <a:srgbClr val="003E4F"/>
                </a:solidFill>
                <a:latin typeface="Arial"/>
                <a:cs typeface="Arial"/>
              </a:rPr>
              <a:t> </a:t>
            </a:r>
            <a:r>
              <a:rPr sz="1400" i="1" spc="-10" dirty="0">
                <a:solidFill>
                  <a:srgbClr val="003E4F"/>
                </a:solidFill>
                <a:latin typeface="Arial"/>
                <a:cs typeface="Arial"/>
              </a:rPr>
              <a:t>benar-</a:t>
            </a:r>
            <a:r>
              <a:rPr sz="1400" i="1" dirty="0">
                <a:solidFill>
                  <a:srgbClr val="003E4F"/>
                </a:solidFill>
                <a:latin typeface="Arial"/>
                <a:cs typeface="Arial"/>
              </a:rPr>
              <a:t>benar</a:t>
            </a:r>
            <a:r>
              <a:rPr sz="1400" i="1" spc="-20" dirty="0">
                <a:solidFill>
                  <a:srgbClr val="003E4F"/>
                </a:solidFill>
                <a:latin typeface="Arial"/>
                <a:cs typeface="Arial"/>
              </a:rPr>
              <a:t> </a:t>
            </a:r>
            <a:r>
              <a:rPr sz="1400" i="1" spc="-10" dirty="0">
                <a:solidFill>
                  <a:srgbClr val="003E4F"/>
                </a:solidFill>
                <a:latin typeface="Arial"/>
                <a:cs typeface="Arial"/>
              </a:rPr>
              <a:t>tidak </a:t>
            </a:r>
            <a:r>
              <a:rPr sz="1400" i="1" dirty="0">
                <a:solidFill>
                  <a:srgbClr val="003E4F"/>
                </a:solidFill>
                <a:latin typeface="Arial"/>
                <a:cs typeface="Arial"/>
              </a:rPr>
              <a:t>semangat</a:t>
            </a:r>
            <a:r>
              <a:rPr sz="1400" i="1" spc="-25" dirty="0">
                <a:solidFill>
                  <a:srgbClr val="003E4F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003E4F"/>
                </a:solidFill>
                <a:latin typeface="Arial"/>
                <a:cs typeface="Arial"/>
              </a:rPr>
              <a:t>untuk</a:t>
            </a:r>
            <a:r>
              <a:rPr sz="1400" i="1" spc="-20" dirty="0">
                <a:solidFill>
                  <a:srgbClr val="003E4F"/>
                </a:solidFill>
                <a:latin typeface="Arial"/>
                <a:cs typeface="Arial"/>
              </a:rPr>
              <a:t> </a:t>
            </a:r>
            <a:r>
              <a:rPr sz="1400" i="1" spc="-10" dirty="0">
                <a:solidFill>
                  <a:srgbClr val="003E4F"/>
                </a:solidFill>
                <a:latin typeface="Arial"/>
                <a:cs typeface="Arial"/>
              </a:rPr>
              <a:t>belajar?</a:t>
            </a:r>
            <a:endParaRPr sz="14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400" i="1" dirty="0">
                <a:solidFill>
                  <a:srgbClr val="003E4F"/>
                </a:solidFill>
                <a:latin typeface="Arial"/>
                <a:cs typeface="Arial"/>
              </a:rPr>
              <a:t>Sulit</a:t>
            </a:r>
            <a:r>
              <a:rPr sz="1400" i="1" spc="-35" dirty="0">
                <a:solidFill>
                  <a:srgbClr val="003E4F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003E4F"/>
                </a:solidFill>
                <a:latin typeface="Arial"/>
                <a:cs typeface="Arial"/>
              </a:rPr>
              <a:t>memahami</a:t>
            </a:r>
            <a:r>
              <a:rPr sz="1400" i="1" spc="-30" dirty="0">
                <a:solidFill>
                  <a:srgbClr val="003E4F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003E4F"/>
                </a:solidFill>
                <a:latin typeface="Arial"/>
                <a:cs typeface="Arial"/>
              </a:rPr>
              <a:t>materi</a:t>
            </a:r>
            <a:r>
              <a:rPr sz="1400" i="1" spc="-30" dirty="0">
                <a:solidFill>
                  <a:srgbClr val="003E4F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003E4F"/>
                </a:solidFill>
                <a:latin typeface="Arial"/>
                <a:cs typeface="Arial"/>
              </a:rPr>
              <a:t>meski</a:t>
            </a:r>
            <a:r>
              <a:rPr sz="1400" i="1" spc="-30" dirty="0">
                <a:solidFill>
                  <a:srgbClr val="003E4F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003E4F"/>
                </a:solidFill>
                <a:latin typeface="Arial"/>
                <a:cs typeface="Arial"/>
              </a:rPr>
              <a:t>telah</a:t>
            </a:r>
            <a:r>
              <a:rPr sz="1400" i="1" spc="-30" dirty="0">
                <a:solidFill>
                  <a:srgbClr val="003E4F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003E4F"/>
                </a:solidFill>
                <a:latin typeface="Arial"/>
                <a:cs typeface="Arial"/>
              </a:rPr>
              <a:t>dijelaskan</a:t>
            </a:r>
            <a:r>
              <a:rPr sz="1400" i="1" spc="-30" dirty="0">
                <a:solidFill>
                  <a:srgbClr val="003E4F"/>
                </a:solidFill>
                <a:latin typeface="Arial"/>
                <a:cs typeface="Arial"/>
              </a:rPr>
              <a:t> </a:t>
            </a:r>
            <a:r>
              <a:rPr sz="1400" i="1" spc="-10" dirty="0">
                <a:solidFill>
                  <a:srgbClr val="003E4F"/>
                </a:solidFill>
                <a:latin typeface="Arial"/>
                <a:cs typeface="Arial"/>
              </a:rPr>
              <a:t>berkali-kali? </a:t>
            </a:r>
            <a:r>
              <a:rPr sz="1400" i="1" dirty="0">
                <a:solidFill>
                  <a:srgbClr val="003E4F"/>
                </a:solidFill>
                <a:latin typeface="Arial"/>
                <a:cs typeface="Arial"/>
              </a:rPr>
              <a:t>Nilainya</a:t>
            </a:r>
            <a:r>
              <a:rPr sz="1400" i="1" spc="-30" dirty="0">
                <a:solidFill>
                  <a:srgbClr val="003E4F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003E4F"/>
                </a:solidFill>
                <a:latin typeface="Arial"/>
                <a:cs typeface="Arial"/>
              </a:rPr>
              <a:t>buruk</a:t>
            </a:r>
            <a:r>
              <a:rPr sz="1400" i="1" spc="-20" dirty="0">
                <a:solidFill>
                  <a:srgbClr val="003E4F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003E4F"/>
                </a:solidFill>
                <a:latin typeface="Arial"/>
                <a:cs typeface="Arial"/>
              </a:rPr>
              <a:t>tapi</a:t>
            </a:r>
            <a:r>
              <a:rPr sz="1400" i="1" spc="-20" dirty="0">
                <a:solidFill>
                  <a:srgbClr val="003E4F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003E4F"/>
                </a:solidFill>
                <a:latin typeface="Arial"/>
                <a:cs typeface="Arial"/>
              </a:rPr>
              <a:t>sebenarnya</a:t>
            </a:r>
            <a:r>
              <a:rPr sz="1400" i="1" spc="-20" dirty="0">
                <a:solidFill>
                  <a:srgbClr val="003E4F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003E4F"/>
                </a:solidFill>
                <a:latin typeface="Arial"/>
                <a:cs typeface="Arial"/>
              </a:rPr>
              <a:t>di</a:t>
            </a:r>
            <a:r>
              <a:rPr sz="1400" i="1" spc="-20" dirty="0">
                <a:solidFill>
                  <a:srgbClr val="003E4F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003E4F"/>
                </a:solidFill>
                <a:latin typeface="Arial"/>
                <a:cs typeface="Arial"/>
              </a:rPr>
              <a:t>luar</a:t>
            </a:r>
            <a:r>
              <a:rPr sz="1400" i="1" spc="-20" dirty="0">
                <a:solidFill>
                  <a:srgbClr val="003E4F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003E4F"/>
                </a:solidFill>
                <a:latin typeface="Arial"/>
                <a:cs typeface="Arial"/>
              </a:rPr>
              <a:t>kelas</a:t>
            </a:r>
            <a:r>
              <a:rPr sz="1400" i="1" spc="-15" dirty="0">
                <a:solidFill>
                  <a:srgbClr val="003E4F"/>
                </a:solidFill>
                <a:latin typeface="Arial"/>
                <a:cs typeface="Arial"/>
              </a:rPr>
              <a:t> </a:t>
            </a:r>
            <a:r>
              <a:rPr sz="1400" i="1" spc="-10" dirty="0">
                <a:solidFill>
                  <a:srgbClr val="003E4F"/>
                </a:solidFill>
                <a:latin typeface="Arial"/>
                <a:cs typeface="Arial"/>
              </a:rPr>
              <a:t>menunjukkan </a:t>
            </a:r>
            <a:r>
              <a:rPr sz="1400" i="1" dirty="0">
                <a:solidFill>
                  <a:srgbClr val="003E4F"/>
                </a:solidFill>
                <a:latin typeface="Arial"/>
                <a:cs typeface="Arial"/>
              </a:rPr>
              <a:t>performa</a:t>
            </a:r>
            <a:r>
              <a:rPr sz="1400" i="1" spc="-30" dirty="0">
                <a:solidFill>
                  <a:srgbClr val="003E4F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003E4F"/>
                </a:solidFill>
                <a:latin typeface="Arial"/>
                <a:cs typeface="Arial"/>
              </a:rPr>
              <a:t>kognitif</a:t>
            </a:r>
            <a:r>
              <a:rPr sz="1400" i="1" spc="-30" dirty="0">
                <a:solidFill>
                  <a:srgbClr val="003E4F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003E4F"/>
                </a:solidFill>
                <a:latin typeface="Arial"/>
                <a:cs typeface="Arial"/>
              </a:rPr>
              <a:t>yg</a:t>
            </a:r>
            <a:r>
              <a:rPr sz="1400" i="1" spc="-30" dirty="0">
                <a:solidFill>
                  <a:srgbClr val="003E4F"/>
                </a:solidFill>
                <a:latin typeface="Arial"/>
                <a:cs typeface="Arial"/>
              </a:rPr>
              <a:t> </a:t>
            </a:r>
            <a:r>
              <a:rPr sz="1400" i="1" spc="-10" dirty="0">
                <a:solidFill>
                  <a:srgbClr val="003E4F"/>
                </a:solidFill>
                <a:latin typeface="Arial"/>
                <a:cs typeface="Arial"/>
              </a:rPr>
              <a:t>baik?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623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2490"/>
              </a:spcBef>
            </a:pPr>
            <a:r>
              <a:rPr sz="8000" spc="-525" dirty="0"/>
              <a:t>Slow</a:t>
            </a:r>
            <a:r>
              <a:rPr sz="8000" spc="185" dirty="0"/>
              <a:t> </a:t>
            </a:r>
            <a:r>
              <a:rPr sz="8000" spc="-330" dirty="0"/>
              <a:t>Learner</a:t>
            </a:r>
            <a:endParaRPr sz="8000"/>
          </a:p>
          <a:p>
            <a:pPr marL="1270" marR="12700" algn="ctr">
              <a:lnSpc>
                <a:spcPct val="100000"/>
              </a:lnSpc>
              <a:spcBef>
                <a:spcPts val="540"/>
              </a:spcBef>
            </a:pPr>
            <a:r>
              <a:rPr sz="1800" b="1" spc="-10" dirty="0">
                <a:latin typeface="Candara"/>
                <a:cs typeface="Candara"/>
              </a:rPr>
              <a:t>(Lambat</a:t>
            </a:r>
            <a:r>
              <a:rPr sz="1800" b="1" spc="-30" dirty="0">
                <a:latin typeface="Candara"/>
                <a:cs typeface="Candara"/>
              </a:rPr>
              <a:t> </a:t>
            </a:r>
            <a:r>
              <a:rPr sz="1800" b="1" spc="-10" dirty="0">
                <a:latin typeface="Candara"/>
                <a:cs typeface="Candara"/>
              </a:rPr>
              <a:t>Belajar)</a:t>
            </a:r>
            <a:endParaRPr sz="1800">
              <a:latin typeface="Candara"/>
              <a:cs typeface="Candar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112484" y="3894685"/>
            <a:ext cx="4044315" cy="1261745"/>
            <a:chOff x="5112484" y="3894685"/>
            <a:chExt cx="4044315" cy="1261745"/>
          </a:xfrm>
        </p:grpSpPr>
        <p:sp>
          <p:nvSpPr>
            <p:cNvPr id="3" name="object 3"/>
            <p:cNvSpPr/>
            <p:nvPr/>
          </p:nvSpPr>
          <p:spPr>
            <a:xfrm>
              <a:off x="5125184" y="3907385"/>
              <a:ext cx="4018915" cy="1236345"/>
            </a:xfrm>
            <a:custGeom>
              <a:avLst/>
              <a:gdLst/>
              <a:ahLst/>
              <a:cxnLst/>
              <a:rect l="l" t="t" r="r" b="b"/>
              <a:pathLst>
                <a:path w="4018915" h="1236345">
                  <a:moveTo>
                    <a:pt x="3929749" y="1236114"/>
                  </a:moveTo>
                  <a:lnTo>
                    <a:pt x="206023" y="1236114"/>
                  </a:lnTo>
                  <a:lnTo>
                    <a:pt x="158783" y="1230672"/>
                  </a:lnTo>
                  <a:lnTo>
                    <a:pt x="115419" y="1215173"/>
                  </a:lnTo>
                  <a:lnTo>
                    <a:pt x="77166" y="1190852"/>
                  </a:lnTo>
                  <a:lnTo>
                    <a:pt x="45260" y="1158947"/>
                  </a:lnTo>
                  <a:lnTo>
                    <a:pt x="20940" y="1120694"/>
                  </a:lnTo>
                  <a:lnTo>
                    <a:pt x="5441" y="1077330"/>
                  </a:lnTo>
                  <a:lnTo>
                    <a:pt x="0" y="1030090"/>
                  </a:lnTo>
                  <a:lnTo>
                    <a:pt x="0" y="206022"/>
                  </a:lnTo>
                  <a:lnTo>
                    <a:pt x="5441" y="158783"/>
                  </a:lnTo>
                  <a:lnTo>
                    <a:pt x="20940" y="115419"/>
                  </a:lnTo>
                  <a:lnTo>
                    <a:pt x="45260" y="77166"/>
                  </a:lnTo>
                  <a:lnTo>
                    <a:pt x="77166" y="45260"/>
                  </a:lnTo>
                  <a:lnTo>
                    <a:pt x="115419" y="20940"/>
                  </a:lnTo>
                  <a:lnTo>
                    <a:pt x="158783" y="5441"/>
                  </a:lnTo>
                  <a:lnTo>
                    <a:pt x="206023" y="0"/>
                  </a:lnTo>
                  <a:lnTo>
                    <a:pt x="3929749" y="0"/>
                  </a:lnTo>
                  <a:lnTo>
                    <a:pt x="3970130" y="3995"/>
                  </a:lnTo>
                  <a:lnTo>
                    <a:pt x="4008591" y="15682"/>
                  </a:lnTo>
                  <a:lnTo>
                    <a:pt x="4018815" y="21140"/>
                  </a:lnTo>
                  <a:lnTo>
                    <a:pt x="4018815" y="1215723"/>
                  </a:lnTo>
                  <a:lnTo>
                    <a:pt x="3976989" y="1230672"/>
                  </a:lnTo>
                  <a:lnTo>
                    <a:pt x="3929749" y="1236114"/>
                  </a:lnTo>
                  <a:close/>
                </a:path>
              </a:pathLst>
            </a:custGeom>
            <a:solidFill>
              <a:srgbClr val="003E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125184" y="3907385"/>
              <a:ext cx="4018915" cy="1236345"/>
            </a:xfrm>
            <a:custGeom>
              <a:avLst/>
              <a:gdLst/>
              <a:ahLst/>
              <a:cxnLst/>
              <a:rect l="l" t="t" r="r" b="b"/>
              <a:pathLst>
                <a:path w="4018915" h="1236345">
                  <a:moveTo>
                    <a:pt x="4018815" y="1215723"/>
                  </a:moveTo>
                  <a:lnTo>
                    <a:pt x="3976989" y="1230672"/>
                  </a:lnTo>
                  <a:lnTo>
                    <a:pt x="3929749" y="1236114"/>
                  </a:lnTo>
                  <a:lnTo>
                    <a:pt x="206023" y="1236114"/>
                  </a:lnTo>
                  <a:lnTo>
                    <a:pt x="158783" y="1230672"/>
                  </a:lnTo>
                  <a:lnTo>
                    <a:pt x="115419" y="1215173"/>
                  </a:lnTo>
                  <a:lnTo>
                    <a:pt x="77166" y="1190852"/>
                  </a:lnTo>
                  <a:lnTo>
                    <a:pt x="45260" y="1158947"/>
                  </a:lnTo>
                  <a:lnTo>
                    <a:pt x="20940" y="1120694"/>
                  </a:lnTo>
                  <a:lnTo>
                    <a:pt x="5441" y="1077330"/>
                  </a:lnTo>
                  <a:lnTo>
                    <a:pt x="0" y="1030090"/>
                  </a:lnTo>
                  <a:lnTo>
                    <a:pt x="0" y="206022"/>
                  </a:lnTo>
                  <a:lnTo>
                    <a:pt x="5441" y="158783"/>
                  </a:lnTo>
                  <a:lnTo>
                    <a:pt x="20940" y="115419"/>
                  </a:lnTo>
                  <a:lnTo>
                    <a:pt x="45260" y="77166"/>
                  </a:lnTo>
                  <a:lnTo>
                    <a:pt x="77166" y="45260"/>
                  </a:lnTo>
                  <a:lnTo>
                    <a:pt x="115419" y="20940"/>
                  </a:lnTo>
                  <a:lnTo>
                    <a:pt x="158783" y="5441"/>
                  </a:lnTo>
                  <a:lnTo>
                    <a:pt x="206023" y="0"/>
                  </a:lnTo>
                  <a:lnTo>
                    <a:pt x="3929749" y="0"/>
                  </a:lnTo>
                  <a:lnTo>
                    <a:pt x="3970130" y="3995"/>
                  </a:lnTo>
                  <a:lnTo>
                    <a:pt x="4008591" y="15682"/>
                  </a:lnTo>
                  <a:lnTo>
                    <a:pt x="4018815" y="21140"/>
                  </a:lnTo>
                </a:path>
              </a:pathLst>
            </a:custGeom>
            <a:ln w="25399">
              <a:solidFill>
                <a:srgbClr val="B26B6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380582" y="102809"/>
            <a:ext cx="4279900" cy="1092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500" spc="-160" dirty="0">
                <a:solidFill>
                  <a:srgbClr val="5A9E91"/>
                </a:solidFill>
              </a:rPr>
              <a:t>Deﬁnisi</a:t>
            </a:r>
            <a:r>
              <a:rPr sz="3500" spc="-85" dirty="0">
                <a:solidFill>
                  <a:srgbClr val="5A9E91"/>
                </a:solidFill>
              </a:rPr>
              <a:t> </a:t>
            </a:r>
            <a:r>
              <a:rPr sz="3500" spc="-20" dirty="0">
                <a:solidFill>
                  <a:srgbClr val="5A9E91"/>
                </a:solidFill>
              </a:rPr>
              <a:t>dan</a:t>
            </a:r>
            <a:r>
              <a:rPr sz="3500" spc="-190" dirty="0">
                <a:solidFill>
                  <a:srgbClr val="5A9E91"/>
                </a:solidFill>
              </a:rPr>
              <a:t> </a:t>
            </a:r>
            <a:r>
              <a:rPr sz="3500" spc="-120" dirty="0">
                <a:solidFill>
                  <a:srgbClr val="5A9E91"/>
                </a:solidFill>
              </a:rPr>
              <a:t>Gambaran </a:t>
            </a:r>
            <a:r>
              <a:rPr sz="3500" spc="-90" dirty="0">
                <a:solidFill>
                  <a:srgbClr val="5A9E91"/>
                </a:solidFill>
              </a:rPr>
              <a:t>tentang</a:t>
            </a:r>
            <a:r>
              <a:rPr sz="3500" spc="-95" dirty="0">
                <a:solidFill>
                  <a:srgbClr val="5A9E91"/>
                </a:solidFill>
              </a:rPr>
              <a:t> </a:t>
            </a:r>
            <a:r>
              <a:rPr sz="3500" spc="-204" dirty="0">
                <a:solidFill>
                  <a:srgbClr val="5A9E91"/>
                </a:solidFill>
              </a:rPr>
              <a:t>Slow</a:t>
            </a:r>
            <a:r>
              <a:rPr sz="3500" spc="-35" dirty="0">
                <a:solidFill>
                  <a:srgbClr val="5A9E91"/>
                </a:solidFill>
              </a:rPr>
              <a:t> </a:t>
            </a:r>
            <a:r>
              <a:rPr sz="3500" spc="-10" dirty="0">
                <a:solidFill>
                  <a:srgbClr val="5A9E91"/>
                </a:solidFill>
              </a:rPr>
              <a:t>Learner</a:t>
            </a:r>
            <a:endParaRPr sz="3500"/>
          </a:p>
        </p:txBody>
      </p:sp>
      <p:grpSp>
        <p:nvGrpSpPr>
          <p:cNvPr id="6" name="object 6"/>
          <p:cNvGrpSpPr/>
          <p:nvPr/>
        </p:nvGrpSpPr>
        <p:grpSpPr>
          <a:xfrm>
            <a:off x="130755" y="1382297"/>
            <a:ext cx="5661025" cy="953135"/>
            <a:chOff x="130755" y="1382297"/>
            <a:chExt cx="5661025" cy="953135"/>
          </a:xfrm>
        </p:grpSpPr>
        <p:sp>
          <p:nvSpPr>
            <p:cNvPr id="7" name="object 7"/>
            <p:cNvSpPr/>
            <p:nvPr/>
          </p:nvSpPr>
          <p:spPr>
            <a:xfrm>
              <a:off x="143455" y="1394997"/>
              <a:ext cx="5635625" cy="927735"/>
            </a:xfrm>
            <a:custGeom>
              <a:avLst/>
              <a:gdLst/>
              <a:ahLst/>
              <a:cxnLst/>
              <a:rect l="l" t="t" r="r" b="b"/>
              <a:pathLst>
                <a:path w="5635625" h="927735">
                  <a:moveTo>
                    <a:pt x="5480688" y="927388"/>
                  </a:moveTo>
                  <a:lnTo>
                    <a:pt x="154567" y="927388"/>
                  </a:lnTo>
                  <a:lnTo>
                    <a:pt x="105712" y="919509"/>
                  </a:lnTo>
                  <a:lnTo>
                    <a:pt x="63282" y="897566"/>
                  </a:lnTo>
                  <a:lnTo>
                    <a:pt x="29822" y="864106"/>
                  </a:lnTo>
                  <a:lnTo>
                    <a:pt x="7879" y="821676"/>
                  </a:lnTo>
                  <a:lnTo>
                    <a:pt x="0" y="772821"/>
                  </a:lnTo>
                  <a:lnTo>
                    <a:pt x="0" y="154567"/>
                  </a:lnTo>
                  <a:lnTo>
                    <a:pt x="7879" y="105712"/>
                  </a:lnTo>
                  <a:lnTo>
                    <a:pt x="29822" y="63282"/>
                  </a:lnTo>
                  <a:lnTo>
                    <a:pt x="63282" y="29822"/>
                  </a:lnTo>
                  <a:lnTo>
                    <a:pt x="105712" y="7879"/>
                  </a:lnTo>
                  <a:lnTo>
                    <a:pt x="154567" y="0"/>
                  </a:lnTo>
                  <a:lnTo>
                    <a:pt x="5480688" y="0"/>
                  </a:lnTo>
                  <a:lnTo>
                    <a:pt x="5539838" y="11765"/>
                  </a:lnTo>
                  <a:lnTo>
                    <a:pt x="5589984" y="45271"/>
                  </a:lnTo>
                  <a:lnTo>
                    <a:pt x="5623490" y="95417"/>
                  </a:lnTo>
                  <a:lnTo>
                    <a:pt x="5635255" y="154567"/>
                  </a:lnTo>
                  <a:lnTo>
                    <a:pt x="5635255" y="772821"/>
                  </a:lnTo>
                  <a:lnTo>
                    <a:pt x="5627376" y="821676"/>
                  </a:lnTo>
                  <a:lnTo>
                    <a:pt x="5605433" y="864106"/>
                  </a:lnTo>
                  <a:lnTo>
                    <a:pt x="5571973" y="897566"/>
                  </a:lnTo>
                  <a:lnTo>
                    <a:pt x="5529543" y="919509"/>
                  </a:lnTo>
                  <a:lnTo>
                    <a:pt x="5480688" y="927388"/>
                  </a:lnTo>
                  <a:close/>
                </a:path>
              </a:pathLst>
            </a:custGeom>
            <a:solidFill>
              <a:srgbClr val="003E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43455" y="1394997"/>
              <a:ext cx="5635625" cy="927735"/>
            </a:xfrm>
            <a:custGeom>
              <a:avLst/>
              <a:gdLst/>
              <a:ahLst/>
              <a:cxnLst/>
              <a:rect l="l" t="t" r="r" b="b"/>
              <a:pathLst>
                <a:path w="5635625" h="927735">
                  <a:moveTo>
                    <a:pt x="0" y="154567"/>
                  </a:moveTo>
                  <a:lnTo>
                    <a:pt x="7879" y="105712"/>
                  </a:lnTo>
                  <a:lnTo>
                    <a:pt x="29822" y="63282"/>
                  </a:lnTo>
                  <a:lnTo>
                    <a:pt x="63282" y="29822"/>
                  </a:lnTo>
                  <a:lnTo>
                    <a:pt x="105712" y="7879"/>
                  </a:lnTo>
                  <a:lnTo>
                    <a:pt x="154567" y="0"/>
                  </a:lnTo>
                  <a:lnTo>
                    <a:pt x="5480688" y="0"/>
                  </a:lnTo>
                  <a:lnTo>
                    <a:pt x="5539838" y="11765"/>
                  </a:lnTo>
                  <a:lnTo>
                    <a:pt x="5589984" y="45271"/>
                  </a:lnTo>
                  <a:lnTo>
                    <a:pt x="5623490" y="95417"/>
                  </a:lnTo>
                  <a:lnTo>
                    <a:pt x="5635255" y="154567"/>
                  </a:lnTo>
                  <a:lnTo>
                    <a:pt x="5635255" y="772821"/>
                  </a:lnTo>
                  <a:lnTo>
                    <a:pt x="5627376" y="821676"/>
                  </a:lnTo>
                  <a:lnTo>
                    <a:pt x="5605433" y="864106"/>
                  </a:lnTo>
                  <a:lnTo>
                    <a:pt x="5571973" y="897566"/>
                  </a:lnTo>
                  <a:lnTo>
                    <a:pt x="5529543" y="919509"/>
                  </a:lnTo>
                  <a:lnTo>
                    <a:pt x="5480688" y="927388"/>
                  </a:lnTo>
                  <a:lnTo>
                    <a:pt x="154567" y="927388"/>
                  </a:lnTo>
                  <a:lnTo>
                    <a:pt x="105712" y="919509"/>
                  </a:lnTo>
                  <a:lnTo>
                    <a:pt x="63282" y="897566"/>
                  </a:lnTo>
                  <a:lnTo>
                    <a:pt x="29822" y="864106"/>
                  </a:lnTo>
                  <a:lnTo>
                    <a:pt x="7879" y="821676"/>
                  </a:lnTo>
                  <a:lnTo>
                    <a:pt x="0" y="772821"/>
                  </a:lnTo>
                  <a:lnTo>
                    <a:pt x="0" y="154567"/>
                  </a:lnTo>
                  <a:close/>
                </a:path>
              </a:pathLst>
            </a:custGeom>
            <a:ln w="25399">
              <a:solidFill>
                <a:srgbClr val="B26B6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1970690" y="2523856"/>
            <a:ext cx="4161790" cy="1261745"/>
            <a:chOff x="1970690" y="2523856"/>
            <a:chExt cx="4161790" cy="1261745"/>
          </a:xfrm>
        </p:grpSpPr>
        <p:sp>
          <p:nvSpPr>
            <p:cNvPr id="10" name="object 10"/>
            <p:cNvSpPr/>
            <p:nvPr/>
          </p:nvSpPr>
          <p:spPr>
            <a:xfrm>
              <a:off x="1983390" y="2536556"/>
              <a:ext cx="4136390" cy="1236345"/>
            </a:xfrm>
            <a:custGeom>
              <a:avLst/>
              <a:gdLst/>
              <a:ahLst/>
              <a:cxnLst/>
              <a:rect l="l" t="t" r="r" b="b"/>
              <a:pathLst>
                <a:path w="4136390" h="1236345">
                  <a:moveTo>
                    <a:pt x="3929749" y="1236113"/>
                  </a:moveTo>
                  <a:lnTo>
                    <a:pt x="206022" y="1236113"/>
                  </a:lnTo>
                  <a:lnTo>
                    <a:pt x="158783" y="1230672"/>
                  </a:lnTo>
                  <a:lnTo>
                    <a:pt x="115419" y="1215173"/>
                  </a:lnTo>
                  <a:lnTo>
                    <a:pt x="77166" y="1190853"/>
                  </a:lnTo>
                  <a:lnTo>
                    <a:pt x="45260" y="1158947"/>
                  </a:lnTo>
                  <a:lnTo>
                    <a:pt x="20940" y="1120694"/>
                  </a:lnTo>
                  <a:lnTo>
                    <a:pt x="5441" y="1077330"/>
                  </a:lnTo>
                  <a:lnTo>
                    <a:pt x="0" y="1030090"/>
                  </a:lnTo>
                  <a:lnTo>
                    <a:pt x="0" y="206022"/>
                  </a:lnTo>
                  <a:lnTo>
                    <a:pt x="5441" y="158783"/>
                  </a:lnTo>
                  <a:lnTo>
                    <a:pt x="20940" y="115419"/>
                  </a:lnTo>
                  <a:lnTo>
                    <a:pt x="45260" y="77166"/>
                  </a:lnTo>
                  <a:lnTo>
                    <a:pt x="77166" y="45260"/>
                  </a:lnTo>
                  <a:lnTo>
                    <a:pt x="115419" y="20940"/>
                  </a:lnTo>
                  <a:lnTo>
                    <a:pt x="158783" y="5441"/>
                  </a:lnTo>
                  <a:lnTo>
                    <a:pt x="206022" y="0"/>
                  </a:lnTo>
                  <a:lnTo>
                    <a:pt x="3929749" y="0"/>
                  </a:lnTo>
                  <a:lnTo>
                    <a:pt x="3970130" y="3995"/>
                  </a:lnTo>
                  <a:lnTo>
                    <a:pt x="4008591" y="15682"/>
                  </a:lnTo>
                  <a:lnTo>
                    <a:pt x="4044051" y="34614"/>
                  </a:lnTo>
                  <a:lnTo>
                    <a:pt x="4075429" y="60342"/>
                  </a:lnTo>
                  <a:lnTo>
                    <a:pt x="4101158" y="91721"/>
                  </a:lnTo>
                  <a:lnTo>
                    <a:pt x="4120090" y="127181"/>
                  </a:lnTo>
                  <a:lnTo>
                    <a:pt x="4131777" y="165642"/>
                  </a:lnTo>
                  <a:lnTo>
                    <a:pt x="4135772" y="206022"/>
                  </a:lnTo>
                  <a:lnTo>
                    <a:pt x="4135772" y="1030090"/>
                  </a:lnTo>
                  <a:lnTo>
                    <a:pt x="4130331" y="1077330"/>
                  </a:lnTo>
                  <a:lnTo>
                    <a:pt x="4114832" y="1120694"/>
                  </a:lnTo>
                  <a:lnTo>
                    <a:pt x="4090512" y="1158947"/>
                  </a:lnTo>
                  <a:lnTo>
                    <a:pt x="4058606" y="1190853"/>
                  </a:lnTo>
                  <a:lnTo>
                    <a:pt x="4020353" y="1215173"/>
                  </a:lnTo>
                  <a:lnTo>
                    <a:pt x="3976989" y="1230672"/>
                  </a:lnTo>
                  <a:lnTo>
                    <a:pt x="3929749" y="1236113"/>
                  </a:lnTo>
                  <a:close/>
                </a:path>
              </a:pathLst>
            </a:custGeom>
            <a:solidFill>
              <a:srgbClr val="F493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983390" y="2536556"/>
              <a:ext cx="4136390" cy="1236345"/>
            </a:xfrm>
            <a:custGeom>
              <a:avLst/>
              <a:gdLst/>
              <a:ahLst/>
              <a:cxnLst/>
              <a:rect l="l" t="t" r="r" b="b"/>
              <a:pathLst>
                <a:path w="4136390" h="1236345">
                  <a:moveTo>
                    <a:pt x="0" y="206022"/>
                  </a:moveTo>
                  <a:lnTo>
                    <a:pt x="5441" y="158783"/>
                  </a:lnTo>
                  <a:lnTo>
                    <a:pt x="20940" y="115419"/>
                  </a:lnTo>
                  <a:lnTo>
                    <a:pt x="45260" y="77166"/>
                  </a:lnTo>
                  <a:lnTo>
                    <a:pt x="77166" y="45260"/>
                  </a:lnTo>
                  <a:lnTo>
                    <a:pt x="115419" y="20940"/>
                  </a:lnTo>
                  <a:lnTo>
                    <a:pt x="158783" y="5441"/>
                  </a:lnTo>
                  <a:lnTo>
                    <a:pt x="206022" y="0"/>
                  </a:lnTo>
                  <a:lnTo>
                    <a:pt x="3929749" y="0"/>
                  </a:lnTo>
                  <a:lnTo>
                    <a:pt x="3970130" y="3995"/>
                  </a:lnTo>
                  <a:lnTo>
                    <a:pt x="4008591" y="15682"/>
                  </a:lnTo>
                  <a:lnTo>
                    <a:pt x="4044051" y="34614"/>
                  </a:lnTo>
                  <a:lnTo>
                    <a:pt x="4075429" y="60342"/>
                  </a:lnTo>
                  <a:lnTo>
                    <a:pt x="4101158" y="91721"/>
                  </a:lnTo>
                  <a:lnTo>
                    <a:pt x="4120090" y="127181"/>
                  </a:lnTo>
                  <a:lnTo>
                    <a:pt x="4131777" y="165642"/>
                  </a:lnTo>
                  <a:lnTo>
                    <a:pt x="4135772" y="206022"/>
                  </a:lnTo>
                  <a:lnTo>
                    <a:pt x="4135772" y="1030090"/>
                  </a:lnTo>
                  <a:lnTo>
                    <a:pt x="4130331" y="1077330"/>
                  </a:lnTo>
                  <a:lnTo>
                    <a:pt x="4114832" y="1120694"/>
                  </a:lnTo>
                  <a:lnTo>
                    <a:pt x="4090512" y="1158947"/>
                  </a:lnTo>
                  <a:lnTo>
                    <a:pt x="4058606" y="1190853"/>
                  </a:lnTo>
                  <a:lnTo>
                    <a:pt x="4020353" y="1215173"/>
                  </a:lnTo>
                  <a:lnTo>
                    <a:pt x="3976989" y="1230672"/>
                  </a:lnTo>
                  <a:lnTo>
                    <a:pt x="3929749" y="1236113"/>
                  </a:lnTo>
                  <a:lnTo>
                    <a:pt x="206022" y="1236113"/>
                  </a:lnTo>
                  <a:lnTo>
                    <a:pt x="158783" y="1230672"/>
                  </a:lnTo>
                  <a:lnTo>
                    <a:pt x="115419" y="1215173"/>
                  </a:lnTo>
                  <a:lnTo>
                    <a:pt x="77166" y="1190853"/>
                  </a:lnTo>
                  <a:lnTo>
                    <a:pt x="45260" y="1158947"/>
                  </a:lnTo>
                  <a:lnTo>
                    <a:pt x="20940" y="1120694"/>
                  </a:lnTo>
                  <a:lnTo>
                    <a:pt x="5441" y="1077330"/>
                  </a:lnTo>
                  <a:lnTo>
                    <a:pt x="0" y="1030090"/>
                  </a:lnTo>
                  <a:lnTo>
                    <a:pt x="0" y="206022"/>
                  </a:lnTo>
                  <a:close/>
                </a:path>
              </a:pathLst>
            </a:custGeom>
            <a:ln w="25399">
              <a:solidFill>
                <a:srgbClr val="B26B6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337579" y="1412160"/>
            <a:ext cx="8758555" cy="3545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517265" indent="-1270" algn="ctr">
              <a:lnSpc>
                <a:spcPct val="100000"/>
              </a:lnSpc>
              <a:spcBef>
                <a:spcPts val="100"/>
              </a:spcBef>
            </a:pPr>
            <a:r>
              <a:rPr sz="1400" i="1" dirty="0">
                <a:solidFill>
                  <a:srgbClr val="FFFFFF"/>
                </a:solidFill>
                <a:latin typeface="Candara"/>
                <a:cs typeface="Candara"/>
              </a:rPr>
              <a:t>Slow</a:t>
            </a:r>
            <a:r>
              <a:rPr sz="1400" i="1" spc="-5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400" i="1" dirty="0">
                <a:solidFill>
                  <a:srgbClr val="FFFFFF"/>
                </a:solidFill>
                <a:latin typeface="Candara"/>
                <a:cs typeface="Candara"/>
              </a:rPr>
              <a:t>Learner</a:t>
            </a:r>
            <a:r>
              <a:rPr sz="1400" i="1" spc="-3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ndara"/>
                <a:cs typeface="Candara"/>
              </a:rPr>
              <a:t>(lambat</a:t>
            </a:r>
            <a:r>
              <a:rPr sz="1400" spc="-5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FFFFFF"/>
                </a:solidFill>
                <a:latin typeface="Candara"/>
                <a:cs typeface="Candara"/>
              </a:rPr>
              <a:t>belajar)</a:t>
            </a:r>
            <a:r>
              <a:rPr sz="1400" spc="-4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ndara"/>
                <a:cs typeface="Candara"/>
              </a:rPr>
              <a:t>merupakan</a:t>
            </a:r>
            <a:r>
              <a:rPr sz="1400" spc="-5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FFFFFF"/>
                </a:solidFill>
                <a:latin typeface="Candara"/>
                <a:cs typeface="Candara"/>
              </a:rPr>
              <a:t>anak</a:t>
            </a:r>
            <a:r>
              <a:rPr sz="1400" spc="-4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FFFFFF"/>
                </a:solidFill>
                <a:latin typeface="Candara"/>
                <a:cs typeface="Candara"/>
              </a:rPr>
              <a:t>dengan</a:t>
            </a:r>
            <a:r>
              <a:rPr sz="1400" spc="-5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ndara"/>
                <a:cs typeface="Candara"/>
              </a:rPr>
              <a:t>tingkat kecerdasan</a:t>
            </a:r>
            <a:r>
              <a:rPr sz="1400" spc="-3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FFFFFF"/>
                </a:solidFill>
                <a:latin typeface="Candara"/>
                <a:cs typeface="Candara"/>
              </a:rPr>
              <a:t>di</a:t>
            </a:r>
            <a:r>
              <a:rPr sz="1400" spc="-2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FFFFFF"/>
                </a:solidFill>
                <a:latin typeface="Candara"/>
                <a:cs typeface="Candara"/>
              </a:rPr>
              <a:t>bawah</a:t>
            </a:r>
            <a:r>
              <a:rPr sz="1400" spc="-3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ndara"/>
                <a:cs typeface="Candara"/>
              </a:rPr>
              <a:t>rata-</a:t>
            </a:r>
            <a:r>
              <a:rPr sz="1400" dirty="0">
                <a:solidFill>
                  <a:srgbClr val="FFFFFF"/>
                </a:solidFill>
                <a:latin typeface="Candara"/>
                <a:cs typeface="Candara"/>
              </a:rPr>
              <a:t>rata.</a:t>
            </a:r>
            <a:r>
              <a:rPr sz="1400" spc="-3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FFFFFF"/>
                </a:solidFill>
                <a:latin typeface="Candara"/>
                <a:cs typeface="Candara"/>
              </a:rPr>
              <a:t>Tingkat</a:t>
            </a:r>
            <a:r>
              <a:rPr sz="1400" spc="-2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ndara"/>
                <a:cs typeface="Candara"/>
              </a:rPr>
              <a:t>kecerdasan</a:t>
            </a:r>
            <a:r>
              <a:rPr sz="1400" spc="-3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FFFFFF"/>
                </a:solidFill>
                <a:latin typeface="Candara"/>
                <a:cs typeface="Candara"/>
              </a:rPr>
              <a:t>slow</a:t>
            </a:r>
            <a:r>
              <a:rPr sz="1400" spc="-2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ndara"/>
                <a:cs typeface="Candara"/>
              </a:rPr>
              <a:t>learner </a:t>
            </a:r>
            <a:r>
              <a:rPr sz="1400" dirty="0">
                <a:solidFill>
                  <a:srgbClr val="FFFFFF"/>
                </a:solidFill>
                <a:latin typeface="Candara"/>
                <a:cs typeface="Candara"/>
              </a:rPr>
              <a:t>berkisar</a:t>
            </a:r>
            <a:r>
              <a:rPr sz="1400" spc="-3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FFFFFF"/>
                </a:solidFill>
                <a:latin typeface="Candara"/>
                <a:cs typeface="Candara"/>
              </a:rPr>
              <a:t>antara</a:t>
            </a:r>
            <a:r>
              <a:rPr sz="1400" spc="-3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Candara"/>
                <a:cs typeface="Candara"/>
              </a:rPr>
              <a:t>70-</a:t>
            </a:r>
            <a:r>
              <a:rPr sz="1400" dirty="0">
                <a:solidFill>
                  <a:srgbClr val="FFFFFF"/>
                </a:solidFill>
                <a:latin typeface="Candara"/>
                <a:cs typeface="Candara"/>
              </a:rPr>
              <a:t>85</a:t>
            </a:r>
            <a:r>
              <a:rPr sz="1400" spc="-3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FFFFFF"/>
                </a:solidFill>
                <a:latin typeface="Candara"/>
                <a:cs typeface="Candara"/>
              </a:rPr>
              <a:t>dan</a:t>
            </a:r>
            <a:r>
              <a:rPr sz="1400" spc="-3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ndara"/>
                <a:cs typeface="Candara"/>
              </a:rPr>
              <a:t>dikategorikan</a:t>
            </a:r>
            <a:r>
              <a:rPr sz="1400" spc="-3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FFFFFF"/>
                </a:solidFill>
                <a:latin typeface="Candara"/>
                <a:cs typeface="Candara"/>
              </a:rPr>
              <a:t>sebagai</a:t>
            </a:r>
            <a:r>
              <a:rPr sz="1400" spc="-1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400" i="1" dirty="0">
                <a:solidFill>
                  <a:srgbClr val="FFFFFF"/>
                </a:solidFill>
                <a:latin typeface="Candara"/>
                <a:cs typeface="Candara"/>
              </a:rPr>
              <a:t>borderline</a:t>
            </a:r>
            <a:r>
              <a:rPr sz="1400" i="1" spc="-3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400" i="1" spc="-10" dirty="0">
                <a:solidFill>
                  <a:srgbClr val="FFFFFF"/>
                </a:solidFill>
                <a:latin typeface="Candara"/>
                <a:cs typeface="Candara"/>
              </a:rPr>
              <a:t>intellectual functioning</a:t>
            </a:r>
            <a:r>
              <a:rPr sz="1400" i="1" spc="-4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FFFFFF"/>
                </a:solidFill>
                <a:latin typeface="Candara"/>
                <a:cs typeface="Candara"/>
              </a:rPr>
              <a:t>(Shaw,</a:t>
            </a:r>
            <a:r>
              <a:rPr sz="1400" spc="-5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ndara"/>
                <a:cs typeface="Candara"/>
              </a:rPr>
              <a:t>2008).</a:t>
            </a:r>
            <a:endParaRPr sz="1400">
              <a:latin typeface="Candara"/>
              <a:cs typeface="Candara"/>
            </a:endParaRPr>
          </a:p>
          <a:p>
            <a:pPr>
              <a:lnSpc>
                <a:spcPct val="100000"/>
              </a:lnSpc>
            </a:pPr>
            <a:endParaRPr sz="1400">
              <a:latin typeface="Candara"/>
              <a:cs typeface="Candara"/>
            </a:endParaRPr>
          </a:p>
          <a:p>
            <a:pPr>
              <a:lnSpc>
                <a:spcPct val="100000"/>
              </a:lnSpc>
              <a:spcBef>
                <a:spcPts val="65"/>
              </a:spcBef>
            </a:pPr>
            <a:endParaRPr sz="1400">
              <a:latin typeface="Candara"/>
              <a:cs typeface="Candara"/>
            </a:endParaRPr>
          </a:p>
          <a:p>
            <a:pPr marL="1964689" marR="3289935" algn="ctr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Candara"/>
                <a:cs typeface="Candara"/>
              </a:rPr>
              <a:t>Anak</a:t>
            </a:r>
            <a:r>
              <a:rPr sz="1400" spc="-4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FFFFFF"/>
                </a:solidFill>
                <a:latin typeface="Candara"/>
                <a:cs typeface="Candara"/>
              </a:rPr>
              <a:t>slow</a:t>
            </a:r>
            <a:r>
              <a:rPr sz="1400" spc="-4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ndara"/>
                <a:cs typeface="Candara"/>
              </a:rPr>
              <a:t>learner</a:t>
            </a:r>
            <a:r>
              <a:rPr sz="1400" spc="-4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FFFFFF"/>
                </a:solidFill>
                <a:latin typeface="Candara"/>
                <a:cs typeface="Candara"/>
              </a:rPr>
              <a:t>biasanya</a:t>
            </a:r>
            <a:r>
              <a:rPr sz="1400" spc="-4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FFFFFF"/>
                </a:solidFill>
                <a:latin typeface="Candara"/>
                <a:cs typeface="Candara"/>
              </a:rPr>
              <a:t>tidak</a:t>
            </a:r>
            <a:r>
              <a:rPr sz="1400" spc="-4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ndara"/>
                <a:cs typeface="Candara"/>
              </a:rPr>
              <a:t>menunjukkan </a:t>
            </a:r>
            <a:r>
              <a:rPr sz="1400" dirty="0">
                <a:solidFill>
                  <a:srgbClr val="FFFFFF"/>
                </a:solidFill>
                <a:latin typeface="Candara"/>
                <a:cs typeface="Candara"/>
              </a:rPr>
              <a:t>perbedaan</a:t>
            </a:r>
            <a:r>
              <a:rPr sz="1400" spc="-5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FFFFFF"/>
                </a:solidFill>
                <a:latin typeface="Candara"/>
                <a:cs typeface="Candara"/>
              </a:rPr>
              <a:t>secara</a:t>
            </a:r>
            <a:r>
              <a:rPr sz="1400" spc="-5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FFFFFF"/>
                </a:solidFill>
                <a:latin typeface="Candara"/>
                <a:cs typeface="Candara"/>
              </a:rPr>
              <a:t>fisik,</a:t>
            </a:r>
            <a:r>
              <a:rPr sz="1400" spc="-5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FFFFFF"/>
                </a:solidFill>
                <a:latin typeface="Candara"/>
                <a:cs typeface="Candara"/>
              </a:rPr>
              <a:t>sosial,</a:t>
            </a:r>
            <a:r>
              <a:rPr sz="1400" spc="-5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FFFFFF"/>
                </a:solidFill>
                <a:latin typeface="Candara"/>
                <a:cs typeface="Candara"/>
              </a:rPr>
              <a:t>dan</a:t>
            </a:r>
            <a:r>
              <a:rPr sz="1400" spc="-5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FFFFFF"/>
                </a:solidFill>
                <a:latin typeface="Candara"/>
                <a:cs typeface="Candara"/>
              </a:rPr>
              <a:t>emosi</a:t>
            </a:r>
            <a:r>
              <a:rPr sz="1400" spc="-5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Candara"/>
                <a:cs typeface="Candara"/>
              </a:rPr>
              <a:t>dari anak-</a:t>
            </a:r>
            <a:r>
              <a:rPr sz="1400" dirty="0">
                <a:solidFill>
                  <a:srgbClr val="FFFFFF"/>
                </a:solidFill>
                <a:latin typeface="Candara"/>
                <a:cs typeface="Candara"/>
              </a:rPr>
              <a:t>anak</a:t>
            </a:r>
            <a:r>
              <a:rPr sz="1400" spc="-3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FFFFFF"/>
                </a:solidFill>
                <a:latin typeface="Candara"/>
                <a:cs typeface="Candara"/>
              </a:rPr>
              <a:t>pada</a:t>
            </a:r>
            <a:r>
              <a:rPr sz="1400" spc="-3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ndara"/>
                <a:cs typeface="Candara"/>
              </a:rPr>
              <a:t>umumnya</a:t>
            </a:r>
            <a:r>
              <a:rPr sz="1400" spc="-3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FFFFFF"/>
                </a:solidFill>
                <a:latin typeface="Candara"/>
                <a:cs typeface="Candara"/>
              </a:rPr>
              <a:t>sehingga</a:t>
            </a:r>
            <a:r>
              <a:rPr sz="1400" spc="-3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ndara"/>
                <a:cs typeface="Candara"/>
              </a:rPr>
              <a:t>biasanya </a:t>
            </a:r>
            <a:r>
              <a:rPr sz="1400" dirty="0">
                <a:solidFill>
                  <a:srgbClr val="FFFFFF"/>
                </a:solidFill>
                <a:latin typeface="Candara"/>
                <a:cs typeface="Candara"/>
              </a:rPr>
              <a:t>ditempatkan</a:t>
            </a:r>
            <a:r>
              <a:rPr sz="1400" spc="-5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FFFFFF"/>
                </a:solidFill>
                <a:latin typeface="Candara"/>
                <a:cs typeface="Candara"/>
              </a:rPr>
              <a:t>pada</a:t>
            </a:r>
            <a:r>
              <a:rPr sz="1400" spc="-5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FFFFFF"/>
                </a:solidFill>
                <a:latin typeface="Candara"/>
                <a:cs typeface="Candara"/>
              </a:rPr>
              <a:t>kelas</a:t>
            </a:r>
            <a:r>
              <a:rPr sz="1400" spc="-5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ndara"/>
                <a:cs typeface="Candara"/>
              </a:rPr>
              <a:t>reguler.</a:t>
            </a:r>
            <a:endParaRPr sz="1400">
              <a:latin typeface="Candara"/>
              <a:cs typeface="Candara"/>
            </a:endParaRPr>
          </a:p>
          <a:p>
            <a:pPr>
              <a:lnSpc>
                <a:spcPct val="100000"/>
              </a:lnSpc>
            </a:pPr>
            <a:endParaRPr sz="1400">
              <a:latin typeface="Candara"/>
              <a:cs typeface="Candara"/>
            </a:endParaRPr>
          </a:p>
          <a:p>
            <a:pPr>
              <a:lnSpc>
                <a:spcPct val="100000"/>
              </a:lnSpc>
              <a:spcBef>
                <a:spcPts val="655"/>
              </a:spcBef>
            </a:pPr>
            <a:endParaRPr sz="1400">
              <a:latin typeface="Candara"/>
              <a:cs typeface="Candara"/>
            </a:endParaRPr>
          </a:p>
          <a:p>
            <a:pPr marL="4961890" marR="5080" algn="ctr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Candara"/>
                <a:cs typeface="Candara"/>
              </a:rPr>
              <a:t>Anak</a:t>
            </a:r>
            <a:r>
              <a:rPr sz="1400" spc="-3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FFFFFF"/>
                </a:solidFill>
                <a:latin typeface="Candara"/>
                <a:cs typeface="Candara"/>
              </a:rPr>
              <a:t>slow</a:t>
            </a:r>
            <a:r>
              <a:rPr sz="1400" spc="-3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ndara"/>
                <a:cs typeface="Candara"/>
              </a:rPr>
              <a:t>learner</a:t>
            </a:r>
            <a:r>
              <a:rPr sz="1400" spc="-3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FFFFFF"/>
                </a:solidFill>
                <a:latin typeface="Candara"/>
                <a:cs typeface="Candara"/>
              </a:rPr>
              <a:t>seringkali</a:t>
            </a:r>
            <a:r>
              <a:rPr sz="1400" spc="-3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ndara"/>
                <a:cs typeface="Candara"/>
              </a:rPr>
              <a:t>disalahartikan</a:t>
            </a:r>
            <a:r>
              <a:rPr sz="1400" spc="-3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ndara"/>
                <a:cs typeface="Candara"/>
              </a:rPr>
              <a:t>sebagai </a:t>
            </a:r>
            <a:r>
              <a:rPr sz="1400" dirty="0">
                <a:solidFill>
                  <a:srgbClr val="FFFFFF"/>
                </a:solidFill>
                <a:latin typeface="Candara"/>
                <a:cs typeface="Candara"/>
              </a:rPr>
              <a:t>anak</a:t>
            </a:r>
            <a:r>
              <a:rPr sz="1400" spc="-5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FFFFFF"/>
                </a:solidFill>
                <a:latin typeface="Candara"/>
                <a:cs typeface="Candara"/>
              </a:rPr>
              <a:t>IDD</a:t>
            </a:r>
            <a:r>
              <a:rPr sz="1400" spc="-5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FFFFFF"/>
                </a:solidFill>
                <a:latin typeface="Candara"/>
                <a:cs typeface="Candara"/>
              </a:rPr>
              <a:t>ringan</a:t>
            </a:r>
            <a:r>
              <a:rPr sz="1400" spc="-5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ndara"/>
                <a:cs typeface="Candara"/>
              </a:rPr>
              <a:t>maupun</a:t>
            </a:r>
            <a:r>
              <a:rPr sz="1400" spc="-5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FFFFFF"/>
                </a:solidFill>
                <a:latin typeface="Candara"/>
                <a:cs typeface="Candara"/>
              </a:rPr>
              <a:t>anak</a:t>
            </a:r>
            <a:r>
              <a:rPr sz="1400" spc="-5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FFFFFF"/>
                </a:solidFill>
                <a:latin typeface="Candara"/>
                <a:cs typeface="Candara"/>
              </a:rPr>
              <a:t>dengan</a:t>
            </a:r>
            <a:r>
              <a:rPr sz="1400" spc="-4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ndara"/>
                <a:cs typeface="Candara"/>
              </a:rPr>
              <a:t>kecerdasan </a:t>
            </a:r>
            <a:r>
              <a:rPr sz="1400" spc="-20" dirty="0">
                <a:solidFill>
                  <a:srgbClr val="FFFFFF"/>
                </a:solidFill>
                <a:latin typeface="Candara"/>
                <a:cs typeface="Candara"/>
              </a:rPr>
              <a:t>rata-</a:t>
            </a:r>
            <a:r>
              <a:rPr sz="1400" dirty="0">
                <a:solidFill>
                  <a:srgbClr val="FFFFFF"/>
                </a:solidFill>
                <a:latin typeface="Candara"/>
                <a:cs typeface="Candara"/>
              </a:rPr>
              <a:t>rata</a:t>
            </a:r>
            <a:r>
              <a:rPr sz="1400" spc="-3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FFFFFF"/>
                </a:solidFill>
                <a:latin typeface="Candara"/>
                <a:cs typeface="Candara"/>
              </a:rPr>
              <a:t>yang</a:t>
            </a:r>
            <a:r>
              <a:rPr sz="1400" spc="-3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ndara"/>
                <a:cs typeface="Candara"/>
              </a:rPr>
              <a:t>progress</a:t>
            </a:r>
            <a:r>
              <a:rPr sz="1400" spc="-3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FFFFFF"/>
                </a:solidFill>
                <a:latin typeface="Candara"/>
                <a:cs typeface="Candara"/>
              </a:rPr>
              <a:t>belajarnya</a:t>
            </a:r>
            <a:r>
              <a:rPr sz="1400" spc="-3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FFFFFF"/>
                </a:solidFill>
                <a:latin typeface="Candara"/>
                <a:cs typeface="Candara"/>
              </a:rPr>
              <a:t>lambat</a:t>
            </a:r>
            <a:r>
              <a:rPr sz="1400" spc="-3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Candara"/>
                <a:cs typeface="Candara"/>
              </a:rPr>
              <a:t>(APA </a:t>
            </a:r>
            <a:r>
              <a:rPr sz="1400" spc="-10" dirty="0">
                <a:solidFill>
                  <a:srgbClr val="FFFFFF"/>
                </a:solidFill>
                <a:latin typeface="Candara"/>
                <a:cs typeface="Candara"/>
              </a:rPr>
              <a:t>Dictionary</a:t>
            </a:r>
            <a:r>
              <a:rPr sz="1400" spc="-2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FFFFFF"/>
                </a:solidFill>
                <a:latin typeface="Candara"/>
                <a:cs typeface="Candara"/>
              </a:rPr>
              <a:t>of</a:t>
            </a:r>
            <a:r>
              <a:rPr sz="1400" spc="-1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ndara"/>
                <a:cs typeface="Candara"/>
              </a:rPr>
              <a:t>Psychology).</a:t>
            </a:r>
            <a:endParaRPr sz="1400">
              <a:latin typeface="Candara"/>
              <a:cs typeface="Candar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19000" y="1452618"/>
            <a:ext cx="7506334" cy="2829560"/>
          </a:xfrm>
          <a:prstGeom prst="rect">
            <a:avLst/>
          </a:prstGeom>
          <a:solidFill>
            <a:srgbClr val="A5A5A5"/>
          </a:solidFill>
        </p:spPr>
        <p:txBody>
          <a:bodyPr vert="horz" wrap="square" lIns="0" tIns="78105" rIns="0" bIns="0" rtlCol="0">
            <a:spAutoFit/>
          </a:bodyPr>
          <a:lstStyle/>
          <a:p>
            <a:pPr marL="542290" indent="-374650">
              <a:lnSpc>
                <a:spcPct val="100000"/>
              </a:lnSpc>
              <a:spcBef>
                <a:spcPts val="615"/>
              </a:spcBef>
              <a:buClr>
                <a:srgbClr val="F45B6A"/>
              </a:buClr>
              <a:buFont typeface="Roboto"/>
              <a:buAutoNum type="arabicPeriod"/>
              <a:tabLst>
                <a:tab pos="542290" algn="l"/>
              </a:tabLst>
            </a:pP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Seringkali</a:t>
            </a:r>
            <a:r>
              <a:rPr sz="1400" spc="-25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gagal</a:t>
            </a:r>
            <a:r>
              <a:rPr sz="1400" spc="-25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memenuhi</a:t>
            </a:r>
            <a:r>
              <a:rPr sz="1400" spc="-25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3E4F"/>
                </a:solidFill>
                <a:latin typeface="Candara"/>
                <a:cs typeface="Candara"/>
              </a:rPr>
              <a:t>standar</a:t>
            </a:r>
            <a:r>
              <a:rPr sz="1400" spc="-25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3E4F"/>
                </a:solidFill>
                <a:latin typeface="Candara"/>
                <a:cs typeface="Candara"/>
              </a:rPr>
              <a:t>akademik</a:t>
            </a:r>
            <a:r>
              <a:rPr sz="1400" spc="-25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di</a:t>
            </a:r>
            <a:r>
              <a:rPr sz="1400" spc="-25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3E4F"/>
                </a:solidFill>
                <a:latin typeface="Candara"/>
                <a:cs typeface="Candara"/>
              </a:rPr>
              <a:t>sekolah</a:t>
            </a:r>
            <a:r>
              <a:rPr sz="1400" spc="-25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(mis:</a:t>
            </a:r>
            <a:r>
              <a:rPr sz="1400" spc="-25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nilai</a:t>
            </a:r>
            <a:r>
              <a:rPr sz="1400" spc="-25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3E4F"/>
                </a:solidFill>
                <a:latin typeface="Candara"/>
                <a:cs typeface="Candara"/>
              </a:rPr>
              <a:t>rendah)</a:t>
            </a:r>
            <a:endParaRPr sz="1400">
              <a:latin typeface="Candara"/>
              <a:cs typeface="Candara"/>
            </a:endParaRPr>
          </a:p>
          <a:p>
            <a:pPr marL="542925" marR="313690" indent="-375285">
              <a:lnSpc>
                <a:spcPct val="150000"/>
              </a:lnSpc>
              <a:spcBef>
                <a:spcPts val="5"/>
              </a:spcBef>
              <a:buClr>
                <a:srgbClr val="F45B6A"/>
              </a:buClr>
              <a:buFont typeface="Roboto"/>
              <a:buAutoNum type="arabicPeriod"/>
              <a:tabLst>
                <a:tab pos="542925" algn="l"/>
              </a:tabLst>
            </a:pP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Lebih</a:t>
            </a:r>
            <a:r>
              <a:rPr sz="1400" spc="-40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mampu</a:t>
            </a:r>
            <a:r>
              <a:rPr sz="1400" spc="-40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3E4F"/>
                </a:solidFill>
                <a:latin typeface="Candara"/>
                <a:cs typeface="Candara"/>
              </a:rPr>
              <a:t>menunjukkan</a:t>
            </a:r>
            <a:r>
              <a:rPr sz="1400" spc="-35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3E4F"/>
                </a:solidFill>
                <a:latin typeface="Candara"/>
                <a:cs typeface="Candara"/>
              </a:rPr>
              <a:t>performa</a:t>
            </a:r>
            <a:r>
              <a:rPr sz="1400" spc="-40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belajar</a:t>
            </a:r>
            <a:r>
              <a:rPr sz="1400" spc="-35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ketika</a:t>
            </a:r>
            <a:r>
              <a:rPr sz="1400" spc="-40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3E4F"/>
                </a:solidFill>
                <a:latin typeface="Candara"/>
                <a:cs typeface="Candara"/>
              </a:rPr>
              <a:t>informasi</a:t>
            </a:r>
            <a:r>
              <a:rPr sz="1400" spc="-35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disajikan</a:t>
            </a:r>
            <a:r>
              <a:rPr sz="1400" spc="-40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dengan</a:t>
            </a:r>
            <a:r>
              <a:rPr sz="1400" spc="-35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cara</a:t>
            </a:r>
            <a:r>
              <a:rPr sz="1400" spc="-40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spc="-20" dirty="0">
                <a:solidFill>
                  <a:srgbClr val="003E4F"/>
                </a:solidFill>
                <a:latin typeface="Candara"/>
                <a:cs typeface="Candara"/>
              </a:rPr>
              <a:t>yang </a:t>
            </a:r>
            <a:r>
              <a:rPr sz="1400" spc="-10" dirty="0">
                <a:solidFill>
                  <a:srgbClr val="003E4F"/>
                </a:solidFill>
                <a:latin typeface="Candara"/>
                <a:cs typeface="Candara"/>
              </a:rPr>
              <a:t>kongkret</a:t>
            </a:r>
            <a:r>
              <a:rPr sz="1400" spc="-35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karena</a:t>
            </a:r>
            <a:r>
              <a:rPr sz="1400" spc="-35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mereka</a:t>
            </a:r>
            <a:r>
              <a:rPr sz="1400" spc="-35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3E4F"/>
                </a:solidFill>
                <a:latin typeface="Candara"/>
                <a:cs typeface="Candara"/>
              </a:rPr>
              <a:t>kesulitan</a:t>
            </a:r>
            <a:r>
              <a:rPr sz="1400" spc="-35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jika</a:t>
            </a:r>
            <a:r>
              <a:rPr sz="1400" spc="-35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konsep</a:t>
            </a:r>
            <a:r>
              <a:rPr sz="1400" spc="-35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atau</a:t>
            </a:r>
            <a:r>
              <a:rPr sz="1400" spc="-35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pengajaran</a:t>
            </a:r>
            <a:r>
              <a:rPr sz="1400" spc="-35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lebih</a:t>
            </a:r>
            <a:r>
              <a:rPr sz="1400" spc="-35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3E4F"/>
                </a:solidFill>
                <a:latin typeface="Candara"/>
                <a:cs typeface="Candara"/>
              </a:rPr>
              <a:t>abstrak.</a:t>
            </a:r>
            <a:endParaRPr sz="1400">
              <a:latin typeface="Candara"/>
              <a:cs typeface="Candara"/>
            </a:endParaRPr>
          </a:p>
          <a:p>
            <a:pPr marL="542925" marR="274955" indent="-375285">
              <a:lnSpc>
                <a:spcPct val="150000"/>
              </a:lnSpc>
              <a:buClr>
                <a:srgbClr val="F45B6A"/>
              </a:buClr>
              <a:buFont typeface="Roboto"/>
              <a:buAutoNum type="arabicPeriod"/>
              <a:tabLst>
                <a:tab pos="542925" algn="l"/>
              </a:tabLst>
            </a:pP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Kesulitan</a:t>
            </a:r>
            <a:r>
              <a:rPr sz="1400" spc="-20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3E4F"/>
                </a:solidFill>
                <a:latin typeface="Candara"/>
                <a:cs typeface="Candara"/>
              </a:rPr>
              <a:t>mentransfer</a:t>
            </a:r>
            <a:r>
              <a:rPr sz="1400" spc="-15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atau</a:t>
            </a:r>
            <a:r>
              <a:rPr sz="1400" spc="-15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3E4F"/>
                </a:solidFill>
                <a:latin typeface="Candara"/>
                <a:cs typeface="Candara"/>
              </a:rPr>
              <a:t>menggeneralisasikan</a:t>
            </a:r>
            <a:r>
              <a:rPr sz="1400" spc="-15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3E4F"/>
                </a:solidFill>
                <a:latin typeface="Candara"/>
                <a:cs typeface="Candara"/>
              </a:rPr>
              <a:t>kemampuan,</a:t>
            </a:r>
            <a:r>
              <a:rPr sz="1400" spc="-20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pengetahuan,</a:t>
            </a:r>
            <a:r>
              <a:rPr sz="1400" spc="-15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dan</a:t>
            </a:r>
            <a:r>
              <a:rPr sz="1400" spc="-15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3E4F"/>
                </a:solidFill>
                <a:latin typeface="Candara"/>
                <a:cs typeface="Candara"/>
              </a:rPr>
              <a:t>strategi dibanding</a:t>
            </a:r>
            <a:r>
              <a:rPr sz="1400" spc="-55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teman</a:t>
            </a:r>
            <a:r>
              <a:rPr sz="1400" spc="-50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sebayanya.</a:t>
            </a:r>
            <a:r>
              <a:rPr sz="1400" spc="-45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Mereka</a:t>
            </a:r>
            <a:r>
              <a:rPr sz="1400" spc="-45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dapat</a:t>
            </a:r>
            <a:r>
              <a:rPr sz="1400" spc="-45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mempelajari</a:t>
            </a:r>
            <a:r>
              <a:rPr sz="1400" spc="-45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sesuatu</a:t>
            </a:r>
            <a:r>
              <a:rPr sz="1400" spc="-50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dengan</a:t>
            </a:r>
            <a:r>
              <a:rPr sz="1400" spc="-45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baik,</a:t>
            </a:r>
            <a:r>
              <a:rPr sz="1400" spc="-45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spc="-20" dirty="0">
                <a:solidFill>
                  <a:srgbClr val="003E4F"/>
                </a:solidFill>
                <a:latin typeface="Candara"/>
                <a:cs typeface="Candara"/>
              </a:rPr>
              <a:t>tapi </a:t>
            </a:r>
            <a:r>
              <a:rPr sz="1400" spc="-10" dirty="0">
                <a:solidFill>
                  <a:srgbClr val="003E4F"/>
                </a:solidFill>
                <a:latin typeface="Candara"/>
                <a:cs typeface="Candara"/>
              </a:rPr>
              <a:t>kesulitan</a:t>
            </a:r>
            <a:r>
              <a:rPr sz="1400" spc="-40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3E4F"/>
                </a:solidFill>
                <a:latin typeface="Candara"/>
                <a:cs typeface="Candara"/>
              </a:rPr>
              <a:t>mengaplikasikan</a:t>
            </a:r>
            <a:r>
              <a:rPr sz="1400" spc="-35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konsep</a:t>
            </a:r>
            <a:r>
              <a:rPr sz="1400" spc="-35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tersebut</a:t>
            </a:r>
            <a:r>
              <a:rPr sz="1400" spc="-35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pada</a:t>
            </a:r>
            <a:r>
              <a:rPr sz="1400" spc="-35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situasi</a:t>
            </a:r>
            <a:r>
              <a:rPr sz="1400" spc="-35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yang</a:t>
            </a:r>
            <a:r>
              <a:rPr sz="1400" spc="-35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3E4F"/>
                </a:solidFill>
                <a:latin typeface="Candara"/>
                <a:cs typeface="Candara"/>
              </a:rPr>
              <a:t>baru.</a:t>
            </a:r>
            <a:endParaRPr sz="1400">
              <a:latin typeface="Candara"/>
              <a:cs typeface="Candara"/>
            </a:endParaRPr>
          </a:p>
          <a:p>
            <a:pPr>
              <a:lnSpc>
                <a:spcPct val="100000"/>
              </a:lnSpc>
              <a:spcBef>
                <a:spcPts val="1650"/>
              </a:spcBef>
            </a:pPr>
            <a:endParaRPr sz="1400">
              <a:latin typeface="Candara"/>
              <a:cs typeface="Candara"/>
            </a:endParaRPr>
          </a:p>
          <a:p>
            <a:pPr marL="85725">
              <a:lnSpc>
                <a:spcPct val="100000"/>
              </a:lnSpc>
            </a:pP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(Shaw,</a:t>
            </a:r>
            <a:r>
              <a:rPr sz="1400" spc="-75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3E4F"/>
                </a:solidFill>
                <a:latin typeface="Candara"/>
                <a:cs typeface="Candara"/>
              </a:rPr>
              <a:t>2010)</a:t>
            </a:r>
            <a:endParaRPr sz="1400">
              <a:latin typeface="Candara"/>
              <a:cs typeface="Candar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33082" y="73133"/>
            <a:ext cx="3416935" cy="1092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3500" spc="-130" dirty="0">
                <a:solidFill>
                  <a:srgbClr val="5A9E91"/>
                </a:solidFill>
              </a:rPr>
              <a:t>Karakteristik</a:t>
            </a:r>
            <a:r>
              <a:rPr sz="3500" spc="-20" dirty="0">
                <a:solidFill>
                  <a:srgbClr val="5A9E91"/>
                </a:solidFill>
              </a:rPr>
              <a:t> </a:t>
            </a:r>
            <a:r>
              <a:rPr sz="3500" spc="-280" dirty="0">
                <a:solidFill>
                  <a:srgbClr val="5A9E91"/>
                </a:solidFill>
              </a:rPr>
              <a:t>Siswa</a:t>
            </a:r>
            <a:endParaRPr sz="3500"/>
          </a:p>
          <a:p>
            <a:pPr algn="ctr">
              <a:lnSpc>
                <a:spcPct val="100000"/>
              </a:lnSpc>
            </a:pPr>
            <a:r>
              <a:rPr sz="3500" i="1" spc="-220" dirty="0">
                <a:solidFill>
                  <a:srgbClr val="5A9E91"/>
                </a:solidFill>
                <a:latin typeface="Arial"/>
                <a:cs typeface="Arial"/>
              </a:rPr>
              <a:t>Slow</a:t>
            </a:r>
            <a:r>
              <a:rPr sz="3500" i="1" spc="-20" dirty="0">
                <a:solidFill>
                  <a:srgbClr val="5A9E91"/>
                </a:solidFill>
                <a:latin typeface="Arial"/>
                <a:cs typeface="Arial"/>
              </a:rPr>
              <a:t> </a:t>
            </a:r>
            <a:r>
              <a:rPr sz="3500" i="1" spc="-10" dirty="0">
                <a:solidFill>
                  <a:srgbClr val="5A9E91"/>
                </a:solidFill>
                <a:latin typeface="Arial"/>
                <a:cs typeface="Arial"/>
              </a:rPr>
              <a:t>Learner</a:t>
            </a:r>
            <a:endParaRPr sz="3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8278" y="1285350"/>
            <a:ext cx="7506334" cy="2829560"/>
          </a:xfrm>
          <a:prstGeom prst="rect">
            <a:avLst/>
          </a:prstGeom>
          <a:solidFill>
            <a:srgbClr val="A5A5A5"/>
          </a:solidFill>
        </p:spPr>
        <p:txBody>
          <a:bodyPr vert="horz" wrap="square" lIns="0" tIns="0" rIns="0" bIns="0" rtlCol="0">
            <a:spAutoFit/>
          </a:bodyPr>
          <a:lstStyle/>
          <a:p>
            <a:pPr marL="542925" marR="293370" indent="-377190">
              <a:lnSpc>
                <a:spcPts val="2520"/>
              </a:lnSpc>
              <a:buClr>
                <a:srgbClr val="F45B6A"/>
              </a:buClr>
              <a:buFont typeface="Arial MT"/>
              <a:buAutoNum type="arabicPeriod" startAt="4"/>
              <a:tabLst>
                <a:tab pos="542925" algn="l"/>
              </a:tabLst>
            </a:pP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Kesulitan</a:t>
            </a:r>
            <a:r>
              <a:rPr sz="1400" spc="-55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dalam</a:t>
            </a:r>
            <a:r>
              <a:rPr sz="1400" spc="-55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3E4F"/>
                </a:solidFill>
                <a:latin typeface="Candara"/>
                <a:cs typeface="Candara"/>
              </a:rPr>
              <a:t>mengorganisasikan</a:t>
            </a:r>
            <a:r>
              <a:rPr sz="1400" spc="-55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antara</a:t>
            </a:r>
            <a:r>
              <a:rPr sz="1400" spc="-55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pengetahuan</a:t>
            </a:r>
            <a:r>
              <a:rPr sz="1400" spc="-55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baru</a:t>
            </a:r>
            <a:r>
              <a:rPr sz="1400" spc="-55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dengan</a:t>
            </a:r>
            <a:r>
              <a:rPr sz="1400" spc="-55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pengetahuan</a:t>
            </a:r>
            <a:r>
              <a:rPr sz="1400" spc="-55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spc="-20" dirty="0">
                <a:solidFill>
                  <a:srgbClr val="003E4F"/>
                </a:solidFill>
                <a:latin typeface="Candara"/>
                <a:cs typeface="Candara"/>
              </a:rPr>
              <a:t>yang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telah</a:t>
            </a:r>
            <a:r>
              <a:rPr sz="1400" spc="-45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didapat</a:t>
            </a:r>
            <a:r>
              <a:rPr sz="1400" spc="-45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3E4F"/>
                </a:solidFill>
                <a:latin typeface="Candara"/>
                <a:cs typeface="Candara"/>
              </a:rPr>
              <a:t>sebelumnya.</a:t>
            </a:r>
            <a:endParaRPr sz="1400">
              <a:latin typeface="Candara"/>
              <a:cs typeface="Candara"/>
            </a:endParaRPr>
          </a:p>
          <a:p>
            <a:pPr marL="542290" indent="-376555">
              <a:lnSpc>
                <a:spcPct val="100000"/>
              </a:lnSpc>
              <a:spcBef>
                <a:spcPts val="620"/>
              </a:spcBef>
              <a:buClr>
                <a:srgbClr val="F45B6A"/>
              </a:buClr>
              <a:buFont typeface="Arial MT"/>
              <a:buAutoNum type="arabicPeriod" startAt="4"/>
              <a:tabLst>
                <a:tab pos="542290" algn="l"/>
              </a:tabLst>
            </a:pP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Kesulitan</a:t>
            </a:r>
            <a:r>
              <a:rPr sz="1400" spc="-40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dengan</a:t>
            </a:r>
            <a:r>
              <a:rPr sz="1400" spc="-40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tujuan</a:t>
            </a:r>
            <a:r>
              <a:rPr sz="1400" spc="-40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jangka</a:t>
            </a:r>
            <a:r>
              <a:rPr sz="1400" spc="-35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panjang</a:t>
            </a:r>
            <a:r>
              <a:rPr sz="1400" spc="-40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dan</a:t>
            </a:r>
            <a:r>
              <a:rPr sz="1400" spc="-40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3E4F"/>
                </a:solidFill>
                <a:latin typeface="Candara"/>
                <a:cs typeface="Candara"/>
              </a:rPr>
              <a:t>pengelolaan</a:t>
            </a:r>
            <a:r>
              <a:rPr sz="1400" spc="-35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3E4F"/>
                </a:solidFill>
                <a:latin typeface="Candara"/>
                <a:cs typeface="Candara"/>
              </a:rPr>
              <a:t>waktu</a:t>
            </a:r>
            <a:endParaRPr sz="1400">
              <a:latin typeface="Candara"/>
              <a:cs typeface="Candara"/>
            </a:endParaRPr>
          </a:p>
          <a:p>
            <a:pPr marL="542925" marR="721360" indent="-377190">
              <a:lnSpc>
                <a:spcPct val="150000"/>
              </a:lnSpc>
              <a:buClr>
                <a:srgbClr val="F45B6A"/>
              </a:buClr>
              <a:buFont typeface="Arial MT"/>
              <a:buAutoNum type="arabicPeriod" startAt="4"/>
              <a:tabLst>
                <a:tab pos="542925" algn="l"/>
              </a:tabLst>
            </a:pPr>
            <a:r>
              <a:rPr sz="1400" spc="-10" dirty="0">
                <a:solidFill>
                  <a:srgbClr val="003E4F"/>
                </a:solidFill>
                <a:latin typeface="Candara"/>
                <a:cs typeface="Candara"/>
              </a:rPr>
              <a:t>Membutuhkan</a:t>
            </a:r>
            <a:r>
              <a:rPr sz="1400" spc="-45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3E4F"/>
                </a:solidFill>
                <a:latin typeface="Candara"/>
                <a:cs typeface="Candara"/>
              </a:rPr>
              <a:t>latihan</a:t>
            </a:r>
            <a:r>
              <a:rPr sz="1400" spc="-45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ekstra</a:t>
            </a:r>
            <a:r>
              <a:rPr sz="1400" spc="-45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dan</a:t>
            </a:r>
            <a:r>
              <a:rPr sz="1400" spc="-45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lebih</a:t>
            </a:r>
            <a:r>
              <a:rPr sz="1400" spc="-45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banyak</a:t>
            </a:r>
            <a:r>
              <a:rPr sz="1400" spc="-40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waktu</a:t>
            </a:r>
            <a:r>
              <a:rPr sz="1400" spc="-45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untuk</a:t>
            </a:r>
            <a:r>
              <a:rPr sz="1400" spc="-45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mengerjakan</a:t>
            </a:r>
            <a:r>
              <a:rPr sz="1400" spc="-45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tugas</a:t>
            </a:r>
            <a:r>
              <a:rPr sz="1400" spc="-45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spc="-25" dirty="0">
                <a:solidFill>
                  <a:srgbClr val="003E4F"/>
                </a:solidFill>
                <a:latin typeface="Candara"/>
                <a:cs typeface="Candara"/>
              </a:rPr>
              <a:t>dan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mengembangkan</a:t>
            </a:r>
            <a:r>
              <a:rPr sz="1400" spc="-40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3E4F"/>
                </a:solidFill>
                <a:latin typeface="Candara"/>
                <a:cs typeface="Candara"/>
              </a:rPr>
              <a:t>kemampuan</a:t>
            </a:r>
            <a:r>
              <a:rPr sz="1400" spc="-35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3E4F"/>
                </a:solidFill>
                <a:latin typeface="Candara"/>
                <a:cs typeface="Candara"/>
              </a:rPr>
              <a:t>akademik</a:t>
            </a:r>
            <a:r>
              <a:rPr sz="1400" spc="-35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dibanding</a:t>
            </a:r>
            <a:r>
              <a:rPr sz="1400" spc="-35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teman</a:t>
            </a:r>
            <a:r>
              <a:rPr sz="1400" spc="-40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3E4F"/>
                </a:solidFill>
                <a:latin typeface="Candara"/>
                <a:cs typeface="Candara"/>
              </a:rPr>
              <a:t>sebayanya</a:t>
            </a:r>
            <a:endParaRPr sz="1400">
              <a:latin typeface="Candara"/>
              <a:cs typeface="Candara"/>
            </a:endParaRPr>
          </a:p>
          <a:p>
            <a:pPr marL="542290" indent="-376555">
              <a:lnSpc>
                <a:spcPct val="100000"/>
              </a:lnSpc>
              <a:spcBef>
                <a:spcPts val="840"/>
              </a:spcBef>
              <a:buClr>
                <a:srgbClr val="F45B6A"/>
              </a:buClr>
              <a:buFont typeface="Arial MT"/>
              <a:buAutoNum type="arabicPeriod" startAt="4"/>
              <a:tabLst>
                <a:tab pos="542290" algn="l"/>
              </a:tabLst>
            </a:pP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Hampir</a:t>
            </a:r>
            <a:r>
              <a:rPr sz="1400" spc="-40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selalu</a:t>
            </a:r>
            <a:r>
              <a:rPr sz="1400" spc="-35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memiliki</a:t>
            </a:r>
            <a:r>
              <a:rPr sz="1400" spc="-35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3E4F"/>
                </a:solidFill>
                <a:latin typeface="Candara"/>
                <a:cs typeface="Candara"/>
              </a:rPr>
              <a:t>motivasi</a:t>
            </a:r>
            <a:r>
              <a:rPr sz="1400" spc="-35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dirty="0">
                <a:solidFill>
                  <a:srgbClr val="003E4F"/>
                </a:solidFill>
                <a:latin typeface="Candara"/>
                <a:cs typeface="Candara"/>
              </a:rPr>
              <a:t>belajar</a:t>
            </a:r>
            <a:r>
              <a:rPr sz="1400" spc="-35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400" spc="-10" dirty="0">
                <a:solidFill>
                  <a:srgbClr val="003E4F"/>
                </a:solidFill>
                <a:latin typeface="Candara"/>
                <a:cs typeface="Candara"/>
              </a:rPr>
              <a:t>rendah</a:t>
            </a:r>
            <a:endParaRPr sz="1400">
              <a:latin typeface="Candara"/>
              <a:cs typeface="Candara"/>
            </a:endParaRPr>
          </a:p>
          <a:p>
            <a:pPr>
              <a:lnSpc>
                <a:spcPct val="100000"/>
              </a:lnSpc>
              <a:spcBef>
                <a:spcPts val="575"/>
              </a:spcBef>
            </a:pPr>
            <a:endParaRPr sz="1400">
              <a:latin typeface="Candara"/>
              <a:cs typeface="Candara"/>
            </a:endParaRPr>
          </a:p>
          <a:p>
            <a:pPr marL="85725">
              <a:lnSpc>
                <a:spcPct val="100000"/>
              </a:lnSpc>
            </a:pPr>
            <a:r>
              <a:rPr sz="1200" dirty="0">
                <a:solidFill>
                  <a:srgbClr val="003E4F"/>
                </a:solidFill>
                <a:latin typeface="Candara"/>
                <a:cs typeface="Candara"/>
              </a:rPr>
              <a:t>(Shaw,</a:t>
            </a:r>
            <a:r>
              <a:rPr sz="1200" spc="-65" dirty="0">
                <a:solidFill>
                  <a:srgbClr val="003E4F"/>
                </a:solidFill>
                <a:latin typeface="Candara"/>
                <a:cs typeface="Candara"/>
              </a:rPr>
              <a:t> </a:t>
            </a:r>
            <a:r>
              <a:rPr sz="1200" spc="-10" dirty="0">
                <a:solidFill>
                  <a:srgbClr val="003E4F"/>
                </a:solidFill>
                <a:latin typeface="Candara"/>
                <a:cs typeface="Candara"/>
              </a:rPr>
              <a:t>2010)</a:t>
            </a:r>
            <a:endParaRPr sz="1200">
              <a:latin typeface="Candara"/>
              <a:cs typeface="Candar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07411" y="512164"/>
            <a:ext cx="5941060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00" spc="-130" dirty="0">
                <a:solidFill>
                  <a:srgbClr val="5A9E91"/>
                </a:solidFill>
              </a:rPr>
              <a:t>Karakteristik</a:t>
            </a:r>
            <a:r>
              <a:rPr sz="3500" spc="-10" dirty="0">
                <a:solidFill>
                  <a:srgbClr val="5A9E91"/>
                </a:solidFill>
              </a:rPr>
              <a:t> </a:t>
            </a:r>
            <a:r>
              <a:rPr sz="3500" spc="-270" dirty="0">
                <a:solidFill>
                  <a:srgbClr val="5A9E91"/>
                </a:solidFill>
              </a:rPr>
              <a:t>Siswa</a:t>
            </a:r>
            <a:r>
              <a:rPr sz="3500" spc="25" dirty="0">
                <a:solidFill>
                  <a:srgbClr val="5A9E91"/>
                </a:solidFill>
              </a:rPr>
              <a:t> </a:t>
            </a:r>
            <a:r>
              <a:rPr sz="3500" i="1" spc="-220" dirty="0">
                <a:solidFill>
                  <a:srgbClr val="5A9E91"/>
                </a:solidFill>
                <a:latin typeface="Arial"/>
                <a:cs typeface="Arial"/>
              </a:rPr>
              <a:t>Slow</a:t>
            </a:r>
            <a:r>
              <a:rPr sz="3500" i="1" spc="15" dirty="0">
                <a:solidFill>
                  <a:srgbClr val="5A9E91"/>
                </a:solidFill>
                <a:latin typeface="Arial"/>
                <a:cs typeface="Arial"/>
              </a:rPr>
              <a:t> </a:t>
            </a:r>
            <a:r>
              <a:rPr sz="3500" i="1" spc="-105" dirty="0">
                <a:solidFill>
                  <a:srgbClr val="5A9E91"/>
                </a:solidFill>
                <a:latin typeface="Arial"/>
                <a:cs typeface="Arial"/>
              </a:rPr>
              <a:t>Learner</a:t>
            </a:r>
            <a:endParaRPr sz="3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623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2490"/>
              </a:spcBef>
            </a:pPr>
            <a:r>
              <a:rPr sz="8000" spc="-260" dirty="0"/>
              <a:t>Low</a:t>
            </a:r>
            <a:r>
              <a:rPr sz="8000" spc="190" dirty="0"/>
              <a:t> </a:t>
            </a:r>
            <a:r>
              <a:rPr sz="8000" spc="-135" dirty="0"/>
              <a:t>Motivation</a:t>
            </a:r>
            <a:endParaRPr sz="8000"/>
          </a:p>
          <a:p>
            <a:pPr marL="1270" marR="13335" algn="ctr">
              <a:lnSpc>
                <a:spcPct val="100000"/>
              </a:lnSpc>
              <a:spcBef>
                <a:spcPts val="540"/>
              </a:spcBef>
            </a:pPr>
            <a:r>
              <a:rPr sz="1800" dirty="0">
                <a:latin typeface="Candara"/>
                <a:cs typeface="Candara"/>
              </a:rPr>
              <a:t>(Motivasi</a:t>
            </a:r>
            <a:r>
              <a:rPr sz="1800" spc="-45" dirty="0">
                <a:latin typeface="Candara"/>
                <a:cs typeface="Candara"/>
              </a:rPr>
              <a:t> </a:t>
            </a:r>
            <a:r>
              <a:rPr sz="1800" spc="-10" dirty="0">
                <a:latin typeface="Candara"/>
                <a:cs typeface="Candara"/>
              </a:rPr>
              <a:t>Rendah)</a:t>
            </a:r>
            <a:endParaRPr sz="1800">
              <a:latin typeface="Candara"/>
              <a:cs typeface="Candar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Words>1610</Words>
  <Application>Microsoft Macintosh PowerPoint</Application>
  <PresentationFormat>On-screen Show (16:9)</PresentationFormat>
  <Paragraphs>186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Arial</vt:lpstr>
      <vt:lpstr>Arial MT</vt:lpstr>
      <vt:lpstr>Candara</vt:lpstr>
      <vt:lpstr>Roboto</vt:lpstr>
      <vt:lpstr>Times New Roman</vt:lpstr>
      <vt:lpstr>Office Theme</vt:lpstr>
      <vt:lpstr>Kesukaran</vt:lpstr>
      <vt:lpstr>Pokok Bahasan</vt:lpstr>
      <vt:lpstr>1. Urgensi Materi</vt:lpstr>
      <vt:lpstr>2. Kesukaran Belajar</vt:lpstr>
      <vt:lpstr>Slow Learner (Lambat Belajar)</vt:lpstr>
      <vt:lpstr>Deﬁnisi dan Gambaran tentang Slow Learner</vt:lpstr>
      <vt:lpstr>Karakteristik Siswa Slow Learner</vt:lpstr>
      <vt:lpstr>Karakteristik Siswa Slow Learner</vt:lpstr>
      <vt:lpstr>Low Motivation (Motivasi Rendah)</vt:lpstr>
      <vt:lpstr>Low Motivation</vt:lpstr>
      <vt:lpstr>Low motivation dilihat dari sudut pandang beberapa teori motivasi</vt:lpstr>
      <vt:lpstr>Underachiever</vt:lpstr>
      <vt:lpstr>PowerPoint Presentation</vt:lpstr>
      <vt:lpstr>PowerPoint Presentation</vt:lpstr>
      <vt:lpstr>Stres Akademik</vt:lpstr>
      <vt:lpstr>Stres Akademik</vt:lpstr>
      <vt:lpstr>3. Siswa Berkebutuhan Khusus</vt:lpstr>
      <vt:lpstr>PowerPoint Presentation</vt:lpstr>
      <vt:lpstr>Intellectual Disability</vt:lpstr>
      <vt:lpstr>Disabilitas Intelektual (Intellectual Disability</vt:lpstr>
      <vt:lpstr>ADHD</vt:lpstr>
      <vt:lpstr>ADHD</vt:lpstr>
      <vt:lpstr>Autisme</vt:lpstr>
      <vt:lpstr>Autisme</vt:lpstr>
      <vt:lpstr>Gangguan Belajar</vt:lpstr>
      <vt:lpstr>Gangguan Belajar (disleksia, diskalkulia, disgraﬁa)</vt:lpstr>
      <vt:lpstr>PowerPoint Presentation</vt:lpstr>
      <vt:lpstr>Gangguan Emosi dan Perilaku</vt:lpstr>
      <vt:lpstr>Gangguan Emosi &amp; Perilaku (Emotional Behavioral Disorder</vt:lpstr>
      <vt:lpstr>Siswa Berbakat/ Gifted</vt:lpstr>
      <vt:lpstr>Siswa Gifted</vt:lpstr>
      <vt:lpstr>4. Mengenal Pendidikan Inklusif</vt:lpstr>
      <vt:lpstr>Mengapa perlu pendidikan yang inklusif?</vt:lpstr>
      <vt:lpstr>Referensi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 Kesukaran Belajar.pptx</dc:title>
  <cp:lastModifiedBy>M Said Hasibuan</cp:lastModifiedBy>
  <cp:revision>1</cp:revision>
  <dcterms:created xsi:type="dcterms:W3CDTF">2024-12-21T13:34:52Z</dcterms:created>
  <dcterms:modified xsi:type="dcterms:W3CDTF">2024-12-22T09:36:19Z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2024-12-21T00:00:00Z</vt:filetime>
  </property>
  <property fmtid="{D5CDD505-2E9C-101B-9397-08002B2CF9AE}" pid="3" name="Creator">
    <vt:lpwstr>Google</vt:lpwstr>
  </property>
  <property fmtid="{D5CDD505-2E9C-101B-9397-08002B2CF9AE}" pid="4" name="LastSaved">
    <vt:filetime>2024-12-21T00:00:00Z</vt:filetime>
  </property>
</Properties>
</file>