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40" r:id="rId3"/>
    <p:sldId id="344" r:id="rId4"/>
    <p:sldId id="346" r:id="rId5"/>
    <p:sldId id="341" r:id="rId6"/>
    <p:sldId id="345" r:id="rId7"/>
    <p:sldId id="342" r:id="rId8"/>
    <p:sldId id="300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78" d="100"/>
          <a:sy n="78" d="100"/>
        </p:scale>
        <p:origin x="10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TEORI HUKUM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50594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KONTRAK PERKULIAHAN</a:t>
            </a:r>
          </a:p>
        </p:txBody>
      </p:sp>
    </p:spTree>
    <p:extLst>
      <p:ext uri="{BB962C8B-B14F-4D97-AF65-F5344CB8AC3E}">
        <p14:creationId xmlns:p14="http://schemas.microsoft.com/office/powerpoint/2010/main" val="100796656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5328592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chemeClr val="accent2"/>
                </a:solidFill>
              </a:rPr>
              <a:t>		</a:t>
            </a:r>
            <a:r>
              <a:rPr lang="en-US" sz="2400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TATA TERTIB DI DALAM KELAS</a:t>
            </a:r>
          </a:p>
          <a:p>
            <a:pPr algn="l"/>
            <a:endParaRPr lang="en-US" sz="2400" b="1" dirty="0">
              <a:solidFill>
                <a:schemeClr val="accent2"/>
              </a:solidFill>
            </a:endParaRPr>
          </a:p>
          <a:p>
            <a:pPr marL="457200" indent="-457200" algn="just">
              <a:buAutoNum type="arabicPeriod"/>
            </a:pPr>
            <a:r>
              <a:rPr lang="en-US" sz="1800" dirty="0" err="1">
                <a:solidFill>
                  <a:schemeClr val="tx1"/>
                </a:solidFill>
              </a:rPr>
              <a:t>Mahasiswa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tidak</a:t>
            </a:r>
            <a:r>
              <a:rPr lang="en-US" sz="1800" dirty="0">
                <a:solidFill>
                  <a:schemeClr val="tx1"/>
                </a:solidFill>
              </a:rPr>
              <a:t> di </a:t>
            </a:r>
            <a:r>
              <a:rPr lang="en-US" sz="1800" dirty="0" err="1">
                <a:solidFill>
                  <a:schemeClr val="tx1"/>
                </a:solidFill>
              </a:rPr>
              <a:t>perbolehkan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memakai</a:t>
            </a:r>
            <a:r>
              <a:rPr lang="en-US" sz="1800" dirty="0">
                <a:solidFill>
                  <a:schemeClr val="tx1"/>
                </a:solidFill>
              </a:rPr>
              <a:t> sandal /sandal </a:t>
            </a:r>
            <a:r>
              <a:rPr lang="en-US" sz="1800" dirty="0" err="1">
                <a:solidFill>
                  <a:schemeClr val="tx1"/>
                </a:solidFill>
              </a:rPr>
              <a:t>sepatu</a:t>
            </a:r>
            <a:r>
              <a:rPr lang="en-US" sz="1800" dirty="0">
                <a:solidFill>
                  <a:schemeClr val="tx1"/>
                </a:solidFill>
              </a:rPr>
              <a:t> di </a:t>
            </a:r>
            <a:r>
              <a:rPr lang="en-US" sz="1800" dirty="0" err="1">
                <a:solidFill>
                  <a:schemeClr val="tx1"/>
                </a:solidFill>
              </a:rPr>
              <a:t>ruang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kelas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apabila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melanggar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dosen</a:t>
            </a:r>
            <a:r>
              <a:rPr lang="en-US" sz="1800" dirty="0">
                <a:solidFill>
                  <a:schemeClr val="tx1"/>
                </a:solidFill>
              </a:rPr>
              <a:t> WAJIB </a:t>
            </a:r>
            <a:r>
              <a:rPr lang="en-US" sz="1800" dirty="0" err="1">
                <a:solidFill>
                  <a:schemeClr val="tx1"/>
                </a:solidFill>
              </a:rPr>
              <a:t>memberikan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teguran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sanksi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dengan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mengeluarkan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mahasiswa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tsb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kelas</a:t>
            </a:r>
            <a:endParaRPr lang="en-US" sz="1800" dirty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r>
              <a:rPr lang="en-US" sz="1800" dirty="0" err="1">
                <a:solidFill>
                  <a:schemeClr val="tx1"/>
                </a:solidFill>
              </a:rPr>
              <a:t>Mahasiswa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tidak</a:t>
            </a:r>
            <a:r>
              <a:rPr lang="en-US" sz="1800" dirty="0">
                <a:solidFill>
                  <a:schemeClr val="tx1"/>
                </a:solidFill>
              </a:rPr>
              <a:t> di </a:t>
            </a:r>
            <a:r>
              <a:rPr lang="en-US" sz="1800" dirty="0" err="1">
                <a:solidFill>
                  <a:schemeClr val="tx1"/>
                </a:solidFill>
              </a:rPr>
              <a:t>perbolehkan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merokok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dalam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kelas</a:t>
            </a:r>
            <a:endParaRPr lang="en-US" sz="1800" dirty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r>
              <a:rPr lang="en-US" sz="1800" dirty="0" err="1">
                <a:solidFill>
                  <a:schemeClr val="tx1"/>
                </a:solidFill>
              </a:rPr>
              <a:t>Berpakaian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rapi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sopan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tidak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memakai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baju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kaos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</a:p>
          <a:p>
            <a:pPr marL="457200" indent="-457200" algn="just">
              <a:buAutoNum type="arabicPeriod"/>
            </a:pPr>
            <a:r>
              <a:rPr lang="en-US" sz="1800" dirty="0" err="1">
                <a:solidFill>
                  <a:schemeClr val="tx1"/>
                </a:solidFill>
              </a:rPr>
              <a:t>Tidak</a:t>
            </a:r>
            <a:r>
              <a:rPr lang="en-US" sz="1800" dirty="0">
                <a:solidFill>
                  <a:schemeClr val="tx1"/>
                </a:solidFill>
              </a:rPr>
              <a:t> di </a:t>
            </a:r>
            <a:r>
              <a:rPr lang="en-US" sz="1800" dirty="0" err="1">
                <a:solidFill>
                  <a:schemeClr val="tx1"/>
                </a:solidFill>
              </a:rPr>
              <a:t>perbolehkan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membuat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keributan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kegaduhan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atau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lainnya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dapat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mengganggu</a:t>
            </a:r>
            <a:r>
              <a:rPr lang="en-US" sz="1800" dirty="0">
                <a:solidFill>
                  <a:schemeClr val="tx1"/>
                </a:solidFill>
              </a:rPr>
              <a:t> proses </a:t>
            </a:r>
            <a:r>
              <a:rPr lang="en-US" sz="1800" dirty="0" err="1">
                <a:solidFill>
                  <a:schemeClr val="tx1"/>
                </a:solidFill>
              </a:rPr>
              <a:t>belajar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mengajar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apabila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melanggar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dosen</a:t>
            </a:r>
            <a:r>
              <a:rPr lang="en-US" sz="1800" dirty="0">
                <a:solidFill>
                  <a:schemeClr val="tx1"/>
                </a:solidFill>
              </a:rPr>
              <a:t> WAJIB </a:t>
            </a:r>
            <a:r>
              <a:rPr lang="en-US" sz="1800" dirty="0" err="1">
                <a:solidFill>
                  <a:schemeClr val="tx1"/>
                </a:solidFill>
              </a:rPr>
              <a:t>memberikan</a:t>
            </a:r>
            <a:r>
              <a:rPr lang="en-US" sz="1800" dirty="0">
                <a:solidFill>
                  <a:schemeClr val="tx1"/>
                </a:solidFill>
              </a:rPr>
              <a:t>  </a:t>
            </a:r>
            <a:r>
              <a:rPr lang="en-US" sz="1800" dirty="0" err="1">
                <a:solidFill>
                  <a:schemeClr val="tx1"/>
                </a:solidFill>
              </a:rPr>
              <a:t>teguran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sanksi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dengan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mengeluarkan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mahasiswa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tsb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kelas</a:t>
            </a:r>
            <a:endParaRPr lang="en-US" sz="1800" dirty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endParaRPr lang="en-US" sz="1800" dirty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endParaRPr lang="en-US" sz="1800" dirty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10488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547260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ID" sz="5900" b="1" dirty="0">
                <a:solidFill>
                  <a:schemeClr val="accent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	TEKNIS PENILAIAN</a:t>
            </a:r>
          </a:p>
          <a:p>
            <a:pPr algn="l"/>
            <a:endParaRPr lang="en-ID" sz="1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1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l">
              <a:buAutoNum type="arabicPeriod"/>
            </a:pP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Hadir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endParaRPr lang="en-US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indent="-361950" algn="l">
              <a:buAutoNum type="arabicPeriod"/>
            </a:pP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berpakaian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bersikap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sopan</a:t>
            </a:r>
            <a:endParaRPr lang="en-US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indent="-361950" algn="l">
              <a:buAutoNum type="arabicPeriod"/>
            </a:pP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Komponen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Penilaian</a:t>
            </a:r>
            <a:endParaRPr lang="en-US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a.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Kehadiran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minimal (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20%)</a:t>
            </a:r>
          </a:p>
          <a:p>
            <a:pPr algn="l"/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b.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UTS (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20%)</a:t>
            </a:r>
          </a:p>
          <a:p>
            <a:pPr algn="l"/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c.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UAS (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20%)</a:t>
            </a:r>
          </a:p>
          <a:p>
            <a:pPr algn="l"/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d.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Etika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20%)</a:t>
            </a:r>
          </a:p>
          <a:p>
            <a:pPr marL="1162050" indent="-1162050" algn="l"/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e.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Menunjukkan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aktivitas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antusias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serta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mengerjakan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20%)</a:t>
            </a:r>
          </a:p>
          <a:p>
            <a:pPr marL="1162050" indent="-1162050" algn="l"/>
            <a:endParaRPr lang="en-US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62050" indent="-1162050" algn="l"/>
            <a:r>
              <a:rPr lang="en-US" sz="3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 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47675" indent="-447675" algn="l">
              <a:buAutoNum type="arabicPeriod"/>
            </a:pP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Semuan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komponen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merupakan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sangat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penting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evaluasi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hasil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pembelajaran</a:t>
            </a:r>
            <a:endParaRPr lang="en-US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7675" indent="-447675" algn="l">
              <a:buAutoNum type="arabicPeriod"/>
            </a:pP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penilaian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proses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besar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bandingkan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ujian</a:t>
            </a:r>
            <a:endParaRPr lang="en-US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(proses 60%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ujian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40 %)</a:t>
            </a:r>
          </a:p>
          <a:p>
            <a:pPr algn="l"/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 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etika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presensi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tingkah</a:t>
            </a:r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laku</a:t>
            </a:r>
            <a:endParaRPr lang="en-US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07553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6400800" cy="4824536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en-US" sz="5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  <a:p>
            <a:pPr algn="r"/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r"/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l"/>
            <a:r>
              <a:rPr lang="en-US" sz="4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4200" dirty="0">
                <a:solidFill>
                  <a:srgbClr val="002060"/>
                </a:solidFill>
              </a:rPr>
              <a:t>: </a:t>
            </a:r>
            <a:r>
              <a:rPr lang="en-US" sz="4200" dirty="0" err="1">
                <a:solidFill>
                  <a:srgbClr val="002060"/>
                </a:solidFill>
              </a:rPr>
              <a:t>mimbar</a:t>
            </a:r>
            <a:r>
              <a:rPr lang="en-US" sz="4200" dirty="0">
                <a:solidFill>
                  <a:srgbClr val="002060"/>
                </a:solidFill>
              </a:rPr>
              <a:t> (</a:t>
            </a:r>
            <a:r>
              <a:rPr lang="en-US" sz="4200" dirty="0" err="1">
                <a:solidFill>
                  <a:srgbClr val="002060"/>
                </a:solidFill>
              </a:rPr>
              <a:t>ceramah</a:t>
            </a:r>
            <a:r>
              <a:rPr lang="en-US" sz="4200" dirty="0">
                <a:solidFill>
                  <a:srgbClr val="002060"/>
                </a:solidFill>
              </a:rPr>
              <a:t>), </a:t>
            </a:r>
            <a:r>
              <a:rPr lang="en-US" sz="4200" dirty="0" err="1">
                <a:solidFill>
                  <a:srgbClr val="002060"/>
                </a:solidFill>
              </a:rPr>
              <a:t>diskusi</a:t>
            </a:r>
            <a:r>
              <a:rPr lang="en-US" sz="4200" dirty="0">
                <a:solidFill>
                  <a:srgbClr val="002060"/>
                </a:solidFill>
              </a:rPr>
              <a:t>, </a:t>
            </a:r>
            <a:r>
              <a:rPr lang="en-US" sz="4200" dirty="0" err="1">
                <a:solidFill>
                  <a:srgbClr val="002060"/>
                </a:solidFill>
              </a:rPr>
              <a:t>tugas</a:t>
            </a:r>
            <a:r>
              <a:rPr lang="en-US" sz="4200" dirty="0">
                <a:solidFill>
                  <a:srgbClr val="002060"/>
                </a:solidFill>
              </a:rPr>
              <a:t> (</a:t>
            </a:r>
            <a:r>
              <a:rPr lang="en-US" sz="4200" dirty="0" err="1">
                <a:solidFill>
                  <a:srgbClr val="002060"/>
                </a:solidFill>
              </a:rPr>
              <a:t>kontekstual</a:t>
            </a:r>
            <a:r>
              <a:rPr lang="en-US" sz="4200" dirty="0">
                <a:solidFill>
                  <a:srgbClr val="002060"/>
                </a:solidFill>
              </a:rPr>
              <a:t>)</a:t>
            </a:r>
          </a:p>
          <a:p>
            <a:pPr algn="l"/>
            <a:r>
              <a:rPr lang="en-US" sz="4200" dirty="0" err="1">
                <a:solidFill>
                  <a:srgbClr val="002060"/>
                </a:solidFill>
              </a:rPr>
              <a:t>Ketentuan</a:t>
            </a:r>
            <a:r>
              <a:rPr lang="en-US" sz="4200" dirty="0">
                <a:solidFill>
                  <a:srgbClr val="002060"/>
                </a:solidFill>
              </a:rPr>
              <a:t>:</a:t>
            </a:r>
          </a:p>
          <a:p>
            <a:pPr algn="l"/>
            <a:endParaRPr lang="en-US" sz="4200" dirty="0">
              <a:solidFill>
                <a:srgbClr val="002060"/>
              </a:solidFill>
            </a:endParaRPr>
          </a:p>
          <a:p>
            <a:pPr marL="542925" indent="-542925" algn="l">
              <a:buAutoNum type="arabicPeriod"/>
            </a:pPr>
            <a:r>
              <a:rPr lang="en-US" sz="4200" dirty="0" err="1">
                <a:solidFill>
                  <a:srgbClr val="002060"/>
                </a:solidFill>
              </a:rPr>
              <a:t>Materi</a:t>
            </a:r>
            <a:r>
              <a:rPr lang="en-US" sz="4200" dirty="0">
                <a:solidFill>
                  <a:srgbClr val="002060"/>
                </a:solidFill>
              </a:rPr>
              <a:t> yang </a:t>
            </a:r>
            <a:r>
              <a:rPr lang="en-US" sz="4200" dirty="0" err="1">
                <a:solidFill>
                  <a:srgbClr val="002060"/>
                </a:solidFill>
              </a:rPr>
              <a:t>akan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dibahas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harus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sudah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dibaca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oleh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mahasiswa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sebelum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perkuliahan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dilaksanakan</a:t>
            </a:r>
            <a:r>
              <a:rPr lang="en-US" sz="4200" dirty="0">
                <a:solidFill>
                  <a:srgbClr val="002060"/>
                </a:solidFill>
              </a:rPr>
              <a:t>. </a:t>
            </a:r>
            <a:r>
              <a:rPr lang="en-US" sz="4200" dirty="0" err="1">
                <a:solidFill>
                  <a:srgbClr val="002060"/>
                </a:solidFill>
              </a:rPr>
              <a:t>Panduan</a:t>
            </a:r>
            <a:r>
              <a:rPr lang="en-US" sz="4200" dirty="0">
                <a:solidFill>
                  <a:srgbClr val="002060"/>
                </a:solidFill>
              </a:rPr>
              <a:t>  (PPT) </a:t>
            </a:r>
            <a:r>
              <a:rPr lang="en-US" sz="4200" dirty="0" err="1">
                <a:solidFill>
                  <a:srgbClr val="002060"/>
                </a:solidFill>
              </a:rPr>
              <a:t>materi</a:t>
            </a:r>
            <a:r>
              <a:rPr lang="en-US" sz="4200" dirty="0">
                <a:solidFill>
                  <a:srgbClr val="002060"/>
                </a:solidFill>
              </a:rPr>
              <a:t> WAJIB di </a:t>
            </a:r>
            <a:r>
              <a:rPr lang="en-US" sz="4200" dirty="0" err="1">
                <a:solidFill>
                  <a:srgbClr val="002060"/>
                </a:solidFill>
              </a:rPr>
              <a:t>downlod</a:t>
            </a:r>
            <a:r>
              <a:rPr lang="en-US" sz="4200" dirty="0">
                <a:solidFill>
                  <a:srgbClr val="002060"/>
                </a:solidFill>
              </a:rPr>
              <a:t> di LMS</a:t>
            </a:r>
          </a:p>
          <a:p>
            <a:pPr marL="514350" indent="-514350" algn="l">
              <a:buAutoNum type="arabicPeriod" startAt="2"/>
            </a:pPr>
            <a:r>
              <a:rPr lang="en-US" sz="4200" dirty="0" err="1">
                <a:solidFill>
                  <a:srgbClr val="002060"/>
                </a:solidFill>
              </a:rPr>
              <a:t>Mahasiswa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mengembangkan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bahan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kuliah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scr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mandiri</a:t>
            </a:r>
            <a:r>
              <a:rPr lang="en-US" sz="4200" dirty="0">
                <a:solidFill>
                  <a:srgbClr val="002060"/>
                </a:solidFill>
              </a:rPr>
              <a:t>.</a:t>
            </a:r>
          </a:p>
          <a:p>
            <a:pPr marL="514350" indent="-514350" algn="l">
              <a:buAutoNum type="arabicPeriod" startAt="3"/>
            </a:pPr>
            <a:r>
              <a:rPr lang="en-US" sz="4200" dirty="0" err="1">
                <a:solidFill>
                  <a:srgbClr val="002060"/>
                </a:solidFill>
              </a:rPr>
              <a:t>Selama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pelaksanaan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perkuliahan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mahasiswa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bebas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mengajukan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pertanyaan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dan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mengusulkan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bahan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bahasan</a:t>
            </a:r>
            <a:endParaRPr lang="en-US" sz="4200" dirty="0">
              <a:solidFill>
                <a:srgbClr val="002060"/>
              </a:solidFill>
            </a:endParaRPr>
          </a:p>
          <a:p>
            <a:pPr marL="447675" indent="-447675" algn="l"/>
            <a:r>
              <a:rPr lang="en-US" sz="4200" dirty="0">
                <a:solidFill>
                  <a:srgbClr val="002060"/>
                </a:solidFill>
              </a:rPr>
              <a:t>4.     Di </a:t>
            </a:r>
            <a:r>
              <a:rPr lang="en-US" sz="4200" dirty="0" err="1">
                <a:solidFill>
                  <a:srgbClr val="002060"/>
                </a:solidFill>
              </a:rPr>
              <a:t>awal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perkuliahan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mahasiswa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membentuk</a:t>
            </a:r>
            <a:r>
              <a:rPr lang="en-US" sz="4200" dirty="0">
                <a:solidFill>
                  <a:srgbClr val="002060"/>
                </a:solidFill>
              </a:rPr>
              <a:t> </a:t>
            </a:r>
            <a:r>
              <a:rPr lang="en-US" sz="4200" dirty="0" err="1">
                <a:solidFill>
                  <a:srgbClr val="002060"/>
                </a:solidFill>
              </a:rPr>
              <a:t>kelompok</a:t>
            </a:r>
            <a:r>
              <a:rPr lang="en-US" sz="4200" dirty="0">
                <a:solidFill>
                  <a:srgbClr val="002060"/>
                </a:solidFill>
              </a:rPr>
              <a:t> yang </a:t>
            </a:r>
            <a:r>
              <a:rPr lang="en-US" sz="4200" dirty="0" err="1">
                <a:solidFill>
                  <a:srgbClr val="002060"/>
                </a:solidFill>
              </a:rPr>
              <a:t>bersifat</a:t>
            </a:r>
            <a:r>
              <a:rPr lang="en-US" sz="4200" dirty="0">
                <a:solidFill>
                  <a:srgbClr val="002060"/>
                </a:solidFill>
              </a:rPr>
              <a:t>  </a:t>
            </a:r>
            <a:r>
              <a:rPr lang="en-US" sz="4200" dirty="0" err="1">
                <a:solidFill>
                  <a:srgbClr val="002060"/>
                </a:solidFill>
              </a:rPr>
              <a:t>permanen</a:t>
            </a:r>
            <a:endParaRPr lang="en-US" sz="4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99830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5112568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accent2"/>
                </a:solidFill>
              </a:rPr>
              <a:t>	</a:t>
            </a:r>
            <a:r>
              <a:rPr lang="en-US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MEKANISME PEMBELAJARAN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</a:rPr>
              <a:t>Proses </a:t>
            </a:r>
            <a:r>
              <a:rPr lang="en-US" sz="2000" dirty="0" err="1">
                <a:solidFill>
                  <a:schemeClr val="tx1"/>
                </a:solidFill>
              </a:rPr>
              <a:t>belajar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mengajar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melalui</a:t>
            </a:r>
            <a:r>
              <a:rPr lang="en-US" sz="2000" dirty="0">
                <a:solidFill>
                  <a:schemeClr val="tx1"/>
                </a:solidFill>
              </a:rPr>
              <a:t> LMS </a:t>
            </a:r>
            <a:r>
              <a:rPr lang="en-US" sz="2000" dirty="0" err="1">
                <a:solidFill>
                  <a:schemeClr val="tx1"/>
                </a:solidFill>
              </a:rPr>
              <a:t>darmajaya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Siakad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ketentuan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sbb</a:t>
            </a:r>
            <a:r>
              <a:rPr lang="en-US" sz="2000" dirty="0">
                <a:solidFill>
                  <a:schemeClr val="tx1"/>
                </a:solidFill>
              </a:rPr>
              <a:t> :</a:t>
            </a: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Materi</a:t>
            </a:r>
            <a:r>
              <a:rPr lang="en-US" sz="2000" dirty="0">
                <a:solidFill>
                  <a:schemeClr val="tx1"/>
                </a:solidFill>
              </a:rPr>
              <a:t> ajar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di upload </a:t>
            </a:r>
            <a:r>
              <a:rPr lang="en-US" sz="2000" dirty="0" err="1">
                <a:solidFill>
                  <a:schemeClr val="tx1"/>
                </a:solidFill>
              </a:rPr>
              <a:t>dosen</a:t>
            </a:r>
            <a:r>
              <a:rPr lang="en-US" sz="2000" dirty="0">
                <a:solidFill>
                  <a:schemeClr val="tx1"/>
                </a:solidFill>
              </a:rPr>
              <a:t> di LMS </a:t>
            </a:r>
            <a:r>
              <a:rPr lang="en-US" sz="2000" dirty="0" err="1">
                <a:solidFill>
                  <a:schemeClr val="tx1"/>
                </a:solidFill>
              </a:rPr>
              <a:t>darmajaya</a:t>
            </a:r>
            <a:endParaRPr lang="en-US" sz="2000" dirty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Tugas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melalui</a:t>
            </a:r>
            <a:r>
              <a:rPr lang="en-US" sz="2000" dirty="0">
                <a:solidFill>
                  <a:schemeClr val="tx1"/>
                </a:solidFill>
              </a:rPr>
              <a:t> LMS </a:t>
            </a:r>
            <a:r>
              <a:rPr lang="en-US" sz="2000" dirty="0" err="1">
                <a:solidFill>
                  <a:schemeClr val="tx1"/>
                </a:solidFill>
              </a:rPr>
              <a:t>darmajaya</a:t>
            </a:r>
            <a:endParaRPr lang="en-US" sz="2000" dirty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Mahasiswa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absensi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melalui</a:t>
            </a:r>
            <a:r>
              <a:rPr lang="en-US" sz="2000" dirty="0">
                <a:solidFill>
                  <a:schemeClr val="tx1"/>
                </a:solidFill>
              </a:rPr>
              <a:t> LMS </a:t>
            </a:r>
            <a:r>
              <a:rPr lang="en-US" sz="2000" dirty="0" err="1">
                <a:solidFill>
                  <a:schemeClr val="tx1"/>
                </a:solidFill>
              </a:rPr>
              <a:t>darmajaya</a:t>
            </a:r>
            <a:endParaRPr lang="en-US" sz="2000" dirty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Dosen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absensi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secara</a:t>
            </a:r>
            <a:r>
              <a:rPr lang="en-US" sz="2000" dirty="0">
                <a:solidFill>
                  <a:schemeClr val="tx1"/>
                </a:solidFill>
              </a:rPr>
              <a:t> manual </a:t>
            </a:r>
            <a:r>
              <a:rPr lang="en-US" sz="2000" dirty="0" err="1">
                <a:solidFill>
                  <a:schemeClr val="tx1"/>
                </a:solidFill>
              </a:rPr>
              <a:t>melalui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Siakad</a:t>
            </a:r>
            <a:endParaRPr lang="en-US" sz="2000" dirty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Entri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nilai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mahasiswa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melalui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Siakad</a:t>
            </a:r>
            <a:endParaRPr lang="en-US" sz="2000" dirty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Operasional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perkuliahan</a:t>
            </a:r>
            <a:r>
              <a:rPr lang="en-US" sz="2000" dirty="0">
                <a:solidFill>
                  <a:schemeClr val="tx1"/>
                </a:solidFill>
              </a:rPr>
              <a:t> semester </a:t>
            </a:r>
            <a:r>
              <a:rPr lang="en-US" sz="2000" dirty="0" err="1">
                <a:solidFill>
                  <a:schemeClr val="tx1"/>
                </a:solidFill>
              </a:rPr>
              <a:t>ganjil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selama</a:t>
            </a:r>
            <a:r>
              <a:rPr lang="en-US" sz="2000" dirty="0">
                <a:solidFill>
                  <a:schemeClr val="tx1"/>
                </a:solidFill>
              </a:rPr>
              <a:t> 16 x </a:t>
            </a:r>
            <a:r>
              <a:rPr lang="en-US" sz="2000" dirty="0" err="1">
                <a:solidFill>
                  <a:schemeClr val="tx1"/>
                </a:solidFill>
              </a:rPr>
              <a:t>pertemuan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termasuk</a:t>
            </a:r>
            <a:r>
              <a:rPr lang="en-US" sz="2000" dirty="0">
                <a:solidFill>
                  <a:schemeClr val="tx1"/>
                </a:solidFill>
              </a:rPr>
              <a:t> UTS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UAS.</a:t>
            </a:r>
          </a:p>
          <a:p>
            <a:pPr marL="457200" indent="-457200" algn="l">
              <a:buAutoNum type="arabicPeriod"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6810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908720"/>
            <a:ext cx="6400800" cy="4730080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SUMBER BELAJAR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Buku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Utama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marL="514350" indent="-51435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Buku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penunjang</a:t>
            </a:r>
            <a:endParaRPr lang="en-US" sz="2000" dirty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Sumber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bacaan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lainnya</a:t>
            </a:r>
            <a:r>
              <a:rPr lang="en-US" sz="2000" dirty="0">
                <a:solidFill>
                  <a:schemeClr val="tx1"/>
                </a:solidFill>
              </a:rPr>
              <a:t> (internet, </a:t>
            </a:r>
            <a:r>
              <a:rPr lang="en-US" sz="2000" dirty="0" err="1">
                <a:solidFill>
                  <a:schemeClr val="tx1"/>
                </a:solidFill>
              </a:rPr>
              <a:t>karya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ilmiah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makalah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dll</a:t>
            </a:r>
            <a:r>
              <a:rPr lang="en-US" sz="2000" dirty="0">
                <a:solidFill>
                  <a:schemeClr val="tx1"/>
                </a:solidFill>
              </a:rPr>
              <a:t>)</a:t>
            </a:r>
          </a:p>
          <a:p>
            <a:endParaRPr lang="en-US" dirty="0"/>
          </a:p>
        </p:txBody>
      </p:sp>
      <p:pic>
        <p:nvPicPr>
          <p:cNvPr id="3" name="Picture 2" descr="F:\LAMPUNG\GALERY\KARIKATUR\resear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104" y="4149080"/>
            <a:ext cx="2376264" cy="12927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246495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5619</TotalTime>
  <Words>359</Words>
  <Application>Microsoft Office PowerPoint</Application>
  <PresentationFormat>On-screen Show (4:3)</PresentationFormat>
  <Paragraphs>57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542</cp:revision>
  <cp:lastPrinted>2017-08-29T02:54:51Z</cp:lastPrinted>
  <dcterms:created xsi:type="dcterms:W3CDTF">2010-04-18T12:06:30Z</dcterms:created>
  <dcterms:modified xsi:type="dcterms:W3CDTF">2024-09-23T04:25:44Z</dcterms:modified>
</cp:coreProperties>
</file>