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EFDB8-7181-CD1D-3E00-0F92146702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BF0AEA-58E1-2A5B-70D4-CCD9D99D93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1EDA3-CB0E-7EE4-EB85-DEF02A526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5789A-F5E8-46D5-A70E-37E24114EA62}" type="datetimeFigureOut">
              <a:rPr lang="en-ID" smtClean="0"/>
              <a:t>30/09/2024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4D5F7D-1704-3F5C-D83B-03790C434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F4B147-A178-C936-51AD-7D950C27E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51D03-891D-41D7-B8DF-93F8394A3C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29727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71EF2-CA24-4E9C-41C6-1647B30FD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619926-AC59-EE3C-B8AC-5DC188E2D5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F3B744-A6E7-27B1-9E82-AD76DA5DD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5789A-F5E8-46D5-A70E-37E24114EA62}" type="datetimeFigureOut">
              <a:rPr lang="en-ID" smtClean="0"/>
              <a:t>30/09/2024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0B8E6-3F23-1864-D8B1-9850D8CCE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DAAA3-9197-A159-87E7-F7794BE76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51D03-891D-41D7-B8DF-93F8394A3C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94560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6F3257-4EBA-E255-C7AF-DAD58427AD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74CC0B-F69C-DE28-62A4-8AE38470E2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F5534-96D4-81A1-6064-278A5DB10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5789A-F5E8-46D5-A70E-37E24114EA62}" type="datetimeFigureOut">
              <a:rPr lang="en-ID" smtClean="0"/>
              <a:t>30/09/2024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E136EF-B205-5018-FB01-885EE3948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10D25B-8A8A-B83D-AC51-BAE79595C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51D03-891D-41D7-B8DF-93F8394A3C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3385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36D92-A3DE-E653-4B8A-8C23FC674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63ABA-72F6-4471-63F3-7B1F6582F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A6CFA-474F-F99B-8B49-E228BDC56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5789A-F5E8-46D5-A70E-37E24114EA62}" type="datetimeFigureOut">
              <a:rPr lang="en-ID" smtClean="0"/>
              <a:t>30/09/2024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F3E30-2936-AFCF-24FA-A0B3950A6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343FC1-E544-562E-86B6-34ED7CFF9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51D03-891D-41D7-B8DF-93F8394A3C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44699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74E8D-B006-6FAB-A26F-472E96C17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582EE5-7901-2CF6-6300-0F22D594B7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8E8BC-4BC2-7279-6E48-E381AB3DE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5789A-F5E8-46D5-A70E-37E24114EA62}" type="datetimeFigureOut">
              <a:rPr lang="en-ID" smtClean="0"/>
              <a:t>30/09/2024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BAE615-3158-3A7F-A202-098F24A89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FA2DB-4511-3011-76D7-B062E21C5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51D03-891D-41D7-B8DF-93F8394A3C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0701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E1829-F622-8571-F224-471BD1F31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D4B1C-5A06-DF2B-47BF-E50E260CC9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2F06C1-9D8F-723E-79D3-A140AF49C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3305C-C4ED-C506-E8CC-D4A9F1595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5789A-F5E8-46D5-A70E-37E24114EA62}" type="datetimeFigureOut">
              <a:rPr lang="en-ID" smtClean="0"/>
              <a:t>30/09/2024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6B2765-26DD-B24F-6A25-9C4E9A19A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F51026-1EA4-E983-B58A-BB9D5069D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51D03-891D-41D7-B8DF-93F8394A3C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59295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145CE-5E42-E103-30BB-F0F1CF856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BC23BF-0810-B1C9-4A44-50C200278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7AF634-4053-596C-99C4-594291565E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34CDC8-6606-814C-1F98-8C1A621CDD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AD47D1-A885-DC5F-3BFF-0490DDBE51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CC85DB-7F41-EE0A-481C-0B5CA00A2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5789A-F5E8-46D5-A70E-37E24114EA62}" type="datetimeFigureOut">
              <a:rPr lang="en-ID" smtClean="0"/>
              <a:t>30/09/2024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58B7B2-9B7A-E987-D03C-744E5F8C6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4C89DD-1024-8F1C-C902-C350BFF0B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51D03-891D-41D7-B8DF-93F8394A3C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30844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8FF79-839C-7DDF-DB43-6400FA872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6F27A4-7B58-EA2C-9FEB-98AB0A9D5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5789A-F5E8-46D5-A70E-37E24114EA62}" type="datetimeFigureOut">
              <a:rPr lang="en-ID" smtClean="0"/>
              <a:t>30/09/2024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CD45B9-1F74-8097-5B2F-BEDC88906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DC9987-1815-D740-1BF4-13AFA398C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51D03-891D-41D7-B8DF-93F8394A3C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200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E4DAE1-B806-87C8-5B82-740E4C294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5789A-F5E8-46D5-A70E-37E24114EA62}" type="datetimeFigureOut">
              <a:rPr lang="en-ID" smtClean="0"/>
              <a:t>30/09/2024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9402F7-8CA2-19ED-1C5A-C87A128EF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246502-3897-126B-EBC7-9BEAB5769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51D03-891D-41D7-B8DF-93F8394A3C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63564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4F772-26FB-9AC4-24F3-38BFCE91E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B3DD1-FB90-2A8C-65DD-7BB4A7163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367C6D-6161-D1FB-6BDD-B5DBB8848A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605073-E119-DEF9-F964-E23A7DC42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5789A-F5E8-46D5-A70E-37E24114EA62}" type="datetimeFigureOut">
              <a:rPr lang="en-ID" smtClean="0"/>
              <a:t>30/09/2024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4D4D0A-F76C-481D-9AB7-1B147A940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542A16-79A4-253C-B4FB-1075A94BE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51D03-891D-41D7-B8DF-93F8394A3C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12632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3E140-165C-9212-31A8-A2B6578B5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141450-0A0C-C524-4924-2807A7D853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1D4521-A74A-F5B2-4089-967AA013C3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DB6F43-C71B-3343-6E36-E82FCCA2B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5789A-F5E8-46D5-A70E-37E24114EA62}" type="datetimeFigureOut">
              <a:rPr lang="en-ID" smtClean="0"/>
              <a:t>30/09/2024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BDD337-D6E1-4901-0F4D-F11E4C040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BDE1DC-0313-5BD6-C963-6DDB5F695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51D03-891D-41D7-B8DF-93F8394A3C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27936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BAF439-E288-0119-30F8-AD0E9A500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ACB42-07A1-E9BD-3C95-6BCADAC04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60A62-9036-2EEB-B4DF-6AC33994A2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5789A-F5E8-46D5-A70E-37E24114EA62}" type="datetimeFigureOut">
              <a:rPr lang="en-ID" smtClean="0"/>
              <a:t>30/09/2024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EAD372-335B-B683-9B1F-D188F4DE33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51055-1380-A5BE-B791-E06C104ABC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51D03-891D-41D7-B8DF-93F8394A3C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52423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6B69F9-52E4-7071-5968-64C2D3E70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16B992-460B-E93F-1DFE-9C495A6A7D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6513" y="1367971"/>
            <a:ext cx="9144000" cy="2387600"/>
          </a:xfrm>
        </p:spPr>
        <p:txBody>
          <a:bodyPr>
            <a:normAutofit fontScale="90000"/>
          </a:bodyPr>
          <a:lstStyle/>
          <a:p>
            <a:pPr marL="270510">
              <a:tabLst>
                <a:tab pos="1980565" algn="l"/>
              </a:tabLst>
            </a:pPr>
            <a:r>
              <a:rPr lang="en-US" sz="7200" b="1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Social Media Marketing 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br>
              <a:rPr lang="en-ID" sz="18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44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Kode MK	: BDG23419</a:t>
            </a:r>
            <a:r>
              <a:rPr lang="en-US" sz="44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b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BD06AC-73CE-F163-8F9B-B6D6096437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0458" y="3308123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en-US" sz="6600" dirty="0">
                <a:solidFill>
                  <a:srgbClr val="FFC000"/>
                </a:solidFill>
                <a:latin typeface="Arial Black" panose="020B0A04020102020204" pitchFamily="34" charset="0"/>
              </a:rPr>
              <a:t>PROJECT KELOMPOK </a:t>
            </a:r>
            <a:endParaRPr lang="en-ID" sz="66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553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DC4C1D-1C67-F69A-29F7-2694048CB8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ECAE90-1B93-1AD0-C98B-D6891BB2AFB0}"/>
              </a:ext>
            </a:extLst>
          </p:cNvPr>
          <p:cNvSpPr txBox="1"/>
          <p:nvPr/>
        </p:nvSpPr>
        <p:spPr>
          <a:xfrm>
            <a:off x="2046514" y="1338941"/>
            <a:ext cx="7750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TUJUAN</a:t>
            </a:r>
            <a:endParaRPr lang="en-ID" sz="4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033753-D7C4-4DF2-20F4-3E2F1A6C155D}"/>
              </a:ext>
            </a:extLst>
          </p:cNvPr>
          <p:cNvSpPr txBox="1"/>
          <p:nvPr/>
        </p:nvSpPr>
        <p:spPr>
          <a:xfrm>
            <a:off x="1589315" y="2514599"/>
            <a:ext cx="95032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Tujuan</a:t>
            </a:r>
            <a:r>
              <a:rPr lang="en-US" sz="2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project </a:t>
            </a:r>
            <a:r>
              <a:rPr lang="en-US" sz="28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melatih</a:t>
            </a:r>
            <a:r>
              <a:rPr lang="en-US" sz="2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mahasiswa</a:t>
            </a:r>
            <a:r>
              <a:rPr lang="en-US" sz="2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mampu</a:t>
            </a:r>
            <a:r>
              <a:rPr lang="en-US" sz="2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menyusun</a:t>
            </a:r>
            <a:r>
              <a:rPr lang="en-US" sz="2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proses, </a:t>
            </a:r>
            <a:r>
              <a:rPr lang="en-US" sz="28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membuat</a:t>
            </a:r>
            <a:r>
              <a:rPr lang="en-US" sz="2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tahapan</a:t>
            </a:r>
            <a:r>
              <a:rPr lang="en-US" sz="2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lengkap</a:t>
            </a:r>
            <a:r>
              <a:rPr lang="en-US" sz="2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dan </a:t>
            </a:r>
            <a:r>
              <a:rPr lang="en-US" sz="28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mempresentasikan</a:t>
            </a:r>
            <a:r>
              <a:rPr lang="en-US" sz="2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proyek</a:t>
            </a:r>
            <a:r>
              <a:rPr lang="en-US" sz="2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social media marketing yang </a:t>
            </a:r>
            <a:r>
              <a:rPr lang="en-US" sz="28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meliputi</a:t>
            </a:r>
            <a:r>
              <a:rPr lang="en-US" sz="2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riset</a:t>
            </a:r>
            <a:r>
              <a:rPr lang="en-US" sz="2800" b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, </a:t>
            </a:r>
            <a:r>
              <a:rPr lang="en-US" sz="2800" b="1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analisis</a:t>
            </a:r>
            <a:r>
              <a:rPr lang="en-US" sz="2800" b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, strategi </a:t>
            </a:r>
            <a:r>
              <a:rPr lang="en-US" sz="2800" b="1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konten</a:t>
            </a:r>
            <a:r>
              <a:rPr lang="en-US" sz="2800" b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, </a:t>
            </a:r>
            <a:r>
              <a:rPr lang="en-US" sz="2800" b="1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penjadwalan</a:t>
            </a:r>
            <a:r>
              <a:rPr lang="en-US" sz="2800" b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, content </a:t>
            </a:r>
            <a:r>
              <a:rPr lang="en-US" sz="2800" b="1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calender</a:t>
            </a:r>
            <a:r>
              <a:rPr lang="en-US" sz="2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, </a:t>
            </a:r>
            <a:r>
              <a:rPr lang="en-US" sz="28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sampai</a:t>
            </a:r>
            <a:r>
              <a:rPr lang="en-US" sz="2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dengan</a:t>
            </a:r>
            <a:r>
              <a:rPr lang="en-US" sz="2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materi</a:t>
            </a:r>
            <a:r>
              <a:rPr lang="en-US" sz="2800" b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konten</a:t>
            </a:r>
            <a:r>
              <a:rPr lang="en-US" sz="2800" b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social media </a:t>
            </a:r>
            <a:r>
              <a:rPr lang="en-US" sz="2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yang </a:t>
            </a:r>
            <a:r>
              <a:rPr lang="en-US" sz="28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mengandung</a:t>
            </a:r>
            <a:r>
              <a:rPr lang="en-US" sz="2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800" b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copywriting </a:t>
            </a:r>
            <a:r>
              <a:rPr lang="en-US" sz="2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yang </a:t>
            </a:r>
            <a:r>
              <a:rPr lang="en-US" sz="28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bagus</a:t>
            </a:r>
            <a:r>
              <a:rPr lang="en-US" sz="2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dan </a:t>
            </a:r>
            <a:r>
              <a:rPr lang="en-US" sz="28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ada</a:t>
            </a:r>
            <a:r>
              <a:rPr lang="en-US" sz="2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800" b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CTA</a:t>
            </a:r>
            <a:r>
              <a:rPr lang="en-US" sz="2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organic </a:t>
            </a:r>
            <a:r>
              <a:rPr lang="en-US" sz="28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hingga</a:t>
            </a:r>
            <a:r>
              <a:rPr lang="en-US" sz="2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800" b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publish </a:t>
            </a:r>
            <a:r>
              <a:rPr lang="en-US" sz="2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di Instagram.  </a:t>
            </a:r>
            <a:endParaRPr lang="en-ID" sz="2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699846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CEEFFC-042C-5690-6771-EB78EF35F3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54F6C1-3B19-4B5E-73B5-FF025A0949F0}"/>
              </a:ext>
            </a:extLst>
          </p:cNvPr>
          <p:cNvSpPr txBox="1"/>
          <p:nvPr/>
        </p:nvSpPr>
        <p:spPr>
          <a:xfrm>
            <a:off x="304800" y="936173"/>
            <a:ext cx="11517086" cy="1572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en-US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Topik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Proyek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endParaRPr lang="en-ID" sz="3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685800" algn="ctr">
              <a:lnSpc>
                <a:spcPct val="115000"/>
              </a:lnSpc>
            </a:pPr>
            <a:r>
              <a:rPr lang="en-US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Social media content planning and marketing strategy</a:t>
            </a:r>
            <a:endParaRPr lang="en-ID" sz="3600" dirty="0">
              <a:solidFill>
                <a:srgbClr val="FFFF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ID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2C8EBE-8E10-D2E0-5E08-649CA6A7F19F}"/>
              </a:ext>
            </a:extLst>
          </p:cNvPr>
          <p:cNvSpPr txBox="1"/>
          <p:nvPr/>
        </p:nvSpPr>
        <p:spPr>
          <a:xfrm>
            <a:off x="1328058" y="2492826"/>
            <a:ext cx="9993086" cy="361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en-US" sz="36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Deskripsi</a:t>
            </a:r>
            <a:r>
              <a:rPr lang="en-US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Proyek</a:t>
            </a:r>
            <a:endParaRPr lang="en-US" sz="3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 algn="ctr">
              <a:lnSpc>
                <a:spcPct val="30000"/>
              </a:lnSpc>
            </a:pP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85800" algn="ctr">
              <a:lnSpc>
                <a:spcPct val="115000"/>
              </a:lnSpc>
            </a:pPr>
            <a:r>
              <a:rPr lang="en-US" sz="2800" spc="-1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Membuat</a:t>
            </a:r>
            <a:r>
              <a:rPr lang="en-US" sz="2800" spc="-1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800" spc="-1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Rencana</a:t>
            </a:r>
            <a:r>
              <a:rPr lang="en-US" sz="2800" spc="-1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, Strategi, </a:t>
            </a:r>
            <a:r>
              <a:rPr lang="en-US" sz="2800" spc="-1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Penjadwalan</a:t>
            </a:r>
            <a:r>
              <a:rPr lang="en-US" sz="2800" spc="-1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, Content </a:t>
            </a:r>
            <a:r>
              <a:rPr lang="en-US" sz="2800" spc="-1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Calender</a:t>
            </a:r>
            <a:r>
              <a:rPr lang="en-US" sz="2800" spc="-1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dan </a:t>
            </a:r>
            <a:r>
              <a:rPr lang="en-US" sz="2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U</a:t>
            </a:r>
            <a:r>
              <a:rPr lang="en-US" sz="2800" spc="-1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</a:t>
            </a:r>
            <a:r>
              <a:rPr lang="en-US" sz="2800" spc="-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e</a:t>
            </a:r>
            <a:r>
              <a:rPr lang="en-US" sz="2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r</a:t>
            </a:r>
            <a:r>
              <a:rPr lang="en-US" sz="2800" spc="2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G</a:t>
            </a:r>
            <a:r>
              <a:rPr lang="en-US" sz="2800" spc="-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e</a:t>
            </a:r>
            <a:r>
              <a:rPr lang="en-US" sz="2800" spc="-2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n</a:t>
            </a:r>
            <a:r>
              <a:rPr lang="en-US" sz="2800" spc="-3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e</a:t>
            </a:r>
            <a:r>
              <a:rPr lang="en-US" sz="2800" spc="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r</a:t>
            </a:r>
            <a:r>
              <a:rPr lang="en-US" sz="2800" spc="-3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</a:t>
            </a:r>
            <a:r>
              <a:rPr lang="en-US" sz="2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ted</a:t>
            </a:r>
            <a:r>
              <a:rPr lang="en-US" sz="2800" spc="-1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800" spc="-3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</a:t>
            </a:r>
            <a:r>
              <a:rPr lang="en-US" sz="2800" spc="2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</a:t>
            </a:r>
            <a:r>
              <a:rPr lang="en-US" sz="2800" spc="-5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n</a:t>
            </a:r>
            <a:r>
              <a:rPr lang="en-US" sz="2800" spc="2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</a:t>
            </a:r>
            <a:r>
              <a:rPr lang="en-US" sz="2800" spc="-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e</a:t>
            </a:r>
            <a:r>
              <a:rPr lang="en-US" sz="2800" spc="-2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n</a:t>
            </a:r>
            <a:r>
              <a:rPr lang="en-US" sz="2800" spc="1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 </a:t>
            </a:r>
            <a:r>
              <a:rPr lang="en-US" sz="28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u</a:t>
            </a:r>
            <a:r>
              <a:rPr lang="en-US" sz="2800" spc="-25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n</a:t>
            </a:r>
            <a:r>
              <a:rPr lang="en-US" sz="2800" spc="25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</a:t>
            </a:r>
            <a:r>
              <a:rPr lang="en-US" sz="28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uk</a:t>
            </a:r>
            <a:r>
              <a:rPr lang="en-US" sz="2800" spc="-1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800" i="1" spc="-1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</a:t>
            </a:r>
            <a:r>
              <a:rPr lang="en-US" sz="2800" i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</a:t>
            </a:r>
            <a:r>
              <a:rPr lang="en-US" sz="2800" i="1" spc="-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</a:t>
            </a:r>
            <a:r>
              <a:rPr lang="en-US" sz="2800" i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ial</a:t>
            </a:r>
            <a:r>
              <a:rPr lang="en-US" sz="2800" i="1" spc="1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800" i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m</a:t>
            </a:r>
            <a:r>
              <a:rPr lang="en-US" sz="2800" i="1" spc="-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e</a:t>
            </a:r>
            <a:r>
              <a:rPr lang="en-US" sz="2800" i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dia</a:t>
            </a:r>
            <a:r>
              <a:rPr lang="en-US" sz="2800" i="1" spc="2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800" i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ma</a:t>
            </a:r>
            <a:r>
              <a:rPr lang="en-US" sz="2800" i="1" spc="-1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r</a:t>
            </a:r>
            <a:r>
              <a:rPr lang="en-US" sz="2800" i="1" spc="-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ke</a:t>
            </a:r>
            <a:r>
              <a:rPr lang="en-US" sz="2800" i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</a:t>
            </a:r>
            <a:r>
              <a:rPr lang="en-US" sz="2800" i="1" spc="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</a:t>
            </a:r>
            <a:r>
              <a:rPr lang="en-US" sz="2800" i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ng </a:t>
            </a:r>
            <a:r>
              <a:rPr lang="en-US" sz="2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yang </a:t>
            </a:r>
            <a:r>
              <a:rPr lang="en-US" sz="28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diawali</a:t>
            </a:r>
            <a:r>
              <a:rPr lang="en-US" sz="2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dengan</a:t>
            </a:r>
            <a:r>
              <a:rPr lang="en-US" sz="2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</a:t>
            </a:r>
            <a:r>
              <a:rPr lang="en-US" sz="2800" spc="-5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e</a:t>
            </a:r>
            <a:r>
              <a:rPr lang="en-US" sz="28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n</a:t>
            </a:r>
            <a:r>
              <a:rPr lang="en-US" sz="2800" spc="-2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j</a:t>
            </a:r>
            <a:r>
              <a:rPr lang="en-US" sz="2800" spc="-5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</a:t>
            </a:r>
            <a:r>
              <a:rPr lang="en-US" sz="28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dw</a:t>
            </a:r>
            <a:r>
              <a:rPr lang="en-US" sz="2800" spc="15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</a:t>
            </a:r>
            <a:r>
              <a:rPr lang="en-US" sz="2800" spc="-2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l</a:t>
            </a:r>
            <a:r>
              <a:rPr lang="en-US" sz="2800" spc="2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</a:t>
            </a:r>
            <a:r>
              <a:rPr lang="en-US" sz="28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n</a:t>
            </a:r>
            <a:r>
              <a:rPr lang="en-US" sz="2800" spc="-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k</a:t>
            </a:r>
            <a:r>
              <a:rPr lang="en-US" sz="2800" spc="25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</a:t>
            </a:r>
            <a:r>
              <a:rPr lang="en-US" sz="2800" spc="-25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n</a:t>
            </a:r>
            <a:r>
              <a:rPr lang="en-US" sz="2800" spc="25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</a:t>
            </a:r>
            <a:r>
              <a:rPr lang="en-US" sz="2800" spc="-5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e</a:t>
            </a:r>
            <a:r>
              <a:rPr lang="en-US" sz="28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n</a:t>
            </a:r>
            <a:r>
              <a:rPr lang="en-US" sz="2800" spc="-1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u</a:t>
            </a:r>
            <a:r>
              <a:rPr lang="en-US" sz="2800" spc="-25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n</a:t>
            </a:r>
            <a:r>
              <a:rPr lang="en-US" sz="2800" spc="25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</a:t>
            </a:r>
            <a:r>
              <a:rPr lang="en-US" sz="28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uk</a:t>
            </a:r>
            <a:r>
              <a:rPr lang="en-US" sz="2800" spc="2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800" i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publ</a:t>
            </a:r>
            <a:r>
              <a:rPr lang="en-US" sz="2800" i="1" spc="-2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</a:t>
            </a:r>
            <a:r>
              <a:rPr lang="en-US" sz="2800" i="1" spc="1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</a:t>
            </a:r>
            <a:r>
              <a:rPr lang="en-US" sz="2800" i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h</a:t>
            </a:r>
            <a:r>
              <a:rPr lang="en-US" sz="2800" spc="-6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800" spc="2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d</a:t>
            </a:r>
            <a:r>
              <a:rPr lang="en-US" sz="2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</a:t>
            </a:r>
            <a:r>
              <a:rPr lang="en-US" sz="2800" spc="-8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800" i="1" spc="-1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</a:t>
            </a:r>
            <a:r>
              <a:rPr lang="en-US" sz="2800" i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</a:t>
            </a:r>
            <a:r>
              <a:rPr lang="en-US" sz="2800" i="1" spc="2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</a:t>
            </a:r>
            <a:r>
              <a:rPr lang="en-US" sz="2800" i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ia</a:t>
            </a:r>
            <a:r>
              <a:rPr lang="en-US" sz="2800" i="1" spc="5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l </a:t>
            </a:r>
            <a:r>
              <a:rPr lang="en-US" sz="2800" i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m</a:t>
            </a:r>
            <a:r>
              <a:rPr lang="en-US" sz="2800" i="1" spc="-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e</a:t>
            </a:r>
            <a:r>
              <a:rPr lang="en-US" sz="2800" i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dia </a:t>
            </a:r>
            <a:r>
              <a:rPr lang="en-US" sz="2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dan di </a:t>
            </a:r>
            <a:r>
              <a:rPr lang="en-US" sz="28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akhir</a:t>
            </a:r>
            <a:r>
              <a:rPr lang="en-US" sz="2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, project </a:t>
            </a:r>
            <a:r>
              <a:rPr lang="en-US" sz="28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ini</a:t>
            </a:r>
            <a:r>
              <a:rPr lang="en-US" sz="2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dipresentasikan</a:t>
            </a:r>
            <a:r>
              <a:rPr lang="en-US" sz="2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dalam</a:t>
            </a:r>
            <a:r>
              <a:rPr lang="en-US" sz="2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bentuk</a:t>
            </a:r>
            <a:r>
              <a:rPr lang="en-US" sz="2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sebuah</a:t>
            </a:r>
            <a:r>
              <a:rPr lang="en-US" sz="2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PORTOFOLIO</a:t>
            </a:r>
            <a:r>
              <a:rPr lang="en-US" sz="2800" i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.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ID" sz="2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645330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7D1A36-6E8D-EE99-8E86-409E3C4842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E9239C-BA32-B46E-4D60-921079748C20}"/>
              </a:ext>
            </a:extLst>
          </p:cNvPr>
          <p:cNvSpPr txBox="1"/>
          <p:nvPr/>
        </p:nvSpPr>
        <p:spPr>
          <a:xfrm>
            <a:off x="1153887" y="1240972"/>
            <a:ext cx="9710056" cy="4972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Langkah-</a:t>
            </a:r>
            <a:r>
              <a:rPr lang="en-US" sz="5400" b="1" dirty="0" err="1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langkah</a:t>
            </a: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Proyek</a:t>
            </a: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</a:p>
          <a:p>
            <a:pPr lvl="0" algn="ctr">
              <a:lnSpc>
                <a:spcPct val="30000"/>
              </a:lnSpc>
            </a:pPr>
            <a:endParaRPr lang="en-ID" sz="5400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685800" algn="just">
              <a:lnSpc>
                <a:spcPct val="115000"/>
              </a:lnSpc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Project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disusun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berkelompok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yang masing-masing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terdiri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dari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3-4 orang,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setiap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progress project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diasistensikan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per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minggunya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Dimulai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dari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tahapan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ide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awal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social media content yang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dibuat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dilanjutkan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tahapan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riset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dan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analisis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platform social media,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dilanjutkan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dengan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penyusunan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strategi </a:t>
            </a:r>
            <a:r>
              <a:rPr lang="en-US" sz="24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konten</a:t>
            </a:r>
            <a:r>
              <a:rPr lang="en-US" sz="24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, content </a:t>
            </a:r>
            <a:r>
              <a:rPr lang="en-US" sz="24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calender</a:t>
            </a:r>
            <a:r>
              <a:rPr lang="en-US" sz="24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copywiting</a:t>
            </a:r>
            <a:r>
              <a:rPr lang="en-US" sz="24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pembuatan</a:t>
            </a:r>
            <a:r>
              <a:rPr lang="en-US" sz="24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dan editing </a:t>
            </a:r>
            <a:r>
              <a:rPr lang="en-US" sz="24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materi</a:t>
            </a:r>
            <a:r>
              <a:rPr lang="en-US" sz="24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konten</a:t>
            </a:r>
            <a:r>
              <a:rPr lang="en-US" sz="24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social media </a:t>
            </a:r>
            <a:r>
              <a:rPr lang="en-US" sz="24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untuk</a:t>
            </a:r>
            <a:r>
              <a:rPr lang="en-US" sz="24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organic </a:t>
            </a:r>
            <a:r>
              <a:rPr lang="en-US" sz="24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maupun</a:t>
            </a:r>
            <a:r>
              <a:rPr lang="en-US" sz="24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paid, </a:t>
            </a:r>
            <a:r>
              <a:rPr lang="en-US" sz="24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penjadwalan</a:t>
            </a:r>
            <a:r>
              <a:rPr lang="en-US" sz="24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tayang</a:t>
            </a:r>
            <a:r>
              <a:rPr lang="en-US" sz="24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content, publish dan </a:t>
            </a:r>
            <a:r>
              <a:rPr lang="en-US" sz="24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evaluasi</a:t>
            </a:r>
            <a:r>
              <a:rPr lang="en-US" sz="24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content</a:t>
            </a: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.  </a:t>
            </a:r>
            <a:endParaRPr lang="en-ID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199921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190</Words>
  <Application>Microsoft Office PowerPoint</Application>
  <PresentationFormat>Widescreen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Times New Roman</vt:lpstr>
      <vt:lpstr>Office Theme</vt:lpstr>
      <vt:lpstr>Social Media Marketing    Kode MK : BDG23419 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Trufi_Murdiani</dc:creator>
  <cp:lastModifiedBy>Trufi_Murdiani</cp:lastModifiedBy>
  <cp:revision>3</cp:revision>
  <dcterms:created xsi:type="dcterms:W3CDTF">2024-09-30T04:05:20Z</dcterms:created>
  <dcterms:modified xsi:type="dcterms:W3CDTF">2024-09-30T08:39:10Z</dcterms:modified>
</cp:coreProperties>
</file>