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91" r:id="rId3"/>
    <p:sldId id="316" r:id="rId4"/>
    <p:sldId id="314" r:id="rId5"/>
    <p:sldId id="315" r:id="rId6"/>
    <p:sldId id="303" r:id="rId7"/>
  </p:sldIdLst>
  <p:sldSz cx="9144000" cy="6858000" type="screen4x3"/>
  <p:notesSz cx="6761163" cy="9942513"/>
  <p:custDataLst>
    <p:tags r:id="rId1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xmlns="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33CC"/>
    <a:srgbClr val="07F9A8"/>
    <a:srgbClr val="660033"/>
    <a:srgbClr val="FFFF99"/>
    <a:srgbClr val="9E0602"/>
    <a:srgbClr val="1C1C1C"/>
    <a:srgbClr val="19F3F3"/>
    <a:srgbClr val="08E823"/>
    <a:srgbClr val="33CC33"/>
    <a:srgbClr val="00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1758" y="-6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KEPRIBADIAN &amp; NILAI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5</a:t>
            </a:r>
          </a:p>
          <a:p>
            <a:pPr algn="ctr"/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 smtClean="0"/>
              <a:t>Pokok Bahasan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3505201"/>
          </a:xfrm>
        </p:spPr>
        <p:txBody>
          <a:bodyPr>
            <a:noAutofit/>
          </a:bodyPr>
          <a:lstStyle/>
          <a:p>
            <a:pPr lvl="0" algn="just"/>
            <a:r>
              <a:rPr lang="id-ID" dirty="0" smtClean="0">
                <a:latin typeface="Arial" pitchFamily="34" charset="0"/>
                <a:cs typeface="Arial" pitchFamily="34" charset="0"/>
              </a:rPr>
              <a:t>Kepribadian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 algn="just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id-ID" dirty="0" smtClean="0">
                <a:latin typeface="Arial" pitchFamily="34" charset="0"/>
                <a:cs typeface="Arial" pitchFamily="34" charset="0"/>
              </a:rPr>
              <a:t>Model kepribadian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 algn="just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id-ID" i="1" dirty="0" smtClean="0">
                <a:latin typeface="Arial" pitchFamily="34" charset="0"/>
                <a:cs typeface="Arial" pitchFamily="34" charset="0"/>
              </a:rPr>
              <a:t>Dark triad</a:t>
            </a:r>
            <a:endParaRPr lang="en-US" i="1" dirty="0" smtClean="0">
              <a:latin typeface="Arial" pitchFamily="34" charset="0"/>
              <a:cs typeface="Arial" pitchFamily="34" charset="0"/>
            </a:endParaRPr>
          </a:p>
          <a:p>
            <a:pPr lvl="0" algn="just">
              <a:buNone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339552"/>
          </a:xfrm>
        </p:spPr>
        <p:txBody>
          <a:bodyPr>
            <a:normAutofit/>
          </a:bodyPr>
          <a:lstStyle/>
          <a:p>
            <a:r>
              <a:rPr lang="en-US" dirty="0" err="1" smtClean="0"/>
              <a:t>Kepribadian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i="1" dirty="0" smtClean="0"/>
              <a:t>(Personality)</a:t>
            </a:r>
            <a:endParaRPr lang="id-ID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38400"/>
            <a:ext cx="8229600" cy="3687763"/>
          </a:xfrm>
        </p:spPr>
        <p:txBody>
          <a:bodyPr>
            <a:noAutofit/>
          </a:bodyPr>
          <a:lstStyle/>
          <a:p>
            <a:pPr lvl="0">
              <a:buFont typeface="Wingdings" pitchFamily="2" charset="2"/>
              <a:buChar char="q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Definisi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kepribadian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Pembeda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kepribadian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1">
              <a:buFont typeface="Wingdings" pitchFamily="2" charset="2"/>
              <a:buChar char="q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	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Hereditas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1"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Karakteristik-karakteristik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kepribadian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Personality traits)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03475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Model </a:t>
            </a:r>
            <a:r>
              <a:rPr lang="en-US" dirty="0" err="1" smtClean="0"/>
              <a:t>Kepribadian</a:t>
            </a:r>
            <a:r>
              <a:rPr lang="en-US" dirty="0" smtClean="0"/>
              <a:t> Lima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br>
              <a:rPr lang="en-US" dirty="0" smtClean="0"/>
            </a:br>
            <a:endParaRPr lang="id-ID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Content Placeholder 9" descr="204a4f0cd2912c3225e52061e8a6ddb0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71468" y="1447800"/>
            <a:ext cx="5169462" cy="4678363"/>
          </a:xfrm>
        </p:spPr>
      </p:pic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806152"/>
          </a:xfrm>
        </p:spPr>
        <p:txBody>
          <a:bodyPr/>
          <a:lstStyle/>
          <a:p>
            <a:r>
              <a:rPr lang="en-US" i="1" dirty="0" smtClean="0"/>
              <a:t>Dark Triad</a:t>
            </a:r>
            <a:endParaRPr lang="id-ID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3840163"/>
          </a:xfrm>
        </p:spPr>
        <p:txBody>
          <a:bodyPr>
            <a:normAutofit/>
          </a:bodyPr>
          <a:lstStyle/>
          <a:p>
            <a:pPr lvl="0">
              <a:buFont typeface="Courier New" pitchFamily="49" charset="0"/>
              <a:buChar char="o"/>
            </a:pPr>
            <a:r>
              <a:rPr lang="en-US" i="1" dirty="0" err="1" smtClean="0">
                <a:latin typeface="Arial" pitchFamily="34" charset="0"/>
                <a:cs typeface="Arial" pitchFamily="34" charset="0"/>
              </a:rPr>
              <a:t>Machiavellianisme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 (Mach)</a:t>
            </a:r>
          </a:p>
          <a:p>
            <a:pPr lvl="0">
              <a:buFont typeface="Courier New" pitchFamily="49" charset="0"/>
              <a:buChar char="o"/>
            </a:pPr>
            <a:endParaRPr lang="en-US" i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Narsisme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endParaRPr lang="en-US" i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Psikopat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endParaRPr lang="en-US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10481</TotalTime>
  <Words>129</Words>
  <Application>Microsoft Office PowerPoint</Application>
  <PresentationFormat>On-screen Show (4:3)</PresentationFormat>
  <Paragraphs>44</Paragraphs>
  <Slides>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Slide 1</vt:lpstr>
      <vt:lpstr>Pokok Bahasan</vt:lpstr>
      <vt:lpstr>Kepribadian  (Personality)</vt:lpstr>
      <vt:lpstr>Model Kepribadian Lima Besar  </vt:lpstr>
      <vt:lpstr>Dark Triad</vt:lpstr>
      <vt:lpstr>Slide 6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551</cp:revision>
  <cp:lastPrinted>2015-09-17T08:41:14Z</cp:lastPrinted>
  <dcterms:created xsi:type="dcterms:W3CDTF">2010-04-18T12:06:30Z</dcterms:created>
  <dcterms:modified xsi:type="dcterms:W3CDTF">2020-04-20T15:51:13Z</dcterms:modified>
</cp:coreProperties>
</file>