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99" r:id="rId3"/>
    <p:sldId id="301" r:id="rId4"/>
    <p:sldId id="302" r:id="rId5"/>
    <p:sldId id="303" r:id="rId6"/>
    <p:sldId id="304" r:id="rId7"/>
    <p:sldId id="305" r:id="rId8"/>
    <p:sldId id="306" r:id="rId9"/>
    <p:sldId id="307" r:id="rId10"/>
    <p:sldId id="300" r:id="rId11"/>
  </p:sldIdLst>
  <p:sldSz cx="9144000" cy="6858000" type="screen4x3"/>
  <p:notesSz cx="7045325" cy="9345613"/>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94580" autoAdjust="0"/>
  </p:normalViewPr>
  <p:slideViewPr>
    <p:cSldViewPr>
      <p:cViewPr varScale="1">
        <p:scale>
          <a:sx n="100" d="100"/>
          <a:sy n="100" d="100"/>
        </p:scale>
        <p:origin x="1800"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AA4C7A-052D-469B-8BF9-802831FCD3DF}" type="doc">
      <dgm:prSet loTypeId="urn:microsoft.com/office/officeart/2005/8/layout/vList5" loCatId="list" qsTypeId="urn:microsoft.com/office/officeart/2005/8/quickstyle/simple4" qsCatId="simple" csTypeId="urn:microsoft.com/office/officeart/2005/8/colors/accent0_1" csCatId="mainScheme" phldr="1"/>
      <dgm:spPr/>
      <dgm:t>
        <a:bodyPr/>
        <a:lstStyle/>
        <a:p>
          <a:endParaRPr lang="en-ID"/>
        </a:p>
      </dgm:t>
    </dgm:pt>
    <dgm:pt modelId="{E9431B95-7207-432F-9D71-596473D4C1EE}">
      <dgm:prSet phldrT="[Text]"/>
      <dgm:spPr/>
      <dgm:t>
        <a:bodyPr/>
        <a:lstStyle/>
        <a:p>
          <a:r>
            <a:rPr lang="fi-FI" dirty="0"/>
            <a:t> Putusan No. 976 K/Pdt/2015</a:t>
          </a:r>
          <a:endParaRPr lang="en-ID" dirty="0"/>
        </a:p>
      </dgm:t>
    </dgm:pt>
    <dgm:pt modelId="{46248C67-62FD-4F30-94B9-8B7C90CDAFD1}" type="parTrans" cxnId="{4FB2279D-F0EE-491E-AF4A-81D2F8DFAA67}">
      <dgm:prSet/>
      <dgm:spPr/>
      <dgm:t>
        <a:bodyPr/>
        <a:lstStyle/>
        <a:p>
          <a:endParaRPr lang="en-ID"/>
        </a:p>
      </dgm:t>
    </dgm:pt>
    <dgm:pt modelId="{38518AEC-AF53-42B5-A2FA-46587CEA2B3B}" type="sibTrans" cxnId="{4FB2279D-F0EE-491E-AF4A-81D2F8DFAA67}">
      <dgm:prSet/>
      <dgm:spPr/>
      <dgm:t>
        <a:bodyPr/>
        <a:lstStyle/>
        <a:p>
          <a:endParaRPr lang="en-ID"/>
        </a:p>
      </dgm:t>
    </dgm:pt>
    <dgm:pt modelId="{789BCB21-1272-449C-8D29-4F9BFCBD81C8}">
      <dgm:prSet phldrT="[Text]"/>
      <dgm:spPr/>
      <dgm:t>
        <a:bodyPr/>
        <a:lstStyle/>
        <a:p>
          <a:pPr algn="just"/>
          <a:r>
            <a:rPr lang="en-ID" dirty="0" err="1"/>
            <a:t>Apabila</a:t>
          </a:r>
          <a:r>
            <a:rPr lang="en-ID" dirty="0"/>
            <a:t> </a:t>
          </a:r>
          <a:r>
            <a:rPr lang="en-ID" dirty="0" err="1"/>
            <a:t>terdapat</a:t>
          </a:r>
          <a:r>
            <a:rPr lang="en-ID" dirty="0"/>
            <a:t> </a:t>
          </a:r>
          <a:r>
            <a:rPr lang="en-ID" dirty="0" err="1"/>
            <a:t>sertifikat</a:t>
          </a:r>
          <a:r>
            <a:rPr lang="en-ID" dirty="0"/>
            <a:t> </a:t>
          </a:r>
          <a:r>
            <a:rPr lang="en-ID" dirty="0" err="1"/>
            <a:t>ganda</a:t>
          </a:r>
          <a:r>
            <a:rPr lang="en-ID" dirty="0"/>
            <a:t> </a:t>
          </a:r>
          <a:r>
            <a:rPr lang="en-ID" dirty="0" err="1"/>
            <a:t>atas</a:t>
          </a:r>
          <a:r>
            <a:rPr lang="en-ID" dirty="0"/>
            <a:t> </a:t>
          </a:r>
          <a:r>
            <a:rPr lang="en-ID" dirty="0" err="1"/>
            <a:t>tanah</a:t>
          </a:r>
          <a:r>
            <a:rPr lang="en-ID" dirty="0"/>
            <a:t> yang </a:t>
          </a:r>
          <a:r>
            <a:rPr lang="en-ID" dirty="0" err="1"/>
            <a:t>sama</a:t>
          </a:r>
          <a:r>
            <a:rPr lang="en-ID" dirty="0"/>
            <a:t>, di mana </a:t>
          </a:r>
          <a:r>
            <a:rPr lang="en-ID" dirty="0" err="1"/>
            <a:t>keduanya</a:t>
          </a:r>
          <a:r>
            <a:rPr lang="en-ID" dirty="0"/>
            <a:t> </a:t>
          </a:r>
          <a:r>
            <a:rPr lang="en-ID" dirty="0" err="1"/>
            <a:t>sama-sama</a:t>
          </a:r>
          <a:r>
            <a:rPr lang="en-ID" dirty="0"/>
            <a:t> </a:t>
          </a:r>
          <a:r>
            <a:rPr lang="en-ID" dirty="0" err="1"/>
            <a:t>autentik</a:t>
          </a:r>
          <a:r>
            <a:rPr lang="en-ID" dirty="0"/>
            <a:t>, </a:t>
          </a:r>
          <a:r>
            <a:rPr lang="en-ID" dirty="0" err="1"/>
            <a:t>maka</a:t>
          </a:r>
          <a:r>
            <a:rPr lang="en-ID" dirty="0"/>
            <a:t> </a:t>
          </a:r>
          <a:r>
            <a:rPr lang="en-ID" dirty="0" err="1"/>
            <a:t>bukti</a:t>
          </a:r>
          <a:r>
            <a:rPr lang="en-ID" dirty="0"/>
            <a:t> </a:t>
          </a:r>
          <a:r>
            <a:rPr lang="en-ID" dirty="0" err="1"/>
            <a:t>hak</a:t>
          </a:r>
          <a:r>
            <a:rPr lang="en-ID" dirty="0"/>
            <a:t> yang paling </a:t>
          </a:r>
          <a:r>
            <a:rPr lang="en-ID" dirty="0" err="1"/>
            <a:t>kuat</a:t>
          </a:r>
          <a:r>
            <a:rPr lang="en-ID" dirty="0"/>
            <a:t> </a:t>
          </a:r>
          <a:r>
            <a:rPr lang="en-ID" dirty="0" err="1"/>
            <a:t>adalah</a:t>
          </a:r>
          <a:r>
            <a:rPr lang="en-ID" dirty="0"/>
            <a:t> </a:t>
          </a:r>
          <a:r>
            <a:rPr lang="en-ID" dirty="0" err="1"/>
            <a:t>sertifikat</a:t>
          </a:r>
          <a:r>
            <a:rPr lang="en-ID" dirty="0"/>
            <a:t> </a:t>
          </a:r>
          <a:r>
            <a:rPr lang="en-ID" dirty="0" err="1"/>
            <a:t>hak</a:t>
          </a:r>
          <a:r>
            <a:rPr lang="en-ID" dirty="0"/>
            <a:t> yang </a:t>
          </a:r>
          <a:r>
            <a:rPr lang="en-ID" dirty="0" err="1"/>
            <a:t>terbit</a:t>
          </a:r>
          <a:r>
            <a:rPr lang="en-ID" dirty="0"/>
            <a:t> </a:t>
          </a:r>
          <a:r>
            <a:rPr lang="en-ID" dirty="0" err="1"/>
            <a:t>terlebih</a:t>
          </a:r>
          <a:r>
            <a:rPr lang="en-ID" dirty="0"/>
            <a:t> </a:t>
          </a:r>
          <a:r>
            <a:rPr lang="en-ID" dirty="0" err="1"/>
            <a:t>dahulu</a:t>
          </a:r>
          <a:r>
            <a:rPr lang="en-ID" dirty="0"/>
            <a:t>.</a:t>
          </a:r>
        </a:p>
      </dgm:t>
    </dgm:pt>
    <dgm:pt modelId="{C679BD69-CB3A-4C66-B8D2-96C05AE8D1E7}" type="parTrans" cxnId="{10EF5730-FB55-4356-A339-AD553A7B598A}">
      <dgm:prSet/>
      <dgm:spPr/>
      <dgm:t>
        <a:bodyPr/>
        <a:lstStyle/>
        <a:p>
          <a:endParaRPr lang="en-ID"/>
        </a:p>
      </dgm:t>
    </dgm:pt>
    <dgm:pt modelId="{6C8AB0C3-3F5F-431A-AE28-AD867FC63820}" type="sibTrans" cxnId="{10EF5730-FB55-4356-A339-AD553A7B598A}">
      <dgm:prSet/>
      <dgm:spPr/>
      <dgm:t>
        <a:bodyPr/>
        <a:lstStyle/>
        <a:p>
          <a:endParaRPr lang="en-ID"/>
        </a:p>
      </dgm:t>
    </dgm:pt>
    <dgm:pt modelId="{F556786F-1DA8-4534-9989-9B65DD2C81FB}">
      <dgm:prSet phldrT="[Text]"/>
      <dgm:spPr/>
      <dgm:t>
        <a:bodyPr/>
        <a:lstStyle/>
        <a:p>
          <a:r>
            <a:rPr lang="fi-FI" dirty="0"/>
            <a:t>Putusan No. 586 K/Pdt/2000</a:t>
          </a:r>
          <a:endParaRPr lang="en-ID" dirty="0"/>
        </a:p>
      </dgm:t>
    </dgm:pt>
    <dgm:pt modelId="{750CF2CC-C129-4F91-82E6-15DD4F96ABE0}" type="parTrans" cxnId="{83D52160-0748-4779-9AEF-DEA5F20C3794}">
      <dgm:prSet/>
      <dgm:spPr/>
      <dgm:t>
        <a:bodyPr/>
        <a:lstStyle/>
        <a:p>
          <a:endParaRPr lang="en-ID"/>
        </a:p>
      </dgm:t>
    </dgm:pt>
    <dgm:pt modelId="{666D0959-8C7A-4DD3-A630-B7626F216141}" type="sibTrans" cxnId="{83D52160-0748-4779-9AEF-DEA5F20C3794}">
      <dgm:prSet/>
      <dgm:spPr/>
      <dgm:t>
        <a:bodyPr/>
        <a:lstStyle/>
        <a:p>
          <a:endParaRPr lang="en-ID"/>
        </a:p>
      </dgm:t>
    </dgm:pt>
    <dgm:pt modelId="{D23CE7C6-E177-4AC4-97D8-FF7D5EC0975E}">
      <dgm:prSet phldrT="[Text]"/>
      <dgm:spPr/>
      <dgm:t>
        <a:bodyPr/>
        <a:lstStyle/>
        <a:p>
          <a:pPr algn="just"/>
          <a:r>
            <a:rPr lang="en-ID" dirty="0" err="1"/>
            <a:t>Apabila</a:t>
          </a:r>
          <a:r>
            <a:rPr lang="en-ID" dirty="0"/>
            <a:t> </a:t>
          </a:r>
          <a:r>
            <a:rPr lang="en-ID" dirty="0" err="1"/>
            <a:t>terdapat</a:t>
          </a:r>
          <a:r>
            <a:rPr lang="en-ID" dirty="0"/>
            <a:t> </a:t>
          </a:r>
          <a:r>
            <a:rPr lang="en-ID" dirty="0" err="1"/>
            <a:t>perbedaan</a:t>
          </a:r>
          <a:r>
            <a:rPr lang="en-ID" dirty="0"/>
            <a:t> </a:t>
          </a:r>
          <a:r>
            <a:rPr lang="en-ID" dirty="0" err="1"/>
            <a:t>luas</a:t>
          </a:r>
          <a:r>
            <a:rPr lang="en-ID" dirty="0"/>
            <a:t> dan </a:t>
          </a:r>
          <a:r>
            <a:rPr lang="en-ID" dirty="0" err="1"/>
            <a:t>batas-batas</a:t>
          </a:r>
          <a:r>
            <a:rPr lang="en-ID" dirty="0"/>
            <a:t> </a:t>
          </a:r>
          <a:r>
            <a:rPr lang="en-ID" dirty="0" err="1"/>
            <a:t>tanah</a:t>
          </a:r>
          <a:r>
            <a:rPr lang="en-ID" dirty="0"/>
            <a:t> </a:t>
          </a:r>
          <a:r>
            <a:rPr lang="en-ID" dirty="0" err="1"/>
            <a:t>sengketa</a:t>
          </a:r>
          <a:r>
            <a:rPr lang="en-ID" dirty="0"/>
            <a:t> </a:t>
          </a:r>
          <a:r>
            <a:rPr lang="en-ID" dirty="0" err="1"/>
            <a:t>dalam</a:t>
          </a:r>
          <a:r>
            <a:rPr lang="en-ID" dirty="0"/>
            <a:t> </a:t>
          </a:r>
          <a:r>
            <a:rPr lang="en-ID" dirty="0" err="1"/>
            <a:t>posita</a:t>
          </a:r>
          <a:r>
            <a:rPr lang="en-ID" dirty="0"/>
            <a:t> (</a:t>
          </a:r>
          <a:r>
            <a:rPr lang="en-ID" dirty="0" err="1"/>
            <a:t>alasan</a:t>
          </a:r>
          <a:r>
            <a:rPr lang="en-ID" dirty="0"/>
            <a:t> </a:t>
          </a:r>
          <a:r>
            <a:rPr lang="en-ID" dirty="0" err="1"/>
            <a:t>gugatan</a:t>
          </a:r>
          <a:r>
            <a:rPr lang="en-ID" dirty="0"/>
            <a:t>) dan </a:t>
          </a:r>
          <a:r>
            <a:rPr lang="en-ID" dirty="0" err="1"/>
            <a:t>petitum</a:t>
          </a:r>
          <a:r>
            <a:rPr lang="en-ID" dirty="0"/>
            <a:t> (</a:t>
          </a:r>
          <a:r>
            <a:rPr lang="en-ID" dirty="0" err="1"/>
            <a:t>gugatan</a:t>
          </a:r>
          <a:r>
            <a:rPr lang="en-ID" dirty="0"/>
            <a:t>), </a:t>
          </a:r>
          <a:r>
            <a:rPr lang="en-ID" dirty="0" err="1"/>
            <a:t>maka</a:t>
          </a:r>
          <a:r>
            <a:rPr lang="en-ID" dirty="0"/>
            <a:t> </a:t>
          </a:r>
          <a:r>
            <a:rPr lang="en-ID" dirty="0" err="1"/>
            <a:t>petitum</a:t>
          </a:r>
          <a:r>
            <a:rPr lang="en-ID" dirty="0"/>
            <a:t> </a:t>
          </a:r>
          <a:r>
            <a:rPr lang="en-ID" dirty="0" err="1"/>
            <a:t>tidak</a:t>
          </a:r>
          <a:r>
            <a:rPr lang="en-ID" dirty="0"/>
            <a:t> </a:t>
          </a:r>
          <a:r>
            <a:rPr lang="en-ID" dirty="0" err="1"/>
            <a:t>mendukung</a:t>
          </a:r>
          <a:r>
            <a:rPr lang="en-ID" dirty="0"/>
            <a:t> </a:t>
          </a:r>
          <a:r>
            <a:rPr lang="en-ID" dirty="0" err="1"/>
            <a:t>posita</a:t>
          </a:r>
          <a:r>
            <a:rPr lang="en-ID" dirty="0"/>
            <a:t>, </a:t>
          </a:r>
          <a:r>
            <a:rPr lang="en-ID" dirty="0" err="1"/>
            <a:t>karena</a:t>
          </a:r>
          <a:r>
            <a:rPr lang="en-ID" dirty="0"/>
            <a:t> </a:t>
          </a:r>
          <a:r>
            <a:rPr lang="en-ID" dirty="0" err="1"/>
            <a:t>itu</a:t>
          </a:r>
          <a:r>
            <a:rPr lang="en-ID" dirty="0"/>
            <a:t> </a:t>
          </a:r>
          <a:r>
            <a:rPr lang="en-ID" dirty="0" err="1"/>
            <a:t>gugatan</a:t>
          </a:r>
          <a:r>
            <a:rPr lang="en-ID" dirty="0"/>
            <a:t> </a:t>
          </a:r>
          <a:r>
            <a:rPr lang="en-ID" dirty="0" err="1"/>
            <a:t>dinyatakan</a:t>
          </a:r>
          <a:r>
            <a:rPr lang="en-ID" dirty="0"/>
            <a:t> </a:t>
          </a:r>
          <a:r>
            <a:rPr lang="en-ID" dirty="0" err="1"/>
            <a:t>tidak</a:t>
          </a:r>
          <a:r>
            <a:rPr lang="en-ID" dirty="0"/>
            <a:t> </a:t>
          </a:r>
          <a:r>
            <a:rPr lang="en-ID" dirty="0" err="1"/>
            <a:t>dapat</a:t>
          </a:r>
          <a:r>
            <a:rPr lang="en-ID" dirty="0"/>
            <a:t> </a:t>
          </a:r>
          <a:r>
            <a:rPr lang="en-ID" dirty="0" err="1"/>
            <a:t>diterima</a:t>
          </a:r>
          <a:r>
            <a:rPr lang="en-ID" dirty="0"/>
            <a:t>.</a:t>
          </a:r>
        </a:p>
      </dgm:t>
    </dgm:pt>
    <dgm:pt modelId="{B2830565-CED1-4C69-B4AF-34190929A9BC}" type="parTrans" cxnId="{89FFC6E9-BC5D-4220-9D00-4DD06CC06522}">
      <dgm:prSet/>
      <dgm:spPr/>
      <dgm:t>
        <a:bodyPr/>
        <a:lstStyle/>
        <a:p>
          <a:endParaRPr lang="en-ID"/>
        </a:p>
      </dgm:t>
    </dgm:pt>
    <dgm:pt modelId="{EBEE93C1-400F-4FBA-BBA2-F07AEDF436E8}" type="sibTrans" cxnId="{89FFC6E9-BC5D-4220-9D00-4DD06CC06522}">
      <dgm:prSet/>
      <dgm:spPr/>
      <dgm:t>
        <a:bodyPr/>
        <a:lstStyle/>
        <a:p>
          <a:endParaRPr lang="en-ID"/>
        </a:p>
      </dgm:t>
    </dgm:pt>
    <dgm:pt modelId="{E1E9623C-B402-4D4E-8340-C8B8B182C37D}">
      <dgm:prSet phldrT="[Text]"/>
      <dgm:spPr/>
      <dgm:t>
        <a:bodyPr/>
        <a:lstStyle/>
        <a:p>
          <a:r>
            <a:rPr lang="en-ID" dirty="0" err="1"/>
            <a:t>Putusan</a:t>
          </a:r>
          <a:r>
            <a:rPr lang="en-ID" dirty="0"/>
            <a:t> No. 27 K/</a:t>
          </a:r>
          <a:r>
            <a:rPr lang="en-ID" dirty="0" err="1"/>
            <a:t>Pdt.Sus</a:t>
          </a:r>
          <a:r>
            <a:rPr lang="en-ID" dirty="0"/>
            <a:t>/2013</a:t>
          </a:r>
        </a:p>
      </dgm:t>
    </dgm:pt>
    <dgm:pt modelId="{575C0492-2A74-4975-80BD-EB5E39774344}" type="parTrans" cxnId="{49FB08D9-B1AA-4909-AFE0-0391EB99FB89}">
      <dgm:prSet/>
      <dgm:spPr/>
      <dgm:t>
        <a:bodyPr/>
        <a:lstStyle/>
        <a:p>
          <a:endParaRPr lang="en-ID"/>
        </a:p>
      </dgm:t>
    </dgm:pt>
    <dgm:pt modelId="{AE061D4E-5198-478F-9734-BB40C371C7EE}" type="sibTrans" cxnId="{49FB08D9-B1AA-4909-AFE0-0391EB99FB89}">
      <dgm:prSet/>
      <dgm:spPr/>
      <dgm:t>
        <a:bodyPr/>
        <a:lstStyle/>
        <a:p>
          <a:endParaRPr lang="en-ID"/>
        </a:p>
      </dgm:t>
    </dgm:pt>
    <dgm:pt modelId="{332938CD-A9EE-4796-AFC2-36AEBBE0A629}">
      <dgm:prSet phldrT="[Text]"/>
      <dgm:spPr/>
      <dgm:t>
        <a:bodyPr/>
        <a:lstStyle/>
        <a:p>
          <a:pPr algn="just"/>
          <a:r>
            <a:rPr lang="en-ID" dirty="0" err="1"/>
            <a:t>Sengketa</a:t>
          </a:r>
          <a:r>
            <a:rPr lang="en-ID" dirty="0"/>
            <a:t> yang </a:t>
          </a:r>
          <a:r>
            <a:rPr lang="en-ID" dirty="0" err="1"/>
            <a:t>timbul</a:t>
          </a:r>
          <a:r>
            <a:rPr lang="en-ID" dirty="0"/>
            <a:t> </a:t>
          </a:r>
          <a:r>
            <a:rPr lang="en-ID" dirty="0" err="1"/>
            <a:t>dari</a:t>
          </a:r>
          <a:r>
            <a:rPr lang="en-ID" dirty="0"/>
            <a:t> </a:t>
          </a:r>
          <a:r>
            <a:rPr lang="en-ID" dirty="0" err="1"/>
            <a:t>perjanjian</a:t>
          </a:r>
          <a:r>
            <a:rPr lang="en-ID" dirty="0"/>
            <a:t> </a:t>
          </a:r>
          <a:r>
            <a:rPr lang="en-ID" dirty="0" err="1"/>
            <a:t>pembiayaan</a:t>
          </a:r>
          <a:r>
            <a:rPr lang="en-ID" dirty="0"/>
            <a:t> </a:t>
          </a:r>
          <a:r>
            <a:rPr lang="en-ID" dirty="0" err="1"/>
            <a:t>baik</a:t>
          </a:r>
          <a:r>
            <a:rPr lang="en-ID" dirty="0"/>
            <a:t> </a:t>
          </a:r>
          <a:r>
            <a:rPr lang="en-ID" dirty="0" err="1"/>
            <a:t>dengan</a:t>
          </a:r>
          <a:r>
            <a:rPr lang="en-ID" dirty="0"/>
            <a:t> </a:t>
          </a:r>
          <a:r>
            <a:rPr lang="en-ID" dirty="0" err="1"/>
            <a:t>hak</a:t>
          </a:r>
          <a:r>
            <a:rPr lang="en-ID" dirty="0"/>
            <a:t> </a:t>
          </a:r>
          <a:r>
            <a:rPr lang="en-ID" dirty="0" err="1"/>
            <a:t>tanggunganmaupun</a:t>
          </a:r>
          <a:r>
            <a:rPr lang="en-ID" dirty="0"/>
            <a:t> </a:t>
          </a:r>
          <a:r>
            <a:rPr lang="en-ID" dirty="0" err="1"/>
            <a:t>fidusia</a:t>
          </a:r>
          <a:r>
            <a:rPr lang="en-ID" dirty="0"/>
            <a:t> </a:t>
          </a:r>
          <a:r>
            <a:rPr lang="en-ID" dirty="0" err="1"/>
            <a:t>tidak</a:t>
          </a:r>
          <a:r>
            <a:rPr lang="en-ID" dirty="0"/>
            <a:t> </a:t>
          </a:r>
          <a:r>
            <a:rPr lang="en-ID" dirty="0" err="1"/>
            <a:t>tunduk</a:t>
          </a:r>
          <a:r>
            <a:rPr lang="en-ID" dirty="0"/>
            <a:t> pada UU </a:t>
          </a:r>
          <a:r>
            <a:rPr lang="en-ID" dirty="0" err="1"/>
            <a:t>Perlindungan</a:t>
          </a:r>
          <a:r>
            <a:rPr lang="en-ID" dirty="0"/>
            <a:t> </a:t>
          </a:r>
          <a:r>
            <a:rPr lang="en-ID" dirty="0" err="1"/>
            <a:t>Konsumen</a:t>
          </a:r>
          <a:r>
            <a:rPr lang="en-ID" dirty="0"/>
            <a:t> </a:t>
          </a:r>
          <a:r>
            <a:rPr lang="en-ID" dirty="0" err="1"/>
            <a:t>sehingga</a:t>
          </a:r>
          <a:r>
            <a:rPr lang="en-ID" dirty="0"/>
            <a:t> </a:t>
          </a:r>
          <a:r>
            <a:rPr lang="en-ID" dirty="0" err="1"/>
            <a:t>bukan</a:t>
          </a:r>
          <a:r>
            <a:rPr lang="en-ID" dirty="0"/>
            <a:t> </a:t>
          </a:r>
          <a:r>
            <a:rPr lang="en-ID" dirty="0" err="1"/>
            <a:t>kewenanganBadan</a:t>
          </a:r>
          <a:r>
            <a:rPr lang="en-ID" dirty="0"/>
            <a:t> </a:t>
          </a:r>
          <a:r>
            <a:rPr lang="en-ID" dirty="0" err="1"/>
            <a:t>Penyelesaian</a:t>
          </a:r>
          <a:r>
            <a:rPr lang="en-ID" dirty="0"/>
            <a:t> </a:t>
          </a:r>
          <a:r>
            <a:rPr lang="en-ID" dirty="0" err="1"/>
            <a:t>Sengketa</a:t>
          </a:r>
          <a:r>
            <a:rPr lang="en-ID" dirty="0"/>
            <a:t> </a:t>
          </a:r>
          <a:r>
            <a:rPr lang="en-ID" dirty="0" err="1"/>
            <a:t>Konsumen</a:t>
          </a:r>
          <a:r>
            <a:rPr lang="en-ID" dirty="0"/>
            <a:t>.</a:t>
          </a:r>
        </a:p>
      </dgm:t>
    </dgm:pt>
    <dgm:pt modelId="{055B8606-B81F-4155-9552-140D38F7AA66}" type="parTrans" cxnId="{0B67EE5F-3967-44E8-9CC8-E7D54D34F126}">
      <dgm:prSet/>
      <dgm:spPr/>
      <dgm:t>
        <a:bodyPr/>
        <a:lstStyle/>
        <a:p>
          <a:endParaRPr lang="en-ID"/>
        </a:p>
      </dgm:t>
    </dgm:pt>
    <dgm:pt modelId="{14E9AE04-5EED-4C61-8C47-11DDC1D05CF9}" type="sibTrans" cxnId="{0B67EE5F-3967-44E8-9CC8-E7D54D34F126}">
      <dgm:prSet/>
      <dgm:spPr/>
      <dgm:t>
        <a:bodyPr/>
        <a:lstStyle/>
        <a:p>
          <a:endParaRPr lang="en-ID"/>
        </a:p>
      </dgm:t>
    </dgm:pt>
    <dgm:pt modelId="{22548D7F-F3C6-4393-8BC1-2285E0C41736}" type="pres">
      <dgm:prSet presAssocID="{70AA4C7A-052D-469B-8BF9-802831FCD3DF}" presName="Name0" presStyleCnt="0">
        <dgm:presLayoutVars>
          <dgm:dir/>
          <dgm:animLvl val="lvl"/>
          <dgm:resizeHandles val="exact"/>
        </dgm:presLayoutVars>
      </dgm:prSet>
      <dgm:spPr/>
    </dgm:pt>
    <dgm:pt modelId="{3FD20792-2EFD-4028-97B2-E8118F662101}" type="pres">
      <dgm:prSet presAssocID="{E9431B95-7207-432F-9D71-596473D4C1EE}" presName="linNode" presStyleCnt="0"/>
      <dgm:spPr/>
    </dgm:pt>
    <dgm:pt modelId="{735BC75E-AB7F-4A17-A31A-5ECE4E22CCC0}" type="pres">
      <dgm:prSet presAssocID="{E9431B95-7207-432F-9D71-596473D4C1EE}" presName="parentText" presStyleLbl="node1" presStyleIdx="0" presStyleCnt="3">
        <dgm:presLayoutVars>
          <dgm:chMax val="1"/>
          <dgm:bulletEnabled val="1"/>
        </dgm:presLayoutVars>
      </dgm:prSet>
      <dgm:spPr/>
    </dgm:pt>
    <dgm:pt modelId="{02C6024E-D78A-42A1-937A-DC47077B26EE}" type="pres">
      <dgm:prSet presAssocID="{E9431B95-7207-432F-9D71-596473D4C1EE}" presName="descendantText" presStyleLbl="alignAccFollowNode1" presStyleIdx="0" presStyleCnt="3">
        <dgm:presLayoutVars>
          <dgm:bulletEnabled val="1"/>
        </dgm:presLayoutVars>
      </dgm:prSet>
      <dgm:spPr/>
    </dgm:pt>
    <dgm:pt modelId="{3F6C8FFD-8DCE-49E3-B881-F6389663CFA7}" type="pres">
      <dgm:prSet presAssocID="{38518AEC-AF53-42B5-A2FA-46587CEA2B3B}" presName="sp" presStyleCnt="0"/>
      <dgm:spPr/>
    </dgm:pt>
    <dgm:pt modelId="{9F4977BC-A8B4-4923-A33F-FE847E9907F3}" type="pres">
      <dgm:prSet presAssocID="{F556786F-1DA8-4534-9989-9B65DD2C81FB}" presName="linNode" presStyleCnt="0"/>
      <dgm:spPr/>
    </dgm:pt>
    <dgm:pt modelId="{7AFD08CD-9A54-4AF4-8674-D550C732AA40}" type="pres">
      <dgm:prSet presAssocID="{F556786F-1DA8-4534-9989-9B65DD2C81FB}" presName="parentText" presStyleLbl="node1" presStyleIdx="1" presStyleCnt="3">
        <dgm:presLayoutVars>
          <dgm:chMax val="1"/>
          <dgm:bulletEnabled val="1"/>
        </dgm:presLayoutVars>
      </dgm:prSet>
      <dgm:spPr/>
    </dgm:pt>
    <dgm:pt modelId="{9090254C-2989-4A18-A2F9-D1486AFD06A4}" type="pres">
      <dgm:prSet presAssocID="{F556786F-1DA8-4534-9989-9B65DD2C81FB}" presName="descendantText" presStyleLbl="alignAccFollowNode1" presStyleIdx="1" presStyleCnt="3">
        <dgm:presLayoutVars>
          <dgm:bulletEnabled val="1"/>
        </dgm:presLayoutVars>
      </dgm:prSet>
      <dgm:spPr/>
    </dgm:pt>
    <dgm:pt modelId="{EAB673F9-FCAB-4EF4-83C5-62A42E683091}" type="pres">
      <dgm:prSet presAssocID="{666D0959-8C7A-4DD3-A630-B7626F216141}" presName="sp" presStyleCnt="0"/>
      <dgm:spPr/>
    </dgm:pt>
    <dgm:pt modelId="{CC293F6E-A78A-4A5A-AD61-731531F6D283}" type="pres">
      <dgm:prSet presAssocID="{E1E9623C-B402-4D4E-8340-C8B8B182C37D}" presName="linNode" presStyleCnt="0"/>
      <dgm:spPr/>
    </dgm:pt>
    <dgm:pt modelId="{3195E63A-422C-4A37-8536-3DAF2C95A733}" type="pres">
      <dgm:prSet presAssocID="{E1E9623C-B402-4D4E-8340-C8B8B182C37D}" presName="parentText" presStyleLbl="node1" presStyleIdx="2" presStyleCnt="3">
        <dgm:presLayoutVars>
          <dgm:chMax val="1"/>
          <dgm:bulletEnabled val="1"/>
        </dgm:presLayoutVars>
      </dgm:prSet>
      <dgm:spPr/>
    </dgm:pt>
    <dgm:pt modelId="{1DA9D176-9EFD-497F-AD3E-130989D4D1FF}" type="pres">
      <dgm:prSet presAssocID="{E1E9623C-B402-4D4E-8340-C8B8B182C37D}" presName="descendantText" presStyleLbl="alignAccFollowNode1" presStyleIdx="2" presStyleCnt="3">
        <dgm:presLayoutVars>
          <dgm:bulletEnabled val="1"/>
        </dgm:presLayoutVars>
      </dgm:prSet>
      <dgm:spPr/>
    </dgm:pt>
  </dgm:ptLst>
  <dgm:cxnLst>
    <dgm:cxn modelId="{FBE2470C-258B-4A88-9192-AFCEFD117395}" type="presOf" srcId="{70AA4C7A-052D-469B-8BF9-802831FCD3DF}" destId="{22548D7F-F3C6-4393-8BC1-2285E0C41736}" srcOrd="0" destOrd="0" presId="urn:microsoft.com/office/officeart/2005/8/layout/vList5"/>
    <dgm:cxn modelId="{10EF5730-FB55-4356-A339-AD553A7B598A}" srcId="{E9431B95-7207-432F-9D71-596473D4C1EE}" destId="{789BCB21-1272-449C-8D29-4F9BFCBD81C8}" srcOrd="0" destOrd="0" parTransId="{C679BD69-CB3A-4C66-B8D2-96C05AE8D1E7}" sibTransId="{6C8AB0C3-3F5F-431A-AE28-AD867FC63820}"/>
    <dgm:cxn modelId="{0B67EE5F-3967-44E8-9CC8-E7D54D34F126}" srcId="{E1E9623C-B402-4D4E-8340-C8B8B182C37D}" destId="{332938CD-A9EE-4796-AFC2-36AEBBE0A629}" srcOrd="0" destOrd="0" parTransId="{055B8606-B81F-4155-9552-140D38F7AA66}" sibTransId="{14E9AE04-5EED-4C61-8C47-11DDC1D05CF9}"/>
    <dgm:cxn modelId="{83D52160-0748-4779-9AEF-DEA5F20C3794}" srcId="{70AA4C7A-052D-469B-8BF9-802831FCD3DF}" destId="{F556786F-1DA8-4534-9989-9B65DD2C81FB}" srcOrd="1" destOrd="0" parTransId="{750CF2CC-C129-4F91-82E6-15DD4F96ABE0}" sibTransId="{666D0959-8C7A-4DD3-A630-B7626F216141}"/>
    <dgm:cxn modelId="{3F90C268-29BF-42D9-A1DB-618C43A65DDC}" type="presOf" srcId="{D23CE7C6-E177-4AC4-97D8-FF7D5EC0975E}" destId="{9090254C-2989-4A18-A2F9-D1486AFD06A4}" srcOrd="0" destOrd="0" presId="urn:microsoft.com/office/officeart/2005/8/layout/vList5"/>
    <dgm:cxn modelId="{B0139A6C-F688-4E29-903F-20C35E94963B}" type="presOf" srcId="{F556786F-1DA8-4534-9989-9B65DD2C81FB}" destId="{7AFD08CD-9A54-4AF4-8674-D550C732AA40}" srcOrd="0" destOrd="0" presId="urn:microsoft.com/office/officeart/2005/8/layout/vList5"/>
    <dgm:cxn modelId="{8A87256F-32BB-4507-AF94-81D6A9B5F3DB}" type="presOf" srcId="{789BCB21-1272-449C-8D29-4F9BFCBD81C8}" destId="{02C6024E-D78A-42A1-937A-DC47077B26EE}" srcOrd="0" destOrd="0" presId="urn:microsoft.com/office/officeart/2005/8/layout/vList5"/>
    <dgm:cxn modelId="{4FB2279D-F0EE-491E-AF4A-81D2F8DFAA67}" srcId="{70AA4C7A-052D-469B-8BF9-802831FCD3DF}" destId="{E9431B95-7207-432F-9D71-596473D4C1EE}" srcOrd="0" destOrd="0" parTransId="{46248C67-62FD-4F30-94B9-8B7C90CDAFD1}" sibTransId="{38518AEC-AF53-42B5-A2FA-46587CEA2B3B}"/>
    <dgm:cxn modelId="{095FE4AB-8D92-46C0-A95A-34561FE9BFE8}" type="presOf" srcId="{E9431B95-7207-432F-9D71-596473D4C1EE}" destId="{735BC75E-AB7F-4A17-A31A-5ECE4E22CCC0}" srcOrd="0" destOrd="0" presId="urn:microsoft.com/office/officeart/2005/8/layout/vList5"/>
    <dgm:cxn modelId="{19D673CC-702D-45E9-B6A7-6DB29BCB0391}" type="presOf" srcId="{E1E9623C-B402-4D4E-8340-C8B8B182C37D}" destId="{3195E63A-422C-4A37-8536-3DAF2C95A733}" srcOrd="0" destOrd="0" presId="urn:microsoft.com/office/officeart/2005/8/layout/vList5"/>
    <dgm:cxn modelId="{49FB08D9-B1AA-4909-AFE0-0391EB99FB89}" srcId="{70AA4C7A-052D-469B-8BF9-802831FCD3DF}" destId="{E1E9623C-B402-4D4E-8340-C8B8B182C37D}" srcOrd="2" destOrd="0" parTransId="{575C0492-2A74-4975-80BD-EB5E39774344}" sibTransId="{AE061D4E-5198-478F-9734-BB40C371C7EE}"/>
    <dgm:cxn modelId="{F0EA7CE4-F805-4391-A116-CD5151CF1D51}" type="presOf" srcId="{332938CD-A9EE-4796-AFC2-36AEBBE0A629}" destId="{1DA9D176-9EFD-497F-AD3E-130989D4D1FF}" srcOrd="0" destOrd="0" presId="urn:microsoft.com/office/officeart/2005/8/layout/vList5"/>
    <dgm:cxn modelId="{89FFC6E9-BC5D-4220-9D00-4DD06CC06522}" srcId="{F556786F-1DA8-4534-9989-9B65DD2C81FB}" destId="{D23CE7C6-E177-4AC4-97D8-FF7D5EC0975E}" srcOrd="0" destOrd="0" parTransId="{B2830565-CED1-4C69-B4AF-34190929A9BC}" sibTransId="{EBEE93C1-400F-4FBA-BBA2-F07AEDF436E8}"/>
    <dgm:cxn modelId="{5E43F0E0-C79F-4647-892C-A21F606E5D65}" type="presParOf" srcId="{22548D7F-F3C6-4393-8BC1-2285E0C41736}" destId="{3FD20792-2EFD-4028-97B2-E8118F662101}" srcOrd="0" destOrd="0" presId="urn:microsoft.com/office/officeart/2005/8/layout/vList5"/>
    <dgm:cxn modelId="{2DD0A6B6-77E9-4F66-895B-515E008400DF}" type="presParOf" srcId="{3FD20792-2EFD-4028-97B2-E8118F662101}" destId="{735BC75E-AB7F-4A17-A31A-5ECE4E22CCC0}" srcOrd="0" destOrd="0" presId="urn:microsoft.com/office/officeart/2005/8/layout/vList5"/>
    <dgm:cxn modelId="{322A3A8E-3C3A-4831-B1FB-BBFF2B58A3E0}" type="presParOf" srcId="{3FD20792-2EFD-4028-97B2-E8118F662101}" destId="{02C6024E-D78A-42A1-937A-DC47077B26EE}" srcOrd="1" destOrd="0" presId="urn:microsoft.com/office/officeart/2005/8/layout/vList5"/>
    <dgm:cxn modelId="{53072907-E90B-48B5-B404-3890037A046F}" type="presParOf" srcId="{22548D7F-F3C6-4393-8BC1-2285E0C41736}" destId="{3F6C8FFD-8DCE-49E3-B881-F6389663CFA7}" srcOrd="1" destOrd="0" presId="urn:microsoft.com/office/officeart/2005/8/layout/vList5"/>
    <dgm:cxn modelId="{AEFDF7FC-0F6F-4F27-8AFE-21F57077ACDC}" type="presParOf" srcId="{22548D7F-F3C6-4393-8BC1-2285E0C41736}" destId="{9F4977BC-A8B4-4923-A33F-FE847E9907F3}" srcOrd="2" destOrd="0" presId="urn:microsoft.com/office/officeart/2005/8/layout/vList5"/>
    <dgm:cxn modelId="{966BD3D3-9AA6-4C2A-8301-93BEE6ABB2A7}" type="presParOf" srcId="{9F4977BC-A8B4-4923-A33F-FE847E9907F3}" destId="{7AFD08CD-9A54-4AF4-8674-D550C732AA40}" srcOrd="0" destOrd="0" presId="urn:microsoft.com/office/officeart/2005/8/layout/vList5"/>
    <dgm:cxn modelId="{0509B052-5F2F-486A-8493-41A9722441FF}" type="presParOf" srcId="{9F4977BC-A8B4-4923-A33F-FE847E9907F3}" destId="{9090254C-2989-4A18-A2F9-D1486AFD06A4}" srcOrd="1" destOrd="0" presId="urn:microsoft.com/office/officeart/2005/8/layout/vList5"/>
    <dgm:cxn modelId="{47561C7D-61B3-4EF0-ACEC-B699D1078FE7}" type="presParOf" srcId="{22548D7F-F3C6-4393-8BC1-2285E0C41736}" destId="{EAB673F9-FCAB-4EF4-83C5-62A42E683091}" srcOrd="3" destOrd="0" presId="urn:microsoft.com/office/officeart/2005/8/layout/vList5"/>
    <dgm:cxn modelId="{A043EFD5-7999-44FF-8125-2CC3886F6728}" type="presParOf" srcId="{22548D7F-F3C6-4393-8BC1-2285E0C41736}" destId="{CC293F6E-A78A-4A5A-AD61-731531F6D283}" srcOrd="4" destOrd="0" presId="urn:microsoft.com/office/officeart/2005/8/layout/vList5"/>
    <dgm:cxn modelId="{C81E1DB9-2C93-4E66-BC04-84F35A2D5FDD}" type="presParOf" srcId="{CC293F6E-A78A-4A5A-AD61-731531F6D283}" destId="{3195E63A-422C-4A37-8536-3DAF2C95A733}" srcOrd="0" destOrd="0" presId="urn:microsoft.com/office/officeart/2005/8/layout/vList5"/>
    <dgm:cxn modelId="{9AD886BF-828D-4691-8A67-A5BC64ECCD36}" type="presParOf" srcId="{CC293F6E-A78A-4A5A-AD61-731531F6D283}" destId="{1DA9D176-9EFD-497F-AD3E-130989D4D1F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0AA4C7A-052D-469B-8BF9-802831FCD3DF}" type="doc">
      <dgm:prSet loTypeId="urn:microsoft.com/office/officeart/2005/8/layout/vList5" loCatId="list" qsTypeId="urn:microsoft.com/office/officeart/2005/8/quickstyle/simple4" qsCatId="simple" csTypeId="urn:microsoft.com/office/officeart/2005/8/colors/accent0_1" csCatId="mainScheme" phldr="1"/>
      <dgm:spPr/>
      <dgm:t>
        <a:bodyPr/>
        <a:lstStyle/>
        <a:p>
          <a:endParaRPr lang="en-ID"/>
        </a:p>
      </dgm:t>
    </dgm:pt>
    <dgm:pt modelId="{E9431B95-7207-432F-9D71-596473D4C1EE}">
      <dgm:prSet phldrT="[Text]"/>
      <dgm:spPr/>
      <dgm:t>
        <a:bodyPr/>
        <a:lstStyle/>
        <a:p>
          <a:r>
            <a:rPr lang="fi-FI" dirty="0"/>
            <a:t> Putusan No. </a:t>
          </a:r>
          <a:r>
            <a:rPr lang="en-ID" b="0" i="0" dirty="0"/>
            <a:t>3/</a:t>
          </a:r>
          <a:r>
            <a:rPr lang="en-ID" b="0" i="0" dirty="0" err="1"/>
            <a:t>Yur</a:t>
          </a:r>
          <a:r>
            <a:rPr lang="en-ID" b="0" i="0" dirty="0"/>
            <a:t>/</a:t>
          </a:r>
          <a:r>
            <a:rPr lang="en-ID" b="0" i="0" dirty="0" err="1"/>
            <a:t>Pid</a:t>
          </a:r>
          <a:r>
            <a:rPr lang="en-ID" b="0" i="0" dirty="0"/>
            <a:t>/2018</a:t>
          </a:r>
          <a:endParaRPr lang="en-ID" dirty="0"/>
        </a:p>
      </dgm:t>
    </dgm:pt>
    <dgm:pt modelId="{46248C67-62FD-4F30-94B9-8B7C90CDAFD1}" type="parTrans" cxnId="{4FB2279D-F0EE-491E-AF4A-81D2F8DFAA67}">
      <dgm:prSet/>
      <dgm:spPr/>
      <dgm:t>
        <a:bodyPr/>
        <a:lstStyle/>
        <a:p>
          <a:endParaRPr lang="en-ID"/>
        </a:p>
      </dgm:t>
    </dgm:pt>
    <dgm:pt modelId="{38518AEC-AF53-42B5-A2FA-46587CEA2B3B}" type="sibTrans" cxnId="{4FB2279D-F0EE-491E-AF4A-81D2F8DFAA67}">
      <dgm:prSet/>
      <dgm:spPr/>
      <dgm:t>
        <a:bodyPr/>
        <a:lstStyle/>
        <a:p>
          <a:endParaRPr lang="en-ID"/>
        </a:p>
      </dgm:t>
    </dgm:pt>
    <dgm:pt modelId="{789BCB21-1272-449C-8D29-4F9BFCBD81C8}">
      <dgm:prSet phldrT="[Text]"/>
      <dgm:spPr/>
      <dgm:t>
        <a:bodyPr/>
        <a:lstStyle/>
        <a:p>
          <a:pPr algn="just"/>
          <a:r>
            <a:rPr lang="en-ID" dirty="0" err="1"/>
            <a:t>Apabilaseseorang</a:t>
          </a:r>
          <a:r>
            <a:rPr lang="en-ID" dirty="0"/>
            <a:t> </a:t>
          </a:r>
          <a:r>
            <a:rPr lang="en-ID" dirty="0" err="1"/>
            <a:t>membeli</a:t>
          </a:r>
          <a:r>
            <a:rPr lang="en-ID" dirty="0"/>
            <a:t> </a:t>
          </a:r>
          <a:r>
            <a:rPr lang="en-ID" dirty="0" err="1"/>
            <a:t>kendaraan</a:t>
          </a:r>
          <a:r>
            <a:rPr lang="en-ID" dirty="0"/>
            <a:t> </a:t>
          </a:r>
          <a:r>
            <a:rPr lang="en-ID" dirty="0" err="1"/>
            <a:t>bermotor</a:t>
          </a:r>
          <a:r>
            <a:rPr lang="en-ID" dirty="0"/>
            <a:t> </a:t>
          </a:r>
          <a:r>
            <a:rPr lang="en-ID" dirty="0" err="1"/>
            <a:t>tanpa</a:t>
          </a:r>
          <a:r>
            <a:rPr lang="en-ID" dirty="0"/>
            <a:t> </a:t>
          </a:r>
          <a:r>
            <a:rPr lang="en-ID" dirty="0" err="1"/>
            <a:t>dilengkapi</a:t>
          </a:r>
          <a:r>
            <a:rPr lang="en-ID" dirty="0"/>
            <a:t> </a:t>
          </a:r>
          <a:r>
            <a:rPr lang="en-ID" dirty="0" err="1"/>
            <a:t>surat-surat</a:t>
          </a:r>
          <a:r>
            <a:rPr lang="en-ID" dirty="0"/>
            <a:t> </a:t>
          </a:r>
          <a:r>
            <a:rPr lang="en-ID" dirty="0" err="1"/>
            <a:t>kendaraanyang</a:t>
          </a:r>
          <a:r>
            <a:rPr lang="en-ID" dirty="0"/>
            <a:t> </a:t>
          </a:r>
          <a:r>
            <a:rPr lang="en-ID" dirty="0" err="1"/>
            <a:t>sah</a:t>
          </a:r>
          <a:r>
            <a:rPr lang="en-ID" dirty="0"/>
            <a:t>, orang </a:t>
          </a:r>
          <a:r>
            <a:rPr lang="en-ID" dirty="0" err="1"/>
            <a:t>tersebut</a:t>
          </a:r>
          <a:r>
            <a:rPr lang="en-ID" dirty="0"/>
            <a:t> </a:t>
          </a:r>
          <a:r>
            <a:rPr lang="en-ID" dirty="0" err="1"/>
            <a:t>seharusnya</a:t>
          </a:r>
          <a:r>
            <a:rPr lang="en-ID" dirty="0"/>
            <a:t> </a:t>
          </a:r>
          <a:r>
            <a:rPr lang="en-ID" dirty="0" err="1"/>
            <a:t>patut</a:t>
          </a:r>
          <a:r>
            <a:rPr lang="en-ID" dirty="0"/>
            <a:t> </a:t>
          </a:r>
          <a:r>
            <a:rPr lang="en-ID" dirty="0" err="1"/>
            <a:t>menduga</a:t>
          </a:r>
          <a:r>
            <a:rPr lang="en-ID" dirty="0"/>
            <a:t> </a:t>
          </a:r>
          <a:r>
            <a:rPr lang="en-ID" dirty="0" err="1"/>
            <a:t>kendaraan</a:t>
          </a:r>
          <a:r>
            <a:rPr lang="en-ID" dirty="0"/>
            <a:t> </a:t>
          </a:r>
          <a:r>
            <a:rPr lang="en-ID" dirty="0" err="1"/>
            <a:t>tersebut</a:t>
          </a:r>
          <a:r>
            <a:rPr lang="en-ID" dirty="0"/>
            <a:t> </a:t>
          </a:r>
          <a:r>
            <a:rPr lang="en-ID" dirty="0" err="1"/>
            <a:t>berasal</a:t>
          </a:r>
          <a:r>
            <a:rPr lang="en-ID" dirty="0"/>
            <a:t> </a:t>
          </a:r>
          <a:r>
            <a:rPr lang="en-ID" dirty="0" err="1"/>
            <a:t>dari</a:t>
          </a:r>
          <a:r>
            <a:rPr lang="en-ID" dirty="0"/>
            <a:t> </a:t>
          </a:r>
          <a:r>
            <a:rPr lang="en-ID" dirty="0" err="1"/>
            <a:t>kejahatan</a:t>
          </a:r>
          <a:r>
            <a:rPr lang="en-ID" dirty="0"/>
            <a:t>.</a:t>
          </a:r>
        </a:p>
      </dgm:t>
    </dgm:pt>
    <dgm:pt modelId="{C679BD69-CB3A-4C66-B8D2-96C05AE8D1E7}" type="parTrans" cxnId="{10EF5730-FB55-4356-A339-AD553A7B598A}">
      <dgm:prSet/>
      <dgm:spPr/>
      <dgm:t>
        <a:bodyPr/>
        <a:lstStyle/>
        <a:p>
          <a:endParaRPr lang="en-ID"/>
        </a:p>
      </dgm:t>
    </dgm:pt>
    <dgm:pt modelId="{6C8AB0C3-3F5F-431A-AE28-AD867FC63820}" type="sibTrans" cxnId="{10EF5730-FB55-4356-A339-AD553A7B598A}">
      <dgm:prSet/>
      <dgm:spPr/>
      <dgm:t>
        <a:bodyPr/>
        <a:lstStyle/>
        <a:p>
          <a:endParaRPr lang="en-ID"/>
        </a:p>
      </dgm:t>
    </dgm:pt>
    <dgm:pt modelId="{F556786F-1DA8-4534-9989-9B65DD2C81FB}">
      <dgm:prSet phldrT="[Text]"/>
      <dgm:spPr/>
      <dgm:t>
        <a:bodyPr/>
        <a:lstStyle/>
        <a:p>
          <a:r>
            <a:rPr lang="fi-FI" dirty="0"/>
            <a:t>Putusan No. </a:t>
          </a:r>
          <a:r>
            <a:rPr lang="en-ID" dirty="0"/>
            <a:t>1/</a:t>
          </a:r>
          <a:r>
            <a:rPr lang="en-ID" dirty="0" err="1"/>
            <a:t>Yur</a:t>
          </a:r>
          <a:r>
            <a:rPr lang="en-ID" dirty="0"/>
            <a:t>/</a:t>
          </a:r>
          <a:r>
            <a:rPr lang="en-ID" dirty="0" err="1"/>
            <a:t>Pid</a:t>
          </a:r>
          <a:r>
            <a:rPr lang="en-ID" dirty="0"/>
            <a:t>/2018</a:t>
          </a:r>
        </a:p>
      </dgm:t>
    </dgm:pt>
    <dgm:pt modelId="{750CF2CC-C129-4F91-82E6-15DD4F96ABE0}" type="parTrans" cxnId="{83D52160-0748-4779-9AEF-DEA5F20C3794}">
      <dgm:prSet/>
      <dgm:spPr/>
      <dgm:t>
        <a:bodyPr/>
        <a:lstStyle/>
        <a:p>
          <a:endParaRPr lang="en-ID"/>
        </a:p>
      </dgm:t>
    </dgm:pt>
    <dgm:pt modelId="{666D0959-8C7A-4DD3-A630-B7626F216141}" type="sibTrans" cxnId="{83D52160-0748-4779-9AEF-DEA5F20C3794}">
      <dgm:prSet/>
      <dgm:spPr/>
      <dgm:t>
        <a:bodyPr/>
        <a:lstStyle/>
        <a:p>
          <a:endParaRPr lang="en-ID"/>
        </a:p>
      </dgm:t>
    </dgm:pt>
    <dgm:pt modelId="{D23CE7C6-E177-4AC4-97D8-FF7D5EC0975E}">
      <dgm:prSet phldrT="[Text]"/>
      <dgm:spPr/>
      <dgm:t>
        <a:bodyPr/>
        <a:lstStyle/>
        <a:p>
          <a:pPr algn="just"/>
          <a:r>
            <a:rPr lang="en-ID" dirty="0" err="1"/>
            <a:t>Unsur</a:t>
          </a:r>
          <a:r>
            <a:rPr lang="en-ID" dirty="0"/>
            <a:t> </a:t>
          </a:r>
          <a:r>
            <a:rPr lang="en-ID" dirty="0" err="1"/>
            <a:t>dengan</a:t>
          </a:r>
          <a:r>
            <a:rPr lang="en-ID" dirty="0"/>
            <a:t> </a:t>
          </a:r>
          <a:r>
            <a:rPr lang="en-ID" dirty="0" err="1"/>
            <a:t>sengaja</a:t>
          </a:r>
          <a:r>
            <a:rPr lang="en-ID" dirty="0"/>
            <a:t> </a:t>
          </a:r>
          <a:r>
            <a:rPr lang="en-ID" dirty="0" err="1"/>
            <a:t>menghilangkan</a:t>
          </a:r>
          <a:r>
            <a:rPr lang="en-ID" dirty="0"/>
            <a:t> </a:t>
          </a:r>
          <a:r>
            <a:rPr lang="en-ID" dirty="0" err="1"/>
            <a:t>nyawa</a:t>
          </a:r>
          <a:r>
            <a:rPr lang="en-ID" dirty="0"/>
            <a:t> </a:t>
          </a:r>
          <a:r>
            <a:rPr lang="en-ID" dirty="0" err="1"/>
            <a:t>terpenuhi</a:t>
          </a:r>
          <a:r>
            <a:rPr lang="en-ID" dirty="0"/>
            <a:t> </a:t>
          </a:r>
          <a:r>
            <a:rPr lang="en-ID" dirty="0" err="1"/>
            <a:t>apabila</a:t>
          </a:r>
          <a:r>
            <a:rPr lang="en-ID" dirty="0"/>
            <a:t> </a:t>
          </a:r>
          <a:r>
            <a:rPr lang="en-ID" dirty="0" err="1"/>
            <a:t>pelaku</a:t>
          </a:r>
          <a:r>
            <a:rPr lang="en-ID" dirty="0"/>
            <a:t> </a:t>
          </a:r>
          <a:r>
            <a:rPr lang="en-ID" dirty="0" err="1"/>
            <a:t>menyerang</a:t>
          </a:r>
          <a:r>
            <a:rPr lang="en-ID" dirty="0"/>
            <a:t> korban </a:t>
          </a:r>
          <a:r>
            <a:rPr lang="en-ID" dirty="0" err="1"/>
            <a:t>dengan</a:t>
          </a:r>
          <a:r>
            <a:rPr lang="en-ID" dirty="0"/>
            <a:t> </a:t>
          </a:r>
          <a:r>
            <a:rPr lang="en-ID" dirty="0" err="1"/>
            <a:t>alat</a:t>
          </a:r>
          <a:r>
            <a:rPr lang="en-ID" dirty="0"/>
            <a:t>, </a:t>
          </a:r>
          <a:r>
            <a:rPr lang="en-ID" dirty="0" err="1"/>
            <a:t>seperti</a:t>
          </a:r>
          <a:r>
            <a:rPr lang="en-ID" dirty="0"/>
            <a:t> </a:t>
          </a:r>
          <a:r>
            <a:rPr lang="en-ID" dirty="0" err="1"/>
            <a:t>senjata</a:t>
          </a:r>
          <a:r>
            <a:rPr lang="en-ID" dirty="0"/>
            <a:t> </a:t>
          </a:r>
          <a:r>
            <a:rPr lang="en-ID" dirty="0" err="1"/>
            <a:t>tajam</a:t>
          </a:r>
          <a:r>
            <a:rPr lang="en-ID" dirty="0"/>
            <a:t> dan </a:t>
          </a:r>
          <a:r>
            <a:rPr lang="en-ID" dirty="0" err="1"/>
            <a:t>senjata</a:t>
          </a:r>
          <a:r>
            <a:rPr lang="en-ID" dirty="0"/>
            <a:t> </a:t>
          </a:r>
          <a:r>
            <a:rPr lang="en-ID" dirty="0" err="1"/>
            <a:t>api</a:t>
          </a:r>
          <a:r>
            <a:rPr lang="en-ID" dirty="0"/>
            <a:t>, di </a:t>
          </a:r>
          <a:r>
            <a:rPr lang="en-ID" dirty="0" err="1"/>
            <a:t>bagian</a:t>
          </a:r>
          <a:r>
            <a:rPr lang="en-ID" dirty="0"/>
            <a:t> </a:t>
          </a:r>
          <a:r>
            <a:rPr lang="en-ID" dirty="0" err="1"/>
            <a:t>tubuh</a:t>
          </a:r>
          <a:r>
            <a:rPr lang="en-ID" dirty="0"/>
            <a:t> yang </a:t>
          </a:r>
          <a:r>
            <a:rPr lang="en-ID" dirty="0" err="1"/>
            <a:t>terdapat</a:t>
          </a:r>
          <a:r>
            <a:rPr lang="en-ID" dirty="0"/>
            <a:t> organ vital, </a:t>
          </a:r>
          <a:r>
            <a:rPr lang="en-ID" dirty="0" err="1"/>
            <a:t>seperti</a:t>
          </a:r>
          <a:r>
            <a:rPr lang="en-ID" dirty="0"/>
            <a:t> </a:t>
          </a:r>
          <a:r>
            <a:rPr lang="en-ID" dirty="0" err="1"/>
            <a:t>bagian</a:t>
          </a:r>
          <a:r>
            <a:rPr lang="en-ID" dirty="0"/>
            <a:t> dada, </a:t>
          </a:r>
          <a:r>
            <a:rPr lang="en-ID" dirty="0" err="1"/>
            <a:t>perut</a:t>
          </a:r>
          <a:r>
            <a:rPr lang="en-ID" dirty="0"/>
            <a:t>, dan </a:t>
          </a:r>
          <a:r>
            <a:rPr lang="en-ID" dirty="0" err="1"/>
            <a:t>kepala</a:t>
          </a:r>
          <a:r>
            <a:rPr lang="en-ID" dirty="0"/>
            <a:t>.</a:t>
          </a:r>
        </a:p>
      </dgm:t>
    </dgm:pt>
    <dgm:pt modelId="{B2830565-CED1-4C69-B4AF-34190929A9BC}" type="parTrans" cxnId="{89FFC6E9-BC5D-4220-9D00-4DD06CC06522}">
      <dgm:prSet/>
      <dgm:spPr/>
      <dgm:t>
        <a:bodyPr/>
        <a:lstStyle/>
        <a:p>
          <a:endParaRPr lang="en-ID"/>
        </a:p>
      </dgm:t>
    </dgm:pt>
    <dgm:pt modelId="{EBEE93C1-400F-4FBA-BBA2-F07AEDF436E8}" type="sibTrans" cxnId="{89FFC6E9-BC5D-4220-9D00-4DD06CC06522}">
      <dgm:prSet/>
      <dgm:spPr/>
      <dgm:t>
        <a:bodyPr/>
        <a:lstStyle/>
        <a:p>
          <a:endParaRPr lang="en-ID"/>
        </a:p>
      </dgm:t>
    </dgm:pt>
    <dgm:pt modelId="{E1E9623C-B402-4D4E-8340-C8B8B182C37D}">
      <dgm:prSet phldrT="[Text]"/>
      <dgm:spPr/>
      <dgm:t>
        <a:bodyPr/>
        <a:lstStyle/>
        <a:p>
          <a:r>
            <a:rPr lang="en-ID" dirty="0" err="1"/>
            <a:t>Putusan</a:t>
          </a:r>
          <a:r>
            <a:rPr lang="en-ID" dirty="0"/>
            <a:t> No. 2/</a:t>
          </a:r>
          <a:r>
            <a:rPr lang="en-ID" dirty="0" err="1"/>
            <a:t>Yur</a:t>
          </a:r>
          <a:r>
            <a:rPr lang="en-ID" dirty="0"/>
            <a:t>/Ag/2018</a:t>
          </a:r>
        </a:p>
      </dgm:t>
    </dgm:pt>
    <dgm:pt modelId="{575C0492-2A74-4975-80BD-EB5E39774344}" type="parTrans" cxnId="{49FB08D9-B1AA-4909-AFE0-0391EB99FB89}">
      <dgm:prSet/>
      <dgm:spPr/>
      <dgm:t>
        <a:bodyPr/>
        <a:lstStyle/>
        <a:p>
          <a:endParaRPr lang="en-ID"/>
        </a:p>
      </dgm:t>
    </dgm:pt>
    <dgm:pt modelId="{AE061D4E-5198-478F-9734-BB40C371C7EE}" type="sibTrans" cxnId="{49FB08D9-B1AA-4909-AFE0-0391EB99FB89}">
      <dgm:prSet/>
      <dgm:spPr/>
      <dgm:t>
        <a:bodyPr/>
        <a:lstStyle/>
        <a:p>
          <a:endParaRPr lang="en-ID"/>
        </a:p>
      </dgm:t>
    </dgm:pt>
    <dgm:pt modelId="{332938CD-A9EE-4796-AFC2-36AEBBE0A629}">
      <dgm:prSet phldrT="[Text]"/>
      <dgm:spPr/>
      <dgm:t>
        <a:bodyPr/>
        <a:lstStyle/>
        <a:p>
          <a:pPr algn="just"/>
          <a:r>
            <a:rPr lang="en-ID" dirty="0" err="1"/>
            <a:t>Cucu</a:t>
          </a:r>
          <a:r>
            <a:rPr lang="en-ID" dirty="0"/>
            <a:t> </a:t>
          </a:r>
          <a:r>
            <a:rPr lang="en-ID" dirty="0" err="1"/>
            <a:t>laki-laki</a:t>
          </a:r>
          <a:r>
            <a:rPr lang="en-ID" dirty="0"/>
            <a:t> </a:t>
          </a:r>
          <a:r>
            <a:rPr lang="en-ID" dirty="0" err="1"/>
            <a:t>maupun</a:t>
          </a:r>
          <a:r>
            <a:rPr lang="en-ID" dirty="0"/>
            <a:t> </a:t>
          </a:r>
          <a:r>
            <a:rPr lang="en-ID" dirty="0" err="1"/>
            <a:t>perempuan</a:t>
          </a:r>
          <a:r>
            <a:rPr lang="en-ID" dirty="0"/>
            <a:t> </a:t>
          </a:r>
          <a:r>
            <a:rPr lang="en-ID" dirty="0" err="1"/>
            <a:t>dari</a:t>
          </a:r>
          <a:r>
            <a:rPr lang="en-ID" dirty="0"/>
            <a:t> </a:t>
          </a:r>
          <a:r>
            <a:rPr lang="en-ID" dirty="0" err="1"/>
            <a:t>anak</a:t>
          </a:r>
          <a:r>
            <a:rPr lang="en-ID" dirty="0"/>
            <a:t> </a:t>
          </a:r>
          <a:r>
            <a:rPr lang="en-ID" dirty="0" err="1"/>
            <a:t>laki-laki</a:t>
          </a:r>
          <a:r>
            <a:rPr lang="en-ID" dirty="0"/>
            <a:t> </a:t>
          </a:r>
          <a:r>
            <a:rPr lang="en-ID" dirty="0" err="1"/>
            <a:t>maupun</a:t>
          </a:r>
          <a:r>
            <a:rPr lang="en-ID" dirty="0"/>
            <a:t> </a:t>
          </a:r>
          <a:r>
            <a:rPr lang="en-ID" dirty="0" err="1"/>
            <a:t>anak</a:t>
          </a:r>
          <a:r>
            <a:rPr lang="en-ID" dirty="0"/>
            <a:t> </a:t>
          </a:r>
          <a:r>
            <a:rPr lang="en-ID" dirty="0" err="1"/>
            <a:t>perempuandari</a:t>
          </a:r>
          <a:r>
            <a:rPr lang="en-ID" dirty="0"/>
            <a:t> </a:t>
          </a:r>
          <a:r>
            <a:rPr lang="en-ID" dirty="0" err="1"/>
            <a:t>pewaris</a:t>
          </a:r>
          <a:r>
            <a:rPr lang="en-ID" dirty="0"/>
            <a:t> </a:t>
          </a:r>
          <a:r>
            <a:rPr lang="en-ID" dirty="0" err="1"/>
            <a:t>menjadi</a:t>
          </a:r>
          <a:r>
            <a:rPr lang="en-ID" dirty="0"/>
            <a:t> </a:t>
          </a:r>
          <a:r>
            <a:rPr lang="en-ID" dirty="0" err="1"/>
            <a:t>ahli</a:t>
          </a:r>
          <a:r>
            <a:rPr lang="en-ID" dirty="0"/>
            <a:t> </a:t>
          </a:r>
          <a:r>
            <a:rPr lang="en-ID" dirty="0" err="1"/>
            <a:t>waris</a:t>
          </a:r>
          <a:r>
            <a:rPr lang="en-ID" dirty="0"/>
            <a:t> </a:t>
          </a:r>
          <a:r>
            <a:rPr lang="en-ID" dirty="0" err="1"/>
            <a:t>pengganti</a:t>
          </a:r>
          <a:r>
            <a:rPr lang="en-ID" dirty="0"/>
            <a:t>.</a:t>
          </a:r>
        </a:p>
      </dgm:t>
    </dgm:pt>
    <dgm:pt modelId="{055B8606-B81F-4155-9552-140D38F7AA66}" type="parTrans" cxnId="{0B67EE5F-3967-44E8-9CC8-E7D54D34F126}">
      <dgm:prSet/>
      <dgm:spPr/>
      <dgm:t>
        <a:bodyPr/>
        <a:lstStyle/>
        <a:p>
          <a:endParaRPr lang="en-ID"/>
        </a:p>
      </dgm:t>
    </dgm:pt>
    <dgm:pt modelId="{14E9AE04-5EED-4C61-8C47-11DDC1D05CF9}" type="sibTrans" cxnId="{0B67EE5F-3967-44E8-9CC8-E7D54D34F126}">
      <dgm:prSet/>
      <dgm:spPr/>
      <dgm:t>
        <a:bodyPr/>
        <a:lstStyle/>
        <a:p>
          <a:endParaRPr lang="en-ID"/>
        </a:p>
      </dgm:t>
    </dgm:pt>
    <dgm:pt modelId="{22548D7F-F3C6-4393-8BC1-2285E0C41736}" type="pres">
      <dgm:prSet presAssocID="{70AA4C7A-052D-469B-8BF9-802831FCD3DF}" presName="Name0" presStyleCnt="0">
        <dgm:presLayoutVars>
          <dgm:dir/>
          <dgm:animLvl val="lvl"/>
          <dgm:resizeHandles val="exact"/>
        </dgm:presLayoutVars>
      </dgm:prSet>
      <dgm:spPr/>
    </dgm:pt>
    <dgm:pt modelId="{3FD20792-2EFD-4028-97B2-E8118F662101}" type="pres">
      <dgm:prSet presAssocID="{E9431B95-7207-432F-9D71-596473D4C1EE}" presName="linNode" presStyleCnt="0"/>
      <dgm:spPr/>
    </dgm:pt>
    <dgm:pt modelId="{735BC75E-AB7F-4A17-A31A-5ECE4E22CCC0}" type="pres">
      <dgm:prSet presAssocID="{E9431B95-7207-432F-9D71-596473D4C1EE}" presName="parentText" presStyleLbl="node1" presStyleIdx="0" presStyleCnt="3">
        <dgm:presLayoutVars>
          <dgm:chMax val="1"/>
          <dgm:bulletEnabled val="1"/>
        </dgm:presLayoutVars>
      </dgm:prSet>
      <dgm:spPr/>
    </dgm:pt>
    <dgm:pt modelId="{02C6024E-D78A-42A1-937A-DC47077B26EE}" type="pres">
      <dgm:prSet presAssocID="{E9431B95-7207-432F-9D71-596473D4C1EE}" presName="descendantText" presStyleLbl="alignAccFollowNode1" presStyleIdx="0" presStyleCnt="3">
        <dgm:presLayoutVars>
          <dgm:bulletEnabled val="1"/>
        </dgm:presLayoutVars>
      </dgm:prSet>
      <dgm:spPr/>
    </dgm:pt>
    <dgm:pt modelId="{3F6C8FFD-8DCE-49E3-B881-F6389663CFA7}" type="pres">
      <dgm:prSet presAssocID="{38518AEC-AF53-42B5-A2FA-46587CEA2B3B}" presName="sp" presStyleCnt="0"/>
      <dgm:spPr/>
    </dgm:pt>
    <dgm:pt modelId="{9F4977BC-A8B4-4923-A33F-FE847E9907F3}" type="pres">
      <dgm:prSet presAssocID="{F556786F-1DA8-4534-9989-9B65DD2C81FB}" presName="linNode" presStyleCnt="0"/>
      <dgm:spPr/>
    </dgm:pt>
    <dgm:pt modelId="{7AFD08CD-9A54-4AF4-8674-D550C732AA40}" type="pres">
      <dgm:prSet presAssocID="{F556786F-1DA8-4534-9989-9B65DD2C81FB}" presName="parentText" presStyleLbl="node1" presStyleIdx="1" presStyleCnt="3">
        <dgm:presLayoutVars>
          <dgm:chMax val="1"/>
          <dgm:bulletEnabled val="1"/>
        </dgm:presLayoutVars>
      </dgm:prSet>
      <dgm:spPr/>
    </dgm:pt>
    <dgm:pt modelId="{9090254C-2989-4A18-A2F9-D1486AFD06A4}" type="pres">
      <dgm:prSet presAssocID="{F556786F-1DA8-4534-9989-9B65DD2C81FB}" presName="descendantText" presStyleLbl="alignAccFollowNode1" presStyleIdx="1" presStyleCnt="3">
        <dgm:presLayoutVars>
          <dgm:bulletEnabled val="1"/>
        </dgm:presLayoutVars>
      </dgm:prSet>
      <dgm:spPr/>
    </dgm:pt>
    <dgm:pt modelId="{EAB673F9-FCAB-4EF4-83C5-62A42E683091}" type="pres">
      <dgm:prSet presAssocID="{666D0959-8C7A-4DD3-A630-B7626F216141}" presName="sp" presStyleCnt="0"/>
      <dgm:spPr/>
    </dgm:pt>
    <dgm:pt modelId="{CC293F6E-A78A-4A5A-AD61-731531F6D283}" type="pres">
      <dgm:prSet presAssocID="{E1E9623C-B402-4D4E-8340-C8B8B182C37D}" presName="linNode" presStyleCnt="0"/>
      <dgm:spPr/>
    </dgm:pt>
    <dgm:pt modelId="{3195E63A-422C-4A37-8536-3DAF2C95A733}" type="pres">
      <dgm:prSet presAssocID="{E1E9623C-B402-4D4E-8340-C8B8B182C37D}" presName="parentText" presStyleLbl="node1" presStyleIdx="2" presStyleCnt="3">
        <dgm:presLayoutVars>
          <dgm:chMax val="1"/>
          <dgm:bulletEnabled val="1"/>
        </dgm:presLayoutVars>
      </dgm:prSet>
      <dgm:spPr/>
    </dgm:pt>
    <dgm:pt modelId="{1DA9D176-9EFD-497F-AD3E-130989D4D1FF}" type="pres">
      <dgm:prSet presAssocID="{E1E9623C-B402-4D4E-8340-C8B8B182C37D}" presName="descendantText" presStyleLbl="alignAccFollowNode1" presStyleIdx="2" presStyleCnt="3">
        <dgm:presLayoutVars>
          <dgm:bulletEnabled val="1"/>
        </dgm:presLayoutVars>
      </dgm:prSet>
      <dgm:spPr/>
    </dgm:pt>
  </dgm:ptLst>
  <dgm:cxnLst>
    <dgm:cxn modelId="{FBE2470C-258B-4A88-9192-AFCEFD117395}" type="presOf" srcId="{70AA4C7A-052D-469B-8BF9-802831FCD3DF}" destId="{22548D7F-F3C6-4393-8BC1-2285E0C41736}" srcOrd="0" destOrd="0" presId="urn:microsoft.com/office/officeart/2005/8/layout/vList5"/>
    <dgm:cxn modelId="{10EF5730-FB55-4356-A339-AD553A7B598A}" srcId="{E9431B95-7207-432F-9D71-596473D4C1EE}" destId="{789BCB21-1272-449C-8D29-4F9BFCBD81C8}" srcOrd="0" destOrd="0" parTransId="{C679BD69-CB3A-4C66-B8D2-96C05AE8D1E7}" sibTransId="{6C8AB0C3-3F5F-431A-AE28-AD867FC63820}"/>
    <dgm:cxn modelId="{0B67EE5F-3967-44E8-9CC8-E7D54D34F126}" srcId="{E1E9623C-B402-4D4E-8340-C8B8B182C37D}" destId="{332938CD-A9EE-4796-AFC2-36AEBBE0A629}" srcOrd="0" destOrd="0" parTransId="{055B8606-B81F-4155-9552-140D38F7AA66}" sibTransId="{14E9AE04-5EED-4C61-8C47-11DDC1D05CF9}"/>
    <dgm:cxn modelId="{83D52160-0748-4779-9AEF-DEA5F20C3794}" srcId="{70AA4C7A-052D-469B-8BF9-802831FCD3DF}" destId="{F556786F-1DA8-4534-9989-9B65DD2C81FB}" srcOrd="1" destOrd="0" parTransId="{750CF2CC-C129-4F91-82E6-15DD4F96ABE0}" sibTransId="{666D0959-8C7A-4DD3-A630-B7626F216141}"/>
    <dgm:cxn modelId="{3F90C268-29BF-42D9-A1DB-618C43A65DDC}" type="presOf" srcId="{D23CE7C6-E177-4AC4-97D8-FF7D5EC0975E}" destId="{9090254C-2989-4A18-A2F9-D1486AFD06A4}" srcOrd="0" destOrd="0" presId="urn:microsoft.com/office/officeart/2005/8/layout/vList5"/>
    <dgm:cxn modelId="{B0139A6C-F688-4E29-903F-20C35E94963B}" type="presOf" srcId="{F556786F-1DA8-4534-9989-9B65DD2C81FB}" destId="{7AFD08CD-9A54-4AF4-8674-D550C732AA40}" srcOrd="0" destOrd="0" presId="urn:microsoft.com/office/officeart/2005/8/layout/vList5"/>
    <dgm:cxn modelId="{8A87256F-32BB-4507-AF94-81D6A9B5F3DB}" type="presOf" srcId="{789BCB21-1272-449C-8D29-4F9BFCBD81C8}" destId="{02C6024E-D78A-42A1-937A-DC47077B26EE}" srcOrd="0" destOrd="0" presId="urn:microsoft.com/office/officeart/2005/8/layout/vList5"/>
    <dgm:cxn modelId="{4FB2279D-F0EE-491E-AF4A-81D2F8DFAA67}" srcId="{70AA4C7A-052D-469B-8BF9-802831FCD3DF}" destId="{E9431B95-7207-432F-9D71-596473D4C1EE}" srcOrd="0" destOrd="0" parTransId="{46248C67-62FD-4F30-94B9-8B7C90CDAFD1}" sibTransId="{38518AEC-AF53-42B5-A2FA-46587CEA2B3B}"/>
    <dgm:cxn modelId="{095FE4AB-8D92-46C0-A95A-34561FE9BFE8}" type="presOf" srcId="{E9431B95-7207-432F-9D71-596473D4C1EE}" destId="{735BC75E-AB7F-4A17-A31A-5ECE4E22CCC0}" srcOrd="0" destOrd="0" presId="urn:microsoft.com/office/officeart/2005/8/layout/vList5"/>
    <dgm:cxn modelId="{19D673CC-702D-45E9-B6A7-6DB29BCB0391}" type="presOf" srcId="{E1E9623C-B402-4D4E-8340-C8B8B182C37D}" destId="{3195E63A-422C-4A37-8536-3DAF2C95A733}" srcOrd="0" destOrd="0" presId="urn:microsoft.com/office/officeart/2005/8/layout/vList5"/>
    <dgm:cxn modelId="{49FB08D9-B1AA-4909-AFE0-0391EB99FB89}" srcId="{70AA4C7A-052D-469B-8BF9-802831FCD3DF}" destId="{E1E9623C-B402-4D4E-8340-C8B8B182C37D}" srcOrd="2" destOrd="0" parTransId="{575C0492-2A74-4975-80BD-EB5E39774344}" sibTransId="{AE061D4E-5198-478F-9734-BB40C371C7EE}"/>
    <dgm:cxn modelId="{F0EA7CE4-F805-4391-A116-CD5151CF1D51}" type="presOf" srcId="{332938CD-A9EE-4796-AFC2-36AEBBE0A629}" destId="{1DA9D176-9EFD-497F-AD3E-130989D4D1FF}" srcOrd="0" destOrd="0" presId="urn:microsoft.com/office/officeart/2005/8/layout/vList5"/>
    <dgm:cxn modelId="{89FFC6E9-BC5D-4220-9D00-4DD06CC06522}" srcId="{F556786F-1DA8-4534-9989-9B65DD2C81FB}" destId="{D23CE7C6-E177-4AC4-97D8-FF7D5EC0975E}" srcOrd="0" destOrd="0" parTransId="{B2830565-CED1-4C69-B4AF-34190929A9BC}" sibTransId="{EBEE93C1-400F-4FBA-BBA2-F07AEDF436E8}"/>
    <dgm:cxn modelId="{5E43F0E0-C79F-4647-892C-A21F606E5D65}" type="presParOf" srcId="{22548D7F-F3C6-4393-8BC1-2285E0C41736}" destId="{3FD20792-2EFD-4028-97B2-E8118F662101}" srcOrd="0" destOrd="0" presId="urn:microsoft.com/office/officeart/2005/8/layout/vList5"/>
    <dgm:cxn modelId="{2DD0A6B6-77E9-4F66-895B-515E008400DF}" type="presParOf" srcId="{3FD20792-2EFD-4028-97B2-E8118F662101}" destId="{735BC75E-AB7F-4A17-A31A-5ECE4E22CCC0}" srcOrd="0" destOrd="0" presId="urn:microsoft.com/office/officeart/2005/8/layout/vList5"/>
    <dgm:cxn modelId="{322A3A8E-3C3A-4831-B1FB-BBFF2B58A3E0}" type="presParOf" srcId="{3FD20792-2EFD-4028-97B2-E8118F662101}" destId="{02C6024E-D78A-42A1-937A-DC47077B26EE}" srcOrd="1" destOrd="0" presId="urn:microsoft.com/office/officeart/2005/8/layout/vList5"/>
    <dgm:cxn modelId="{53072907-E90B-48B5-B404-3890037A046F}" type="presParOf" srcId="{22548D7F-F3C6-4393-8BC1-2285E0C41736}" destId="{3F6C8FFD-8DCE-49E3-B881-F6389663CFA7}" srcOrd="1" destOrd="0" presId="urn:microsoft.com/office/officeart/2005/8/layout/vList5"/>
    <dgm:cxn modelId="{AEFDF7FC-0F6F-4F27-8AFE-21F57077ACDC}" type="presParOf" srcId="{22548D7F-F3C6-4393-8BC1-2285E0C41736}" destId="{9F4977BC-A8B4-4923-A33F-FE847E9907F3}" srcOrd="2" destOrd="0" presId="urn:microsoft.com/office/officeart/2005/8/layout/vList5"/>
    <dgm:cxn modelId="{966BD3D3-9AA6-4C2A-8301-93BEE6ABB2A7}" type="presParOf" srcId="{9F4977BC-A8B4-4923-A33F-FE847E9907F3}" destId="{7AFD08CD-9A54-4AF4-8674-D550C732AA40}" srcOrd="0" destOrd="0" presId="urn:microsoft.com/office/officeart/2005/8/layout/vList5"/>
    <dgm:cxn modelId="{0509B052-5F2F-486A-8493-41A9722441FF}" type="presParOf" srcId="{9F4977BC-A8B4-4923-A33F-FE847E9907F3}" destId="{9090254C-2989-4A18-A2F9-D1486AFD06A4}" srcOrd="1" destOrd="0" presId="urn:microsoft.com/office/officeart/2005/8/layout/vList5"/>
    <dgm:cxn modelId="{47561C7D-61B3-4EF0-ACEC-B699D1078FE7}" type="presParOf" srcId="{22548D7F-F3C6-4393-8BC1-2285E0C41736}" destId="{EAB673F9-FCAB-4EF4-83C5-62A42E683091}" srcOrd="3" destOrd="0" presId="urn:microsoft.com/office/officeart/2005/8/layout/vList5"/>
    <dgm:cxn modelId="{A043EFD5-7999-44FF-8125-2CC3886F6728}" type="presParOf" srcId="{22548D7F-F3C6-4393-8BC1-2285E0C41736}" destId="{CC293F6E-A78A-4A5A-AD61-731531F6D283}" srcOrd="4" destOrd="0" presId="urn:microsoft.com/office/officeart/2005/8/layout/vList5"/>
    <dgm:cxn modelId="{C81E1DB9-2C93-4E66-BC04-84F35A2D5FDD}" type="presParOf" srcId="{CC293F6E-A78A-4A5A-AD61-731531F6D283}" destId="{3195E63A-422C-4A37-8536-3DAF2C95A733}" srcOrd="0" destOrd="0" presId="urn:microsoft.com/office/officeart/2005/8/layout/vList5"/>
    <dgm:cxn modelId="{9AD886BF-828D-4691-8A67-A5BC64ECCD36}" type="presParOf" srcId="{CC293F6E-A78A-4A5A-AD61-731531F6D283}" destId="{1DA9D176-9EFD-497F-AD3E-130989D4D1F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C6024E-D78A-42A1-937A-DC47077B26EE}">
      <dsp:nvSpPr>
        <dsp:cNvPr id="0" name=""/>
        <dsp:cNvSpPr/>
      </dsp:nvSpPr>
      <dsp:spPr>
        <a:xfrm rot="5400000">
          <a:off x="4983497" y="-1865363"/>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just" defTabSz="755650">
            <a:lnSpc>
              <a:spcPct val="90000"/>
            </a:lnSpc>
            <a:spcBef>
              <a:spcPct val="0"/>
            </a:spcBef>
            <a:spcAft>
              <a:spcPct val="15000"/>
            </a:spcAft>
            <a:buChar char="•"/>
          </a:pPr>
          <a:r>
            <a:rPr lang="en-ID" sz="1700" kern="1200" dirty="0" err="1"/>
            <a:t>Apabila</a:t>
          </a:r>
          <a:r>
            <a:rPr lang="en-ID" sz="1700" kern="1200" dirty="0"/>
            <a:t> </a:t>
          </a:r>
          <a:r>
            <a:rPr lang="en-ID" sz="1700" kern="1200" dirty="0" err="1"/>
            <a:t>terdapat</a:t>
          </a:r>
          <a:r>
            <a:rPr lang="en-ID" sz="1700" kern="1200" dirty="0"/>
            <a:t> </a:t>
          </a:r>
          <a:r>
            <a:rPr lang="en-ID" sz="1700" kern="1200" dirty="0" err="1"/>
            <a:t>sertifikat</a:t>
          </a:r>
          <a:r>
            <a:rPr lang="en-ID" sz="1700" kern="1200" dirty="0"/>
            <a:t> </a:t>
          </a:r>
          <a:r>
            <a:rPr lang="en-ID" sz="1700" kern="1200" dirty="0" err="1"/>
            <a:t>ganda</a:t>
          </a:r>
          <a:r>
            <a:rPr lang="en-ID" sz="1700" kern="1200" dirty="0"/>
            <a:t> </a:t>
          </a:r>
          <a:r>
            <a:rPr lang="en-ID" sz="1700" kern="1200" dirty="0" err="1"/>
            <a:t>atas</a:t>
          </a:r>
          <a:r>
            <a:rPr lang="en-ID" sz="1700" kern="1200" dirty="0"/>
            <a:t> </a:t>
          </a:r>
          <a:r>
            <a:rPr lang="en-ID" sz="1700" kern="1200" dirty="0" err="1"/>
            <a:t>tanah</a:t>
          </a:r>
          <a:r>
            <a:rPr lang="en-ID" sz="1700" kern="1200" dirty="0"/>
            <a:t> yang </a:t>
          </a:r>
          <a:r>
            <a:rPr lang="en-ID" sz="1700" kern="1200" dirty="0" err="1"/>
            <a:t>sama</a:t>
          </a:r>
          <a:r>
            <a:rPr lang="en-ID" sz="1700" kern="1200" dirty="0"/>
            <a:t>, di mana </a:t>
          </a:r>
          <a:r>
            <a:rPr lang="en-ID" sz="1700" kern="1200" dirty="0" err="1"/>
            <a:t>keduanya</a:t>
          </a:r>
          <a:r>
            <a:rPr lang="en-ID" sz="1700" kern="1200" dirty="0"/>
            <a:t> </a:t>
          </a:r>
          <a:r>
            <a:rPr lang="en-ID" sz="1700" kern="1200" dirty="0" err="1"/>
            <a:t>sama-sama</a:t>
          </a:r>
          <a:r>
            <a:rPr lang="en-ID" sz="1700" kern="1200" dirty="0"/>
            <a:t> </a:t>
          </a:r>
          <a:r>
            <a:rPr lang="en-ID" sz="1700" kern="1200" dirty="0" err="1"/>
            <a:t>autentik</a:t>
          </a:r>
          <a:r>
            <a:rPr lang="en-ID" sz="1700" kern="1200" dirty="0"/>
            <a:t>, </a:t>
          </a:r>
          <a:r>
            <a:rPr lang="en-ID" sz="1700" kern="1200" dirty="0" err="1"/>
            <a:t>maka</a:t>
          </a:r>
          <a:r>
            <a:rPr lang="en-ID" sz="1700" kern="1200" dirty="0"/>
            <a:t> </a:t>
          </a:r>
          <a:r>
            <a:rPr lang="en-ID" sz="1700" kern="1200" dirty="0" err="1"/>
            <a:t>bukti</a:t>
          </a:r>
          <a:r>
            <a:rPr lang="en-ID" sz="1700" kern="1200" dirty="0"/>
            <a:t> </a:t>
          </a:r>
          <a:r>
            <a:rPr lang="en-ID" sz="1700" kern="1200" dirty="0" err="1"/>
            <a:t>hak</a:t>
          </a:r>
          <a:r>
            <a:rPr lang="en-ID" sz="1700" kern="1200" dirty="0"/>
            <a:t> yang paling </a:t>
          </a:r>
          <a:r>
            <a:rPr lang="en-ID" sz="1700" kern="1200" dirty="0" err="1"/>
            <a:t>kuat</a:t>
          </a:r>
          <a:r>
            <a:rPr lang="en-ID" sz="1700" kern="1200" dirty="0"/>
            <a:t> </a:t>
          </a:r>
          <a:r>
            <a:rPr lang="en-ID" sz="1700" kern="1200" dirty="0" err="1"/>
            <a:t>adalah</a:t>
          </a:r>
          <a:r>
            <a:rPr lang="en-ID" sz="1700" kern="1200" dirty="0"/>
            <a:t> </a:t>
          </a:r>
          <a:r>
            <a:rPr lang="en-ID" sz="1700" kern="1200" dirty="0" err="1"/>
            <a:t>sertifikat</a:t>
          </a:r>
          <a:r>
            <a:rPr lang="en-ID" sz="1700" kern="1200" dirty="0"/>
            <a:t> </a:t>
          </a:r>
          <a:r>
            <a:rPr lang="en-ID" sz="1700" kern="1200" dirty="0" err="1"/>
            <a:t>hak</a:t>
          </a:r>
          <a:r>
            <a:rPr lang="en-ID" sz="1700" kern="1200" dirty="0"/>
            <a:t> yang </a:t>
          </a:r>
          <a:r>
            <a:rPr lang="en-ID" sz="1700" kern="1200" dirty="0" err="1"/>
            <a:t>terbit</a:t>
          </a:r>
          <a:r>
            <a:rPr lang="en-ID" sz="1700" kern="1200" dirty="0"/>
            <a:t> </a:t>
          </a:r>
          <a:r>
            <a:rPr lang="en-ID" sz="1700" kern="1200" dirty="0" err="1"/>
            <a:t>terlebih</a:t>
          </a:r>
          <a:r>
            <a:rPr lang="en-ID" sz="1700" kern="1200" dirty="0"/>
            <a:t> </a:t>
          </a:r>
          <a:r>
            <a:rPr lang="en-ID" sz="1700" kern="1200" dirty="0" err="1"/>
            <a:t>dahulu</a:t>
          </a:r>
          <a:r>
            <a:rPr lang="en-ID" sz="1700" kern="1200" dirty="0"/>
            <a:t>.</a:t>
          </a:r>
        </a:p>
      </dsp:txBody>
      <dsp:txXfrm rot="-5400000">
        <a:off x="2962656" y="215290"/>
        <a:ext cx="5207132" cy="1105637"/>
      </dsp:txXfrm>
    </dsp:sp>
    <dsp:sp modelId="{735BC75E-AB7F-4A17-A31A-5ECE4E22CCC0}">
      <dsp:nvSpPr>
        <dsp:cNvPr id="0" name=""/>
        <dsp:cNvSpPr/>
      </dsp:nvSpPr>
      <dsp:spPr>
        <a:xfrm>
          <a:off x="0" y="2320"/>
          <a:ext cx="2962656"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i-FI" sz="3000" kern="1200" dirty="0"/>
            <a:t> Putusan No. 976 K/Pdt/2015</a:t>
          </a:r>
          <a:endParaRPr lang="en-ID" sz="3000" kern="1200" dirty="0"/>
        </a:p>
      </dsp:txBody>
      <dsp:txXfrm>
        <a:off x="74765" y="77085"/>
        <a:ext cx="2813126" cy="1382046"/>
      </dsp:txXfrm>
    </dsp:sp>
    <dsp:sp modelId="{9090254C-2989-4A18-A2F9-D1486AFD06A4}">
      <dsp:nvSpPr>
        <dsp:cNvPr id="0" name=""/>
        <dsp:cNvSpPr/>
      </dsp:nvSpPr>
      <dsp:spPr>
        <a:xfrm rot="5400000">
          <a:off x="4983497" y="-257208"/>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just" defTabSz="755650">
            <a:lnSpc>
              <a:spcPct val="90000"/>
            </a:lnSpc>
            <a:spcBef>
              <a:spcPct val="0"/>
            </a:spcBef>
            <a:spcAft>
              <a:spcPct val="15000"/>
            </a:spcAft>
            <a:buChar char="•"/>
          </a:pPr>
          <a:r>
            <a:rPr lang="en-ID" sz="1700" kern="1200" dirty="0" err="1"/>
            <a:t>Apabila</a:t>
          </a:r>
          <a:r>
            <a:rPr lang="en-ID" sz="1700" kern="1200" dirty="0"/>
            <a:t> </a:t>
          </a:r>
          <a:r>
            <a:rPr lang="en-ID" sz="1700" kern="1200" dirty="0" err="1"/>
            <a:t>terdapat</a:t>
          </a:r>
          <a:r>
            <a:rPr lang="en-ID" sz="1700" kern="1200" dirty="0"/>
            <a:t> </a:t>
          </a:r>
          <a:r>
            <a:rPr lang="en-ID" sz="1700" kern="1200" dirty="0" err="1"/>
            <a:t>perbedaan</a:t>
          </a:r>
          <a:r>
            <a:rPr lang="en-ID" sz="1700" kern="1200" dirty="0"/>
            <a:t> </a:t>
          </a:r>
          <a:r>
            <a:rPr lang="en-ID" sz="1700" kern="1200" dirty="0" err="1"/>
            <a:t>luas</a:t>
          </a:r>
          <a:r>
            <a:rPr lang="en-ID" sz="1700" kern="1200" dirty="0"/>
            <a:t> dan </a:t>
          </a:r>
          <a:r>
            <a:rPr lang="en-ID" sz="1700" kern="1200" dirty="0" err="1"/>
            <a:t>batas-batas</a:t>
          </a:r>
          <a:r>
            <a:rPr lang="en-ID" sz="1700" kern="1200" dirty="0"/>
            <a:t> </a:t>
          </a:r>
          <a:r>
            <a:rPr lang="en-ID" sz="1700" kern="1200" dirty="0" err="1"/>
            <a:t>tanah</a:t>
          </a:r>
          <a:r>
            <a:rPr lang="en-ID" sz="1700" kern="1200" dirty="0"/>
            <a:t> </a:t>
          </a:r>
          <a:r>
            <a:rPr lang="en-ID" sz="1700" kern="1200" dirty="0" err="1"/>
            <a:t>sengketa</a:t>
          </a:r>
          <a:r>
            <a:rPr lang="en-ID" sz="1700" kern="1200" dirty="0"/>
            <a:t> </a:t>
          </a:r>
          <a:r>
            <a:rPr lang="en-ID" sz="1700" kern="1200" dirty="0" err="1"/>
            <a:t>dalam</a:t>
          </a:r>
          <a:r>
            <a:rPr lang="en-ID" sz="1700" kern="1200" dirty="0"/>
            <a:t> </a:t>
          </a:r>
          <a:r>
            <a:rPr lang="en-ID" sz="1700" kern="1200" dirty="0" err="1"/>
            <a:t>posita</a:t>
          </a:r>
          <a:r>
            <a:rPr lang="en-ID" sz="1700" kern="1200" dirty="0"/>
            <a:t> (</a:t>
          </a:r>
          <a:r>
            <a:rPr lang="en-ID" sz="1700" kern="1200" dirty="0" err="1"/>
            <a:t>alasan</a:t>
          </a:r>
          <a:r>
            <a:rPr lang="en-ID" sz="1700" kern="1200" dirty="0"/>
            <a:t> </a:t>
          </a:r>
          <a:r>
            <a:rPr lang="en-ID" sz="1700" kern="1200" dirty="0" err="1"/>
            <a:t>gugatan</a:t>
          </a:r>
          <a:r>
            <a:rPr lang="en-ID" sz="1700" kern="1200" dirty="0"/>
            <a:t>) dan </a:t>
          </a:r>
          <a:r>
            <a:rPr lang="en-ID" sz="1700" kern="1200" dirty="0" err="1"/>
            <a:t>petitum</a:t>
          </a:r>
          <a:r>
            <a:rPr lang="en-ID" sz="1700" kern="1200" dirty="0"/>
            <a:t> (</a:t>
          </a:r>
          <a:r>
            <a:rPr lang="en-ID" sz="1700" kern="1200" dirty="0" err="1"/>
            <a:t>gugatan</a:t>
          </a:r>
          <a:r>
            <a:rPr lang="en-ID" sz="1700" kern="1200" dirty="0"/>
            <a:t>), </a:t>
          </a:r>
          <a:r>
            <a:rPr lang="en-ID" sz="1700" kern="1200" dirty="0" err="1"/>
            <a:t>maka</a:t>
          </a:r>
          <a:r>
            <a:rPr lang="en-ID" sz="1700" kern="1200" dirty="0"/>
            <a:t> </a:t>
          </a:r>
          <a:r>
            <a:rPr lang="en-ID" sz="1700" kern="1200" dirty="0" err="1"/>
            <a:t>petitum</a:t>
          </a:r>
          <a:r>
            <a:rPr lang="en-ID" sz="1700" kern="1200" dirty="0"/>
            <a:t> </a:t>
          </a:r>
          <a:r>
            <a:rPr lang="en-ID" sz="1700" kern="1200" dirty="0" err="1"/>
            <a:t>tidak</a:t>
          </a:r>
          <a:r>
            <a:rPr lang="en-ID" sz="1700" kern="1200" dirty="0"/>
            <a:t> </a:t>
          </a:r>
          <a:r>
            <a:rPr lang="en-ID" sz="1700" kern="1200" dirty="0" err="1"/>
            <a:t>mendukung</a:t>
          </a:r>
          <a:r>
            <a:rPr lang="en-ID" sz="1700" kern="1200" dirty="0"/>
            <a:t> </a:t>
          </a:r>
          <a:r>
            <a:rPr lang="en-ID" sz="1700" kern="1200" dirty="0" err="1"/>
            <a:t>posita</a:t>
          </a:r>
          <a:r>
            <a:rPr lang="en-ID" sz="1700" kern="1200" dirty="0"/>
            <a:t>, </a:t>
          </a:r>
          <a:r>
            <a:rPr lang="en-ID" sz="1700" kern="1200" dirty="0" err="1"/>
            <a:t>karena</a:t>
          </a:r>
          <a:r>
            <a:rPr lang="en-ID" sz="1700" kern="1200" dirty="0"/>
            <a:t> </a:t>
          </a:r>
          <a:r>
            <a:rPr lang="en-ID" sz="1700" kern="1200" dirty="0" err="1"/>
            <a:t>itu</a:t>
          </a:r>
          <a:r>
            <a:rPr lang="en-ID" sz="1700" kern="1200" dirty="0"/>
            <a:t> </a:t>
          </a:r>
          <a:r>
            <a:rPr lang="en-ID" sz="1700" kern="1200" dirty="0" err="1"/>
            <a:t>gugatan</a:t>
          </a:r>
          <a:r>
            <a:rPr lang="en-ID" sz="1700" kern="1200" dirty="0"/>
            <a:t> </a:t>
          </a:r>
          <a:r>
            <a:rPr lang="en-ID" sz="1700" kern="1200" dirty="0" err="1"/>
            <a:t>dinyatakan</a:t>
          </a:r>
          <a:r>
            <a:rPr lang="en-ID" sz="1700" kern="1200" dirty="0"/>
            <a:t> </a:t>
          </a:r>
          <a:r>
            <a:rPr lang="en-ID" sz="1700" kern="1200" dirty="0" err="1"/>
            <a:t>tidak</a:t>
          </a:r>
          <a:r>
            <a:rPr lang="en-ID" sz="1700" kern="1200" dirty="0"/>
            <a:t> </a:t>
          </a:r>
          <a:r>
            <a:rPr lang="en-ID" sz="1700" kern="1200" dirty="0" err="1"/>
            <a:t>dapat</a:t>
          </a:r>
          <a:r>
            <a:rPr lang="en-ID" sz="1700" kern="1200" dirty="0"/>
            <a:t> </a:t>
          </a:r>
          <a:r>
            <a:rPr lang="en-ID" sz="1700" kern="1200" dirty="0" err="1"/>
            <a:t>diterima</a:t>
          </a:r>
          <a:r>
            <a:rPr lang="en-ID" sz="1700" kern="1200" dirty="0"/>
            <a:t>.</a:t>
          </a:r>
        </a:p>
      </dsp:txBody>
      <dsp:txXfrm rot="-5400000">
        <a:off x="2962656" y="1823445"/>
        <a:ext cx="5207132" cy="1105637"/>
      </dsp:txXfrm>
    </dsp:sp>
    <dsp:sp modelId="{7AFD08CD-9A54-4AF4-8674-D550C732AA40}">
      <dsp:nvSpPr>
        <dsp:cNvPr id="0" name=""/>
        <dsp:cNvSpPr/>
      </dsp:nvSpPr>
      <dsp:spPr>
        <a:xfrm>
          <a:off x="0" y="1610475"/>
          <a:ext cx="2962656"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i-FI" sz="3000" kern="1200" dirty="0"/>
            <a:t>Putusan No. 586 K/Pdt/2000</a:t>
          </a:r>
          <a:endParaRPr lang="en-ID" sz="3000" kern="1200" dirty="0"/>
        </a:p>
      </dsp:txBody>
      <dsp:txXfrm>
        <a:off x="74765" y="1685240"/>
        <a:ext cx="2813126" cy="1382046"/>
      </dsp:txXfrm>
    </dsp:sp>
    <dsp:sp modelId="{1DA9D176-9EFD-497F-AD3E-130989D4D1FF}">
      <dsp:nvSpPr>
        <dsp:cNvPr id="0" name=""/>
        <dsp:cNvSpPr/>
      </dsp:nvSpPr>
      <dsp:spPr>
        <a:xfrm rot="5400000">
          <a:off x="4983497" y="1350947"/>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just" defTabSz="755650">
            <a:lnSpc>
              <a:spcPct val="90000"/>
            </a:lnSpc>
            <a:spcBef>
              <a:spcPct val="0"/>
            </a:spcBef>
            <a:spcAft>
              <a:spcPct val="15000"/>
            </a:spcAft>
            <a:buChar char="•"/>
          </a:pPr>
          <a:r>
            <a:rPr lang="en-ID" sz="1700" kern="1200" dirty="0" err="1"/>
            <a:t>Sengketa</a:t>
          </a:r>
          <a:r>
            <a:rPr lang="en-ID" sz="1700" kern="1200" dirty="0"/>
            <a:t> yang </a:t>
          </a:r>
          <a:r>
            <a:rPr lang="en-ID" sz="1700" kern="1200" dirty="0" err="1"/>
            <a:t>timbul</a:t>
          </a:r>
          <a:r>
            <a:rPr lang="en-ID" sz="1700" kern="1200" dirty="0"/>
            <a:t> </a:t>
          </a:r>
          <a:r>
            <a:rPr lang="en-ID" sz="1700" kern="1200" dirty="0" err="1"/>
            <a:t>dari</a:t>
          </a:r>
          <a:r>
            <a:rPr lang="en-ID" sz="1700" kern="1200" dirty="0"/>
            <a:t> </a:t>
          </a:r>
          <a:r>
            <a:rPr lang="en-ID" sz="1700" kern="1200" dirty="0" err="1"/>
            <a:t>perjanjian</a:t>
          </a:r>
          <a:r>
            <a:rPr lang="en-ID" sz="1700" kern="1200" dirty="0"/>
            <a:t> </a:t>
          </a:r>
          <a:r>
            <a:rPr lang="en-ID" sz="1700" kern="1200" dirty="0" err="1"/>
            <a:t>pembiayaan</a:t>
          </a:r>
          <a:r>
            <a:rPr lang="en-ID" sz="1700" kern="1200" dirty="0"/>
            <a:t> </a:t>
          </a:r>
          <a:r>
            <a:rPr lang="en-ID" sz="1700" kern="1200" dirty="0" err="1"/>
            <a:t>baik</a:t>
          </a:r>
          <a:r>
            <a:rPr lang="en-ID" sz="1700" kern="1200" dirty="0"/>
            <a:t> </a:t>
          </a:r>
          <a:r>
            <a:rPr lang="en-ID" sz="1700" kern="1200" dirty="0" err="1"/>
            <a:t>dengan</a:t>
          </a:r>
          <a:r>
            <a:rPr lang="en-ID" sz="1700" kern="1200" dirty="0"/>
            <a:t> </a:t>
          </a:r>
          <a:r>
            <a:rPr lang="en-ID" sz="1700" kern="1200" dirty="0" err="1"/>
            <a:t>hak</a:t>
          </a:r>
          <a:r>
            <a:rPr lang="en-ID" sz="1700" kern="1200" dirty="0"/>
            <a:t> </a:t>
          </a:r>
          <a:r>
            <a:rPr lang="en-ID" sz="1700" kern="1200" dirty="0" err="1"/>
            <a:t>tanggunganmaupun</a:t>
          </a:r>
          <a:r>
            <a:rPr lang="en-ID" sz="1700" kern="1200" dirty="0"/>
            <a:t> </a:t>
          </a:r>
          <a:r>
            <a:rPr lang="en-ID" sz="1700" kern="1200" dirty="0" err="1"/>
            <a:t>fidusia</a:t>
          </a:r>
          <a:r>
            <a:rPr lang="en-ID" sz="1700" kern="1200" dirty="0"/>
            <a:t> </a:t>
          </a:r>
          <a:r>
            <a:rPr lang="en-ID" sz="1700" kern="1200" dirty="0" err="1"/>
            <a:t>tidak</a:t>
          </a:r>
          <a:r>
            <a:rPr lang="en-ID" sz="1700" kern="1200" dirty="0"/>
            <a:t> </a:t>
          </a:r>
          <a:r>
            <a:rPr lang="en-ID" sz="1700" kern="1200" dirty="0" err="1"/>
            <a:t>tunduk</a:t>
          </a:r>
          <a:r>
            <a:rPr lang="en-ID" sz="1700" kern="1200" dirty="0"/>
            <a:t> pada UU </a:t>
          </a:r>
          <a:r>
            <a:rPr lang="en-ID" sz="1700" kern="1200" dirty="0" err="1"/>
            <a:t>Perlindungan</a:t>
          </a:r>
          <a:r>
            <a:rPr lang="en-ID" sz="1700" kern="1200" dirty="0"/>
            <a:t> </a:t>
          </a:r>
          <a:r>
            <a:rPr lang="en-ID" sz="1700" kern="1200" dirty="0" err="1"/>
            <a:t>Konsumen</a:t>
          </a:r>
          <a:r>
            <a:rPr lang="en-ID" sz="1700" kern="1200" dirty="0"/>
            <a:t> </a:t>
          </a:r>
          <a:r>
            <a:rPr lang="en-ID" sz="1700" kern="1200" dirty="0" err="1"/>
            <a:t>sehingga</a:t>
          </a:r>
          <a:r>
            <a:rPr lang="en-ID" sz="1700" kern="1200" dirty="0"/>
            <a:t> </a:t>
          </a:r>
          <a:r>
            <a:rPr lang="en-ID" sz="1700" kern="1200" dirty="0" err="1"/>
            <a:t>bukan</a:t>
          </a:r>
          <a:r>
            <a:rPr lang="en-ID" sz="1700" kern="1200" dirty="0"/>
            <a:t> </a:t>
          </a:r>
          <a:r>
            <a:rPr lang="en-ID" sz="1700" kern="1200" dirty="0" err="1"/>
            <a:t>kewenanganBadan</a:t>
          </a:r>
          <a:r>
            <a:rPr lang="en-ID" sz="1700" kern="1200" dirty="0"/>
            <a:t> </a:t>
          </a:r>
          <a:r>
            <a:rPr lang="en-ID" sz="1700" kern="1200" dirty="0" err="1"/>
            <a:t>Penyelesaian</a:t>
          </a:r>
          <a:r>
            <a:rPr lang="en-ID" sz="1700" kern="1200" dirty="0"/>
            <a:t> </a:t>
          </a:r>
          <a:r>
            <a:rPr lang="en-ID" sz="1700" kern="1200" dirty="0" err="1"/>
            <a:t>Sengketa</a:t>
          </a:r>
          <a:r>
            <a:rPr lang="en-ID" sz="1700" kern="1200" dirty="0"/>
            <a:t> </a:t>
          </a:r>
          <a:r>
            <a:rPr lang="en-ID" sz="1700" kern="1200" dirty="0" err="1"/>
            <a:t>Konsumen</a:t>
          </a:r>
          <a:r>
            <a:rPr lang="en-ID" sz="1700" kern="1200" dirty="0"/>
            <a:t>.</a:t>
          </a:r>
        </a:p>
      </dsp:txBody>
      <dsp:txXfrm rot="-5400000">
        <a:off x="2962656" y="3431600"/>
        <a:ext cx="5207132" cy="1105637"/>
      </dsp:txXfrm>
    </dsp:sp>
    <dsp:sp modelId="{3195E63A-422C-4A37-8536-3DAF2C95A733}">
      <dsp:nvSpPr>
        <dsp:cNvPr id="0" name=""/>
        <dsp:cNvSpPr/>
      </dsp:nvSpPr>
      <dsp:spPr>
        <a:xfrm>
          <a:off x="0" y="3218631"/>
          <a:ext cx="2962656"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en-ID" sz="3000" kern="1200" dirty="0" err="1"/>
            <a:t>Putusan</a:t>
          </a:r>
          <a:r>
            <a:rPr lang="en-ID" sz="3000" kern="1200" dirty="0"/>
            <a:t> No. 27 K/</a:t>
          </a:r>
          <a:r>
            <a:rPr lang="en-ID" sz="3000" kern="1200" dirty="0" err="1"/>
            <a:t>Pdt.Sus</a:t>
          </a:r>
          <a:r>
            <a:rPr lang="en-ID" sz="3000" kern="1200" dirty="0"/>
            <a:t>/2013</a:t>
          </a:r>
        </a:p>
      </dsp:txBody>
      <dsp:txXfrm>
        <a:off x="74765" y="3293396"/>
        <a:ext cx="2813126" cy="13820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C6024E-D78A-42A1-937A-DC47077B26EE}">
      <dsp:nvSpPr>
        <dsp:cNvPr id="0" name=""/>
        <dsp:cNvSpPr/>
      </dsp:nvSpPr>
      <dsp:spPr>
        <a:xfrm rot="5400000">
          <a:off x="4983497" y="-1865363"/>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just" defTabSz="666750">
            <a:lnSpc>
              <a:spcPct val="90000"/>
            </a:lnSpc>
            <a:spcBef>
              <a:spcPct val="0"/>
            </a:spcBef>
            <a:spcAft>
              <a:spcPct val="15000"/>
            </a:spcAft>
            <a:buChar char="•"/>
          </a:pPr>
          <a:r>
            <a:rPr lang="en-ID" sz="1500" kern="1200" dirty="0" err="1"/>
            <a:t>Apabilaseseorang</a:t>
          </a:r>
          <a:r>
            <a:rPr lang="en-ID" sz="1500" kern="1200" dirty="0"/>
            <a:t> </a:t>
          </a:r>
          <a:r>
            <a:rPr lang="en-ID" sz="1500" kern="1200" dirty="0" err="1"/>
            <a:t>membeli</a:t>
          </a:r>
          <a:r>
            <a:rPr lang="en-ID" sz="1500" kern="1200" dirty="0"/>
            <a:t> </a:t>
          </a:r>
          <a:r>
            <a:rPr lang="en-ID" sz="1500" kern="1200" dirty="0" err="1"/>
            <a:t>kendaraan</a:t>
          </a:r>
          <a:r>
            <a:rPr lang="en-ID" sz="1500" kern="1200" dirty="0"/>
            <a:t> </a:t>
          </a:r>
          <a:r>
            <a:rPr lang="en-ID" sz="1500" kern="1200" dirty="0" err="1"/>
            <a:t>bermotor</a:t>
          </a:r>
          <a:r>
            <a:rPr lang="en-ID" sz="1500" kern="1200" dirty="0"/>
            <a:t> </a:t>
          </a:r>
          <a:r>
            <a:rPr lang="en-ID" sz="1500" kern="1200" dirty="0" err="1"/>
            <a:t>tanpa</a:t>
          </a:r>
          <a:r>
            <a:rPr lang="en-ID" sz="1500" kern="1200" dirty="0"/>
            <a:t> </a:t>
          </a:r>
          <a:r>
            <a:rPr lang="en-ID" sz="1500" kern="1200" dirty="0" err="1"/>
            <a:t>dilengkapi</a:t>
          </a:r>
          <a:r>
            <a:rPr lang="en-ID" sz="1500" kern="1200" dirty="0"/>
            <a:t> </a:t>
          </a:r>
          <a:r>
            <a:rPr lang="en-ID" sz="1500" kern="1200" dirty="0" err="1"/>
            <a:t>surat-surat</a:t>
          </a:r>
          <a:r>
            <a:rPr lang="en-ID" sz="1500" kern="1200" dirty="0"/>
            <a:t> </a:t>
          </a:r>
          <a:r>
            <a:rPr lang="en-ID" sz="1500" kern="1200" dirty="0" err="1"/>
            <a:t>kendaraanyang</a:t>
          </a:r>
          <a:r>
            <a:rPr lang="en-ID" sz="1500" kern="1200" dirty="0"/>
            <a:t> </a:t>
          </a:r>
          <a:r>
            <a:rPr lang="en-ID" sz="1500" kern="1200" dirty="0" err="1"/>
            <a:t>sah</a:t>
          </a:r>
          <a:r>
            <a:rPr lang="en-ID" sz="1500" kern="1200" dirty="0"/>
            <a:t>, orang </a:t>
          </a:r>
          <a:r>
            <a:rPr lang="en-ID" sz="1500" kern="1200" dirty="0" err="1"/>
            <a:t>tersebut</a:t>
          </a:r>
          <a:r>
            <a:rPr lang="en-ID" sz="1500" kern="1200" dirty="0"/>
            <a:t> </a:t>
          </a:r>
          <a:r>
            <a:rPr lang="en-ID" sz="1500" kern="1200" dirty="0" err="1"/>
            <a:t>seharusnya</a:t>
          </a:r>
          <a:r>
            <a:rPr lang="en-ID" sz="1500" kern="1200" dirty="0"/>
            <a:t> </a:t>
          </a:r>
          <a:r>
            <a:rPr lang="en-ID" sz="1500" kern="1200" dirty="0" err="1"/>
            <a:t>patut</a:t>
          </a:r>
          <a:r>
            <a:rPr lang="en-ID" sz="1500" kern="1200" dirty="0"/>
            <a:t> </a:t>
          </a:r>
          <a:r>
            <a:rPr lang="en-ID" sz="1500" kern="1200" dirty="0" err="1"/>
            <a:t>menduga</a:t>
          </a:r>
          <a:r>
            <a:rPr lang="en-ID" sz="1500" kern="1200" dirty="0"/>
            <a:t> </a:t>
          </a:r>
          <a:r>
            <a:rPr lang="en-ID" sz="1500" kern="1200" dirty="0" err="1"/>
            <a:t>kendaraan</a:t>
          </a:r>
          <a:r>
            <a:rPr lang="en-ID" sz="1500" kern="1200" dirty="0"/>
            <a:t> </a:t>
          </a:r>
          <a:r>
            <a:rPr lang="en-ID" sz="1500" kern="1200" dirty="0" err="1"/>
            <a:t>tersebut</a:t>
          </a:r>
          <a:r>
            <a:rPr lang="en-ID" sz="1500" kern="1200" dirty="0"/>
            <a:t> </a:t>
          </a:r>
          <a:r>
            <a:rPr lang="en-ID" sz="1500" kern="1200" dirty="0" err="1"/>
            <a:t>berasal</a:t>
          </a:r>
          <a:r>
            <a:rPr lang="en-ID" sz="1500" kern="1200" dirty="0"/>
            <a:t> </a:t>
          </a:r>
          <a:r>
            <a:rPr lang="en-ID" sz="1500" kern="1200" dirty="0" err="1"/>
            <a:t>dari</a:t>
          </a:r>
          <a:r>
            <a:rPr lang="en-ID" sz="1500" kern="1200" dirty="0"/>
            <a:t> </a:t>
          </a:r>
          <a:r>
            <a:rPr lang="en-ID" sz="1500" kern="1200" dirty="0" err="1"/>
            <a:t>kejahatan</a:t>
          </a:r>
          <a:r>
            <a:rPr lang="en-ID" sz="1500" kern="1200" dirty="0"/>
            <a:t>.</a:t>
          </a:r>
        </a:p>
      </dsp:txBody>
      <dsp:txXfrm rot="-5400000">
        <a:off x="2962656" y="215290"/>
        <a:ext cx="5207132" cy="1105637"/>
      </dsp:txXfrm>
    </dsp:sp>
    <dsp:sp modelId="{735BC75E-AB7F-4A17-A31A-5ECE4E22CCC0}">
      <dsp:nvSpPr>
        <dsp:cNvPr id="0" name=""/>
        <dsp:cNvSpPr/>
      </dsp:nvSpPr>
      <dsp:spPr>
        <a:xfrm>
          <a:off x="0" y="2320"/>
          <a:ext cx="2962656"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i-FI" sz="3000" kern="1200" dirty="0"/>
            <a:t> Putusan No. </a:t>
          </a:r>
          <a:r>
            <a:rPr lang="en-ID" sz="3000" b="0" i="0" kern="1200" dirty="0"/>
            <a:t>3/</a:t>
          </a:r>
          <a:r>
            <a:rPr lang="en-ID" sz="3000" b="0" i="0" kern="1200" dirty="0" err="1"/>
            <a:t>Yur</a:t>
          </a:r>
          <a:r>
            <a:rPr lang="en-ID" sz="3000" b="0" i="0" kern="1200" dirty="0"/>
            <a:t>/</a:t>
          </a:r>
          <a:r>
            <a:rPr lang="en-ID" sz="3000" b="0" i="0" kern="1200" dirty="0" err="1"/>
            <a:t>Pid</a:t>
          </a:r>
          <a:r>
            <a:rPr lang="en-ID" sz="3000" b="0" i="0" kern="1200" dirty="0"/>
            <a:t>/2018</a:t>
          </a:r>
          <a:endParaRPr lang="en-ID" sz="3000" kern="1200" dirty="0"/>
        </a:p>
      </dsp:txBody>
      <dsp:txXfrm>
        <a:off x="74765" y="77085"/>
        <a:ext cx="2813126" cy="1382046"/>
      </dsp:txXfrm>
    </dsp:sp>
    <dsp:sp modelId="{9090254C-2989-4A18-A2F9-D1486AFD06A4}">
      <dsp:nvSpPr>
        <dsp:cNvPr id="0" name=""/>
        <dsp:cNvSpPr/>
      </dsp:nvSpPr>
      <dsp:spPr>
        <a:xfrm rot="5400000">
          <a:off x="4983497" y="-257208"/>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just" defTabSz="666750">
            <a:lnSpc>
              <a:spcPct val="90000"/>
            </a:lnSpc>
            <a:spcBef>
              <a:spcPct val="0"/>
            </a:spcBef>
            <a:spcAft>
              <a:spcPct val="15000"/>
            </a:spcAft>
            <a:buChar char="•"/>
          </a:pPr>
          <a:r>
            <a:rPr lang="en-ID" sz="1500" kern="1200" dirty="0" err="1"/>
            <a:t>Unsur</a:t>
          </a:r>
          <a:r>
            <a:rPr lang="en-ID" sz="1500" kern="1200" dirty="0"/>
            <a:t> </a:t>
          </a:r>
          <a:r>
            <a:rPr lang="en-ID" sz="1500" kern="1200" dirty="0" err="1"/>
            <a:t>dengan</a:t>
          </a:r>
          <a:r>
            <a:rPr lang="en-ID" sz="1500" kern="1200" dirty="0"/>
            <a:t> </a:t>
          </a:r>
          <a:r>
            <a:rPr lang="en-ID" sz="1500" kern="1200" dirty="0" err="1"/>
            <a:t>sengaja</a:t>
          </a:r>
          <a:r>
            <a:rPr lang="en-ID" sz="1500" kern="1200" dirty="0"/>
            <a:t> </a:t>
          </a:r>
          <a:r>
            <a:rPr lang="en-ID" sz="1500" kern="1200" dirty="0" err="1"/>
            <a:t>menghilangkan</a:t>
          </a:r>
          <a:r>
            <a:rPr lang="en-ID" sz="1500" kern="1200" dirty="0"/>
            <a:t> </a:t>
          </a:r>
          <a:r>
            <a:rPr lang="en-ID" sz="1500" kern="1200" dirty="0" err="1"/>
            <a:t>nyawa</a:t>
          </a:r>
          <a:r>
            <a:rPr lang="en-ID" sz="1500" kern="1200" dirty="0"/>
            <a:t> </a:t>
          </a:r>
          <a:r>
            <a:rPr lang="en-ID" sz="1500" kern="1200" dirty="0" err="1"/>
            <a:t>terpenuhi</a:t>
          </a:r>
          <a:r>
            <a:rPr lang="en-ID" sz="1500" kern="1200" dirty="0"/>
            <a:t> </a:t>
          </a:r>
          <a:r>
            <a:rPr lang="en-ID" sz="1500" kern="1200" dirty="0" err="1"/>
            <a:t>apabila</a:t>
          </a:r>
          <a:r>
            <a:rPr lang="en-ID" sz="1500" kern="1200" dirty="0"/>
            <a:t> </a:t>
          </a:r>
          <a:r>
            <a:rPr lang="en-ID" sz="1500" kern="1200" dirty="0" err="1"/>
            <a:t>pelaku</a:t>
          </a:r>
          <a:r>
            <a:rPr lang="en-ID" sz="1500" kern="1200" dirty="0"/>
            <a:t> </a:t>
          </a:r>
          <a:r>
            <a:rPr lang="en-ID" sz="1500" kern="1200" dirty="0" err="1"/>
            <a:t>menyerang</a:t>
          </a:r>
          <a:r>
            <a:rPr lang="en-ID" sz="1500" kern="1200" dirty="0"/>
            <a:t> korban </a:t>
          </a:r>
          <a:r>
            <a:rPr lang="en-ID" sz="1500" kern="1200" dirty="0" err="1"/>
            <a:t>dengan</a:t>
          </a:r>
          <a:r>
            <a:rPr lang="en-ID" sz="1500" kern="1200" dirty="0"/>
            <a:t> </a:t>
          </a:r>
          <a:r>
            <a:rPr lang="en-ID" sz="1500" kern="1200" dirty="0" err="1"/>
            <a:t>alat</a:t>
          </a:r>
          <a:r>
            <a:rPr lang="en-ID" sz="1500" kern="1200" dirty="0"/>
            <a:t>, </a:t>
          </a:r>
          <a:r>
            <a:rPr lang="en-ID" sz="1500" kern="1200" dirty="0" err="1"/>
            <a:t>seperti</a:t>
          </a:r>
          <a:r>
            <a:rPr lang="en-ID" sz="1500" kern="1200" dirty="0"/>
            <a:t> </a:t>
          </a:r>
          <a:r>
            <a:rPr lang="en-ID" sz="1500" kern="1200" dirty="0" err="1"/>
            <a:t>senjata</a:t>
          </a:r>
          <a:r>
            <a:rPr lang="en-ID" sz="1500" kern="1200" dirty="0"/>
            <a:t> </a:t>
          </a:r>
          <a:r>
            <a:rPr lang="en-ID" sz="1500" kern="1200" dirty="0" err="1"/>
            <a:t>tajam</a:t>
          </a:r>
          <a:r>
            <a:rPr lang="en-ID" sz="1500" kern="1200" dirty="0"/>
            <a:t> dan </a:t>
          </a:r>
          <a:r>
            <a:rPr lang="en-ID" sz="1500" kern="1200" dirty="0" err="1"/>
            <a:t>senjata</a:t>
          </a:r>
          <a:r>
            <a:rPr lang="en-ID" sz="1500" kern="1200" dirty="0"/>
            <a:t> </a:t>
          </a:r>
          <a:r>
            <a:rPr lang="en-ID" sz="1500" kern="1200" dirty="0" err="1"/>
            <a:t>api</a:t>
          </a:r>
          <a:r>
            <a:rPr lang="en-ID" sz="1500" kern="1200" dirty="0"/>
            <a:t>, di </a:t>
          </a:r>
          <a:r>
            <a:rPr lang="en-ID" sz="1500" kern="1200" dirty="0" err="1"/>
            <a:t>bagian</a:t>
          </a:r>
          <a:r>
            <a:rPr lang="en-ID" sz="1500" kern="1200" dirty="0"/>
            <a:t> </a:t>
          </a:r>
          <a:r>
            <a:rPr lang="en-ID" sz="1500" kern="1200" dirty="0" err="1"/>
            <a:t>tubuh</a:t>
          </a:r>
          <a:r>
            <a:rPr lang="en-ID" sz="1500" kern="1200" dirty="0"/>
            <a:t> yang </a:t>
          </a:r>
          <a:r>
            <a:rPr lang="en-ID" sz="1500" kern="1200" dirty="0" err="1"/>
            <a:t>terdapat</a:t>
          </a:r>
          <a:r>
            <a:rPr lang="en-ID" sz="1500" kern="1200" dirty="0"/>
            <a:t> organ vital, </a:t>
          </a:r>
          <a:r>
            <a:rPr lang="en-ID" sz="1500" kern="1200" dirty="0" err="1"/>
            <a:t>seperti</a:t>
          </a:r>
          <a:r>
            <a:rPr lang="en-ID" sz="1500" kern="1200" dirty="0"/>
            <a:t> </a:t>
          </a:r>
          <a:r>
            <a:rPr lang="en-ID" sz="1500" kern="1200" dirty="0" err="1"/>
            <a:t>bagian</a:t>
          </a:r>
          <a:r>
            <a:rPr lang="en-ID" sz="1500" kern="1200" dirty="0"/>
            <a:t> dada, </a:t>
          </a:r>
          <a:r>
            <a:rPr lang="en-ID" sz="1500" kern="1200" dirty="0" err="1"/>
            <a:t>perut</a:t>
          </a:r>
          <a:r>
            <a:rPr lang="en-ID" sz="1500" kern="1200" dirty="0"/>
            <a:t>, dan </a:t>
          </a:r>
          <a:r>
            <a:rPr lang="en-ID" sz="1500" kern="1200" dirty="0" err="1"/>
            <a:t>kepala</a:t>
          </a:r>
          <a:r>
            <a:rPr lang="en-ID" sz="1500" kern="1200" dirty="0"/>
            <a:t>.</a:t>
          </a:r>
        </a:p>
      </dsp:txBody>
      <dsp:txXfrm rot="-5400000">
        <a:off x="2962656" y="1823445"/>
        <a:ext cx="5207132" cy="1105637"/>
      </dsp:txXfrm>
    </dsp:sp>
    <dsp:sp modelId="{7AFD08CD-9A54-4AF4-8674-D550C732AA40}">
      <dsp:nvSpPr>
        <dsp:cNvPr id="0" name=""/>
        <dsp:cNvSpPr/>
      </dsp:nvSpPr>
      <dsp:spPr>
        <a:xfrm>
          <a:off x="0" y="1610475"/>
          <a:ext cx="2962656"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i-FI" sz="3000" kern="1200" dirty="0"/>
            <a:t>Putusan No. </a:t>
          </a:r>
          <a:r>
            <a:rPr lang="en-ID" sz="3000" kern="1200" dirty="0"/>
            <a:t>1/</a:t>
          </a:r>
          <a:r>
            <a:rPr lang="en-ID" sz="3000" kern="1200" dirty="0" err="1"/>
            <a:t>Yur</a:t>
          </a:r>
          <a:r>
            <a:rPr lang="en-ID" sz="3000" kern="1200" dirty="0"/>
            <a:t>/</a:t>
          </a:r>
          <a:r>
            <a:rPr lang="en-ID" sz="3000" kern="1200" dirty="0" err="1"/>
            <a:t>Pid</a:t>
          </a:r>
          <a:r>
            <a:rPr lang="en-ID" sz="3000" kern="1200" dirty="0"/>
            <a:t>/2018</a:t>
          </a:r>
        </a:p>
      </dsp:txBody>
      <dsp:txXfrm>
        <a:off x="74765" y="1685240"/>
        <a:ext cx="2813126" cy="1382046"/>
      </dsp:txXfrm>
    </dsp:sp>
    <dsp:sp modelId="{1DA9D176-9EFD-497F-AD3E-130989D4D1FF}">
      <dsp:nvSpPr>
        <dsp:cNvPr id="0" name=""/>
        <dsp:cNvSpPr/>
      </dsp:nvSpPr>
      <dsp:spPr>
        <a:xfrm rot="5400000">
          <a:off x="4983497" y="1350947"/>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just" defTabSz="666750">
            <a:lnSpc>
              <a:spcPct val="90000"/>
            </a:lnSpc>
            <a:spcBef>
              <a:spcPct val="0"/>
            </a:spcBef>
            <a:spcAft>
              <a:spcPct val="15000"/>
            </a:spcAft>
            <a:buChar char="•"/>
          </a:pPr>
          <a:r>
            <a:rPr lang="en-ID" sz="1500" kern="1200" dirty="0" err="1"/>
            <a:t>Cucu</a:t>
          </a:r>
          <a:r>
            <a:rPr lang="en-ID" sz="1500" kern="1200" dirty="0"/>
            <a:t> </a:t>
          </a:r>
          <a:r>
            <a:rPr lang="en-ID" sz="1500" kern="1200" dirty="0" err="1"/>
            <a:t>laki-laki</a:t>
          </a:r>
          <a:r>
            <a:rPr lang="en-ID" sz="1500" kern="1200" dirty="0"/>
            <a:t> </a:t>
          </a:r>
          <a:r>
            <a:rPr lang="en-ID" sz="1500" kern="1200" dirty="0" err="1"/>
            <a:t>maupun</a:t>
          </a:r>
          <a:r>
            <a:rPr lang="en-ID" sz="1500" kern="1200" dirty="0"/>
            <a:t> </a:t>
          </a:r>
          <a:r>
            <a:rPr lang="en-ID" sz="1500" kern="1200" dirty="0" err="1"/>
            <a:t>perempuan</a:t>
          </a:r>
          <a:r>
            <a:rPr lang="en-ID" sz="1500" kern="1200" dirty="0"/>
            <a:t> </a:t>
          </a:r>
          <a:r>
            <a:rPr lang="en-ID" sz="1500" kern="1200" dirty="0" err="1"/>
            <a:t>dari</a:t>
          </a:r>
          <a:r>
            <a:rPr lang="en-ID" sz="1500" kern="1200" dirty="0"/>
            <a:t> </a:t>
          </a:r>
          <a:r>
            <a:rPr lang="en-ID" sz="1500" kern="1200" dirty="0" err="1"/>
            <a:t>anak</a:t>
          </a:r>
          <a:r>
            <a:rPr lang="en-ID" sz="1500" kern="1200" dirty="0"/>
            <a:t> </a:t>
          </a:r>
          <a:r>
            <a:rPr lang="en-ID" sz="1500" kern="1200" dirty="0" err="1"/>
            <a:t>laki-laki</a:t>
          </a:r>
          <a:r>
            <a:rPr lang="en-ID" sz="1500" kern="1200" dirty="0"/>
            <a:t> </a:t>
          </a:r>
          <a:r>
            <a:rPr lang="en-ID" sz="1500" kern="1200" dirty="0" err="1"/>
            <a:t>maupun</a:t>
          </a:r>
          <a:r>
            <a:rPr lang="en-ID" sz="1500" kern="1200" dirty="0"/>
            <a:t> </a:t>
          </a:r>
          <a:r>
            <a:rPr lang="en-ID" sz="1500" kern="1200" dirty="0" err="1"/>
            <a:t>anak</a:t>
          </a:r>
          <a:r>
            <a:rPr lang="en-ID" sz="1500" kern="1200" dirty="0"/>
            <a:t> </a:t>
          </a:r>
          <a:r>
            <a:rPr lang="en-ID" sz="1500" kern="1200" dirty="0" err="1"/>
            <a:t>perempuandari</a:t>
          </a:r>
          <a:r>
            <a:rPr lang="en-ID" sz="1500" kern="1200" dirty="0"/>
            <a:t> </a:t>
          </a:r>
          <a:r>
            <a:rPr lang="en-ID" sz="1500" kern="1200" dirty="0" err="1"/>
            <a:t>pewaris</a:t>
          </a:r>
          <a:r>
            <a:rPr lang="en-ID" sz="1500" kern="1200" dirty="0"/>
            <a:t> </a:t>
          </a:r>
          <a:r>
            <a:rPr lang="en-ID" sz="1500" kern="1200" dirty="0" err="1"/>
            <a:t>menjadi</a:t>
          </a:r>
          <a:r>
            <a:rPr lang="en-ID" sz="1500" kern="1200" dirty="0"/>
            <a:t> </a:t>
          </a:r>
          <a:r>
            <a:rPr lang="en-ID" sz="1500" kern="1200" dirty="0" err="1"/>
            <a:t>ahli</a:t>
          </a:r>
          <a:r>
            <a:rPr lang="en-ID" sz="1500" kern="1200" dirty="0"/>
            <a:t> </a:t>
          </a:r>
          <a:r>
            <a:rPr lang="en-ID" sz="1500" kern="1200" dirty="0" err="1"/>
            <a:t>waris</a:t>
          </a:r>
          <a:r>
            <a:rPr lang="en-ID" sz="1500" kern="1200" dirty="0"/>
            <a:t> </a:t>
          </a:r>
          <a:r>
            <a:rPr lang="en-ID" sz="1500" kern="1200" dirty="0" err="1"/>
            <a:t>pengganti</a:t>
          </a:r>
          <a:r>
            <a:rPr lang="en-ID" sz="1500" kern="1200" dirty="0"/>
            <a:t>.</a:t>
          </a:r>
        </a:p>
      </dsp:txBody>
      <dsp:txXfrm rot="-5400000">
        <a:off x="2962656" y="3431600"/>
        <a:ext cx="5207132" cy="1105637"/>
      </dsp:txXfrm>
    </dsp:sp>
    <dsp:sp modelId="{3195E63A-422C-4A37-8536-3DAF2C95A733}">
      <dsp:nvSpPr>
        <dsp:cNvPr id="0" name=""/>
        <dsp:cNvSpPr/>
      </dsp:nvSpPr>
      <dsp:spPr>
        <a:xfrm>
          <a:off x="0" y="3218631"/>
          <a:ext cx="2962656"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en-ID" sz="3000" kern="1200" dirty="0" err="1"/>
            <a:t>Putusan</a:t>
          </a:r>
          <a:r>
            <a:rPr lang="en-ID" sz="3000" kern="1200" dirty="0"/>
            <a:t> No. 2/</a:t>
          </a:r>
          <a:r>
            <a:rPr lang="en-ID" sz="3000" kern="1200" dirty="0" err="1"/>
            <a:t>Yur</a:t>
          </a:r>
          <a:r>
            <a:rPr lang="en-ID" sz="3000" kern="1200" dirty="0"/>
            <a:t>/Ag/2018</a:t>
          </a:r>
        </a:p>
      </dsp:txBody>
      <dsp:txXfrm>
        <a:off x="74765" y="3293396"/>
        <a:ext cx="2813126" cy="1382046"/>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YURISPRUDENSI</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15</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3">
            <a:extLst>
              <a:ext uri="{FF2B5EF4-FFF2-40B4-BE49-F238E27FC236}">
                <a16:creationId xmlns:a16="http://schemas.microsoft.com/office/drawing/2014/main" id="{AC247019-37A1-426C-A61A-26BCD9E29934}"/>
              </a:ext>
            </a:extLst>
          </p:cNvPr>
          <p:cNvSpPr/>
          <p:nvPr>
            <p:custDataLst>
              <p:tags r:id="rId2"/>
            </p:custDataLst>
          </p:nvPr>
        </p:nvSpPr>
        <p:spPr>
          <a:xfrm>
            <a:off x="35496" y="4327356"/>
            <a:ext cx="9144000" cy="707886"/>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ARTI YURISPRUDENSI</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Yurisprudensi merupakan putusan </a:t>
            </a:r>
            <a:r>
              <a:rPr lang="en-US" dirty="0">
                <a:solidFill>
                  <a:schemeClr val="tx1"/>
                </a:solidFill>
                <a:latin typeface="Cambria" panose="02040503050406030204" pitchFamily="18" charset="0"/>
                <a:cs typeface="Arial" panose="020B0604020202020204" pitchFamily="34" charset="0"/>
              </a:rPr>
              <a:t>hakim</a:t>
            </a:r>
            <a:r>
              <a:rPr lang="id-ID" dirty="0">
                <a:solidFill>
                  <a:schemeClr val="tx1"/>
                </a:solidFill>
                <a:latin typeface="Cambria" panose="02040503050406030204" pitchFamily="18" charset="0"/>
                <a:cs typeface="Arial" panose="020B0604020202020204" pitchFamily="34" charset="0"/>
              </a:rPr>
              <a:t>  yang  bermuatan  terobosan  hukum  sehingga  terus-menerus  diikuti  oleh  pengadilan-pengadilan  di  bawah  hierarki  MA,  bahkan  secara  normatif  terdapat  ketentuan yang mengatur bahwa pengumpulan yurisprudensi adalah kewenangan eksklusif MA</a:t>
            </a:r>
            <a:r>
              <a:rPr lang="en-US" dirty="0">
                <a:solidFill>
                  <a:schemeClr val="tx1"/>
                </a:solidFill>
                <a:latin typeface="Cambria" panose="02040503050406030204" pitchFamily="18" charset="0"/>
                <a:cs typeface="Arial" panose="020B0604020202020204" pitchFamily="34" charset="0"/>
              </a:rPr>
              <a:t>.</a:t>
            </a:r>
            <a:endParaRPr lang="id-ID"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Rujukan</a:t>
            </a:r>
            <a:r>
              <a:rPr lang="en-US" dirty="0">
                <a:latin typeface="Cambria" panose="02040503050406030204" pitchFamily="18" charset="0"/>
              </a:rPr>
              <a:t> </a:t>
            </a:r>
            <a:r>
              <a:rPr lang="en-US" dirty="0" err="1">
                <a:latin typeface="Cambria" panose="02040503050406030204" pitchFamily="18" charset="0"/>
              </a:rPr>
              <a:t>Lahirnya</a:t>
            </a:r>
            <a:r>
              <a:rPr lang="en-US" dirty="0">
                <a:latin typeface="Cambria" panose="02040503050406030204" pitchFamily="18" charset="0"/>
              </a:rPr>
              <a:t> </a:t>
            </a:r>
            <a:r>
              <a:rPr lang="en-US" dirty="0" err="1">
                <a:latin typeface="Cambria" panose="02040503050406030204" pitchFamily="18" charset="0"/>
              </a:rPr>
              <a:t>Yurisprudensi</a:t>
            </a:r>
            <a:endParaRPr lang="id-ID" dirty="0"/>
          </a:p>
        </p:txBody>
      </p:sp>
      <p:sp>
        <p:nvSpPr>
          <p:cNvPr id="4" name="Content Placeholder 2"/>
          <p:cNvSpPr txBox="1">
            <a:spLocks/>
          </p:cNvSpPr>
          <p:nvPr/>
        </p:nvSpPr>
        <p:spPr>
          <a:xfrm>
            <a:off x="467544" y="1772816"/>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Arial" panose="020B0604020202020204" pitchFamily="34" charset="0"/>
                <a:cs typeface="Arial" panose="020B0604020202020204" pitchFamily="34" charset="0"/>
              </a:rPr>
              <a:t>Pasal  5  ayat  (1)  UU  No.  48/2009  tentang  Kekuasaan  Kehakiman  yang  menyatakan:  “Hakim dan hakim konstitusi wajib menggali,  mengikuti,  dan  memahami  nilai-nilai  hukum  dan  rasa  keadilan  yang  hidup  dalam  masyarakat.”  Maksud  yang  terkandung  dari  pasal  itu  adalah  agar  putusan hakim sesuai dengan hukum dan rasa keadilan masyarakat.</a:t>
            </a: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Fungsi Yurisprudensi</a:t>
            </a:r>
            <a:endParaRPr lang="id-ID" dirty="0"/>
          </a:p>
        </p:txBody>
      </p:sp>
      <p:sp>
        <p:nvSpPr>
          <p:cNvPr id="4" name="Content Placeholder 2"/>
          <p:cNvSpPr txBox="1">
            <a:spLocks/>
          </p:cNvSpPr>
          <p:nvPr/>
        </p:nvSpPr>
        <p:spPr>
          <a:xfrm>
            <a:off x="611560" y="1556792"/>
            <a:ext cx="8229600" cy="4536504"/>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id-ID" sz="2400" dirty="0">
                <a:solidFill>
                  <a:schemeClr val="tx1"/>
                </a:solidFill>
                <a:latin typeface="Cambria" panose="02040503050406030204" pitchFamily="18" charset="0"/>
                <a:cs typeface="Arial" panose="020B0604020202020204" pitchFamily="34" charset="0"/>
              </a:rPr>
              <a:t>Menegakkan adanya standar hukum yang sama dalam kasus atau perkara yang sama atau serupa, karena undang-undang tidak mengatur hal tersebut secara jelas.</a:t>
            </a:r>
          </a:p>
          <a:p>
            <a:pPr marL="457200" indent="-457200" algn="just">
              <a:buFont typeface="Wingdings" panose="05000000000000000000" pitchFamily="2" charset="2"/>
              <a:buChar char="q"/>
            </a:pPr>
            <a:r>
              <a:rPr lang="id-ID" sz="2400" dirty="0">
                <a:solidFill>
                  <a:schemeClr val="tx1"/>
                </a:solidFill>
                <a:latin typeface="Cambria" panose="02040503050406030204" pitchFamily="18" charset="0"/>
                <a:cs typeface="Arial" panose="020B0604020202020204" pitchFamily="34" charset="0"/>
              </a:rPr>
              <a:t>Menciptakan kepastian hukum di masyarakat dengan adanya standar hukum yang sama.</a:t>
            </a:r>
          </a:p>
          <a:p>
            <a:pPr marL="457200" indent="-457200" algn="just">
              <a:buFont typeface="Wingdings" panose="05000000000000000000" pitchFamily="2" charset="2"/>
              <a:buChar char="q"/>
            </a:pPr>
            <a:r>
              <a:rPr lang="id-ID" sz="2400" dirty="0">
                <a:solidFill>
                  <a:schemeClr val="tx1"/>
                </a:solidFill>
                <a:latin typeface="Cambria" panose="02040503050406030204" pitchFamily="18" charset="0"/>
                <a:cs typeface="Arial" panose="020B0604020202020204" pitchFamily="34" charset="0"/>
              </a:rPr>
              <a:t>Menciptakan adanya kesamaan hukum serta sifat yang dapat diperkirakan pemecahan hukumnya.</a:t>
            </a:r>
          </a:p>
          <a:p>
            <a:pPr marL="457200" indent="-457200" algn="just">
              <a:buFont typeface="Wingdings" panose="05000000000000000000" pitchFamily="2" charset="2"/>
              <a:buChar char="q"/>
            </a:pPr>
            <a:r>
              <a:rPr lang="id-ID" sz="2400" dirty="0">
                <a:solidFill>
                  <a:schemeClr val="tx1"/>
                </a:solidFill>
                <a:latin typeface="Cambria" panose="02040503050406030204" pitchFamily="18" charset="0"/>
                <a:cs typeface="Arial" panose="020B0604020202020204" pitchFamily="34" charset="0"/>
              </a:rPr>
              <a:t>Mencegah kemungkinan terjadinya disparitas perbedaan dalam berbagai putusan hakim pada kasus yang sama. Apabila terjadi perbedaan putusan antara hakim yang satu dan yang lain, perbedaan tersebut tidak sampai menimbulkan disparitas, namun perbedaan sebagai variabel secara kasuistis.</a:t>
            </a:r>
          </a:p>
          <a:p>
            <a:pPr marL="457200" indent="-457200" algn="just">
              <a:buFont typeface="Wingdings" panose="05000000000000000000" pitchFamily="2" charset="2"/>
              <a:buChar char="q"/>
            </a:pPr>
            <a:r>
              <a:rPr lang="id-ID" sz="2400" dirty="0">
                <a:solidFill>
                  <a:schemeClr val="tx1"/>
                </a:solidFill>
                <a:latin typeface="Cambria" panose="02040503050406030204" pitchFamily="18" charset="0"/>
                <a:cs typeface="Arial" panose="020B0604020202020204" pitchFamily="34" charset="0"/>
              </a:rPr>
              <a:t>Manifestasi dari penemuan hukum.</a:t>
            </a:r>
            <a:endParaRPr lang="id-ID" sz="2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2877166"/>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Kriteria</a:t>
            </a:r>
            <a:r>
              <a:rPr lang="id-ID" dirty="0">
                <a:latin typeface="Cambria" panose="02040503050406030204" pitchFamily="18" charset="0"/>
              </a:rPr>
              <a:t> Yurisprudensi</a:t>
            </a:r>
            <a:endParaRPr lang="id-ID" dirty="0"/>
          </a:p>
        </p:txBody>
      </p:sp>
      <p:sp>
        <p:nvSpPr>
          <p:cNvPr id="4" name="Content Placeholder 2"/>
          <p:cNvSpPr txBox="1">
            <a:spLocks/>
          </p:cNvSpPr>
          <p:nvPr/>
        </p:nvSpPr>
        <p:spPr>
          <a:xfrm>
            <a:off x="611560" y="1556792"/>
            <a:ext cx="8229600" cy="4536504"/>
          </a:xfrm>
          <a:prstGeom prst="rect">
            <a:avLst/>
          </a:prstGeom>
        </p:spPr>
        <p:txBody>
          <a:bodyPr vert="horz" lIns="91440" tIns="45720" rIns="91440" bIns="45720" rtlCol="0">
            <a:normAutofit fontScale="850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atau perkara belum ada aturan hukumnya atau jika ada, aturan hukumnya kurang jelas.</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tersebut telah berkekuatan hukum tetap.</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memiliki muatan kebenaran dan keadilan.</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telah berulang kali diikuti oleh hakim berikutnya dalam memutus kasus yang mempunyai kesamaan fakta, peristiwa, dan dasar hukum;</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tersebut dibenarkan oleh Mahkamah Agung melalui Putusan Mahkamah Agung maupun uji eksaminasi oleh Tim Yurisprudensi Mahkamah Agung.</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telah direkomendasikan sebagai putusan yang berkualifikasi yurisprudensi tetap.</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6408544"/>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67544" y="836712"/>
            <a:ext cx="8229600" cy="4968552"/>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P</a:t>
            </a: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enting untuk diketahui bahwa tidak semua putusan hakim dapat menjadi yurisprudensi. </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P</a:t>
            </a: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enerimaan yurisprudensi sebagai suatu hukum disebabkan oleh tiga alasan utama.</a:t>
            </a:r>
            <a:endParaRPr lang="en-US"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457200" indent="-457200" algn="just">
              <a:buFont typeface="+mj-lt"/>
              <a:buAutoNum type="arabicParenR"/>
            </a:pP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K</a:t>
            </a: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arena adanya kewajiban hakim untuk menetapkan dan memutus perkara yang diajukan meski belum ada peraturan yang mengatur hal tersebut.</a:t>
            </a:r>
            <a:endParaRPr lang="en-US"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457200" indent="-457200" algn="just">
              <a:buFont typeface="+mj-lt"/>
              <a:buAutoNum type="arabicParenR"/>
            </a:pP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S</a:t>
            </a: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alah satu fungsi pengadilan dalam pembaruan dan pembangunan hukum adalah menciptakan sumber hukum baru.</a:t>
            </a:r>
            <a:endParaRPr lang="en-US"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457200" indent="-457200" algn="just">
              <a:buFont typeface="+mj-lt"/>
              <a:buAutoNum type="arabicParenR"/>
            </a:pP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A</a:t>
            </a: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danya hasil penafsiran hakim terhadap ketentuan perundang-undangan dalam mencari, mewujudkan, dan menegakkan keadilan.</a:t>
            </a:r>
          </a:p>
        </p:txBody>
      </p:sp>
    </p:spTree>
    <p:extLst>
      <p:ext uri="{BB962C8B-B14F-4D97-AF65-F5344CB8AC3E}">
        <p14:creationId xmlns:p14="http://schemas.microsoft.com/office/powerpoint/2010/main" val="2630780082"/>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sz="2400" dirty="0" err="1">
                <a:latin typeface="Cambria" panose="02040503050406030204" pitchFamily="18" charset="0"/>
              </a:rPr>
              <a:t>Yurisprudensi</a:t>
            </a:r>
            <a:r>
              <a:rPr lang="en-US" sz="2400" dirty="0">
                <a:latin typeface="Cambria" panose="02040503050406030204" pitchFamily="18" charset="0"/>
              </a:rPr>
              <a:t> </a:t>
            </a:r>
            <a:r>
              <a:rPr lang="en-US" sz="2400" dirty="0" err="1">
                <a:latin typeface="Cambria" panose="02040503050406030204" pitchFamily="18" charset="0"/>
              </a:rPr>
              <a:t>belum</a:t>
            </a:r>
            <a:r>
              <a:rPr lang="en-US" sz="2400" dirty="0">
                <a:latin typeface="Cambria" panose="02040503050406030204" pitchFamily="18" charset="0"/>
              </a:rPr>
              <a:t> </a:t>
            </a:r>
            <a:r>
              <a:rPr lang="en-US" sz="2400" dirty="0" err="1">
                <a:latin typeface="Cambria" panose="02040503050406030204" pitchFamily="18" charset="0"/>
              </a:rPr>
              <a:t>memiliki</a:t>
            </a:r>
            <a:r>
              <a:rPr lang="en-US" sz="2400" dirty="0">
                <a:latin typeface="Cambria" panose="02040503050406030204" pitchFamily="18" charset="0"/>
              </a:rPr>
              <a:t> </a:t>
            </a:r>
            <a:r>
              <a:rPr lang="en-US" sz="2400" dirty="0" err="1">
                <a:latin typeface="Cambria" panose="02040503050406030204" pitchFamily="18" charset="0"/>
              </a:rPr>
              <a:t>kedudukan</a:t>
            </a:r>
            <a:r>
              <a:rPr lang="en-US" sz="2400" dirty="0">
                <a:latin typeface="Cambria" panose="02040503050406030204" pitchFamily="18" charset="0"/>
              </a:rPr>
              <a:t> </a:t>
            </a:r>
            <a:r>
              <a:rPr lang="en-US" sz="2400" dirty="0" err="1">
                <a:latin typeface="Cambria" panose="02040503050406030204" pitchFamily="18" charset="0"/>
              </a:rPr>
              <a:t>hukum</a:t>
            </a:r>
            <a:r>
              <a:rPr lang="en-US" sz="2400" dirty="0">
                <a:latin typeface="Cambria" panose="02040503050406030204" pitchFamily="18" charset="0"/>
              </a:rPr>
              <a:t> yang </a:t>
            </a:r>
            <a:r>
              <a:rPr lang="en-US" sz="2400" dirty="0" err="1">
                <a:latin typeface="Cambria" panose="02040503050406030204" pitchFamily="18" charset="0"/>
              </a:rPr>
              <a:t>jelas</a:t>
            </a:r>
            <a:r>
              <a:rPr lang="en-US" sz="2400" dirty="0">
                <a:latin typeface="Cambria" panose="02040503050406030204" pitchFamily="18" charset="0"/>
              </a:rPr>
              <a:t> di Indonesia, </a:t>
            </a:r>
            <a:r>
              <a:rPr lang="en-US" sz="2400" dirty="0" err="1">
                <a:latin typeface="Cambria" panose="02040503050406030204" pitchFamily="18" charset="0"/>
              </a:rPr>
              <a:t>baik</a:t>
            </a:r>
            <a:r>
              <a:rPr lang="en-US" sz="2400" dirty="0">
                <a:latin typeface="Cambria" panose="02040503050406030204" pitchFamily="18" charset="0"/>
              </a:rPr>
              <a:t> </a:t>
            </a:r>
            <a:r>
              <a:rPr lang="en-US" sz="2400" dirty="0" err="1">
                <a:latin typeface="Cambria" panose="02040503050406030204" pitchFamily="18" charset="0"/>
              </a:rPr>
              <a:t>dalam</a:t>
            </a:r>
            <a:r>
              <a:rPr lang="en-US" sz="2400" dirty="0">
                <a:latin typeface="Cambria" panose="02040503050406030204" pitchFamily="18" charset="0"/>
              </a:rPr>
              <a:t> </a:t>
            </a:r>
            <a:r>
              <a:rPr lang="en-US" sz="2400" dirty="0" err="1">
                <a:latin typeface="Cambria" panose="02040503050406030204" pitchFamily="18" charset="0"/>
              </a:rPr>
              <a:t>teori</a:t>
            </a:r>
            <a:r>
              <a:rPr lang="en-US" sz="2400" dirty="0">
                <a:latin typeface="Cambria" panose="02040503050406030204" pitchFamily="18" charset="0"/>
              </a:rPr>
              <a:t> </a:t>
            </a:r>
            <a:r>
              <a:rPr lang="en-US" sz="2400" dirty="0" err="1">
                <a:latin typeface="Cambria" panose="02040503050406030204" pitchFamily="18" charset="0"/>
              </a:rPr>
              <a:t>maupun</a:t>
            </a:r>
            <a:r>
              <a:rPr lang="en-US" sz="2400" dirty="0">
                <a:latin typeface="Cambria" panose="02040503050406030204" pitchFamily="18" charset="0"/>
              </a:rPr>
              <a:t> </a:t>
            </a:r>
            <a:r>
              <a:rPr lang="en-US" sz="2400" dirty="0" err="1">
                <a:latin typeface="Cambria" panose="02040503050406030204" pitchFamily="18" charset="0"/>
              </a:rPr>
              <a:t>praktik</a:t>
            </a:r>
            <a:r>
              <a:rPr lang="en-US" sz="2400" dirty="0">
                <a:latin typeface="Cambria" panose="02040503050406030204" pitchFamily="18" charset="0"/>
              </a:rPr>
              <a:t>.</a:t>
            </a:r>
            <a:endParaRPr lang="id-ID" sz="2400" dirty="0"/>
          </a:p>
        </p:txBody>
      </p:sp>
      <p:sp>
        <p:nvSpPr>
          <p:cNvPr id="4" name="Content Placeholder 2"/>
          <p:cNvSpPr txBox="1">
            <a:spLocks/>
          </p:cNvSpPr>
          <p:nvPr/>
        </p:nvSpPr>
        <p:spPr>
          <a:xfrm>
            <a:off x="611560" y="1556792"/>
            <a:ext cx="8229600" cy="453650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S</a:t>
            </a:r>
            <a:r>
              <a:rPr lang="id-ID" sz="3200" dirty="0">
                <a:solidFill>
                  <a:schemeClr val="tx1"/>
                </a:solidFill>
                <a:latin typeface="Cambria" panose="02040503050406030204" pitchFamily="18" charset="0"/>
                <a:ea typeface="Cambria" panose="02040503050406030204" pitchFamily="18" charset="0"/>
                <a:cs typeface="Arial" panose="020B0604020202020204" pitchFamily="34" charset="0"/>
              </a:rPr>
              <a:t>istem pengajaran hukum kurang menggunakan yurisprudensi sebagai bahan bahasan.</a:t>
            </a:r>
            <a:endPar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457200" indent="-457200" algn="just">
              <a:buFont typeface="Wingdings" panose="05000000000000000000" pitchFamily="2" charset="2"/>
              <a:buChar char="q"/>
            </a:pPr>
            <a:r>
              <a:rPr lang="id-ID" sz="3200" dirty="0">
                <a:solidFill>
                  <a:schemeClr val="tx1"/>
                </a:solidFill>
                <a:latin typeface="Cambria" panose="02040503050406030204" pitchFamily="18" charset="0"/>
                <a:ea typeface="Cambria" panose="02040503050406030204" pitchFamily="18" charset="0"/>
                <a:cs typeface="Arial" panose="020B0604020202020204" pitchFamily="34" charset="0"/>
              </a:rPr>
              <a:t>Dari segi praktik hukum, putusan hakim legally non binding atau tidak mengikat secara hukum. Hal ini disebabkan oleh sistem hukum Indonesia yang tidak menjalankan sistem precedent.</a:t>
            </a:r>
          </a:p>
        </p:txBody>
      </p:sp>
    </p:spTree>
    <p:extLst>
      <p:ext uri="{BB962C8B-B14F-4D97-AF65-F5344CB8AC3E}">
        <p14:creationId xmlns:p14="http://schemas.microsoft.com/office/powerpoint/2010/main" val="2182353402"/>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Contoh</a:t>
            </a:r>
            <a:r>
              <a:rPr lang="id-ID" dirty="0">
                <a:latin typeface="Cambria" panose="02040503050406030204" pitchFamily="18" charset="0"/>
              </a:rPr>
              <a:t> Yurisprudensi</a:t>
            </a:r>
            <a:endParaRPr lang="id-ID" dirty="0"/>
          </a:p>
        </p:txBody>
      </p:sp>
      <p:graphicFrame>
        <p:nvGraphicFramePr>
          <p:cNvPr id="2" name="Diagram 1">
            <a:extLst>
              <a:ext uri="{FF2B5EF4-FFF2-40B4-BE49-F238E27FC236}">
                <a16:creationId xmlns:a16="http://schemas.microsoft.com/office/drawing/2014/main" id="{D2202EAE-D65B-4E5C-B6AF-A93AA1235C33}"/>
              </a:ext>
            </a:extLst>
          </p:cNvPr>
          <p:cNvGraphicFramePr/>
          <p:nvPr>
            <p:extLst>
              <p:ext uri="{D42A27DB-BD31-4B8C-83A1-F6EECF244321}">
                <p14:modId xmlns:p14="http://schemas.microsoft.com/office/powerpoint/2010/main" val="304842078"/>
              </p:ext>
            </p:extLst>
          </p:nvPr>
        </p:nvGraphicFramePr>
        <p:xfrm>
          <a:off x="457200" y="1268760"/>
          <a:ext cx="8229600"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91424005"/>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Contoh</a:t>
            </a:r>
            <a:r>
              <a:rPr lang="id-ID" dirty="0">
                <a:latin typeface="Cambria" panose="02040503050406030204" pitchFamily="18" charset="0"/>
              </a:rPr>
              <a:t> Yurisprudensi</a:t>
            </a:r>
            <a:endParaRPr lang="id-ID" dirty="0"/>
          </a:p>
        </p:txBody>
      </p:sp>
      <p:graphicFrame>
        <p:nvGraphicFramePr>
          <p:cNvPr id="2" name="Diagram 1">
            <a:extLst>
              <a:ext uri="{FF2B5EF4-FFF2-40B4-BE49-F238E27FC236}">
                <a16:creationId xmlns:a16="http://schemas.microsoft.com/office/drawing/2014/main" id="{D2202EAE-D65B-4E5C-B6AF-A93AA1235C33}"/>
              </a:ext>
            </a:extLst>
          </p:cNvPr>
          <p:cNvGraphicFramePr/>
          <p:nvPr>
            <p:extLst>
              <p:ext uri="{D42A27DB-BD31-4B8C-83A1-F6EECF244321}">
                <p14:modId xmlns:p14="http://schemas.microsoft.com/office/powerpoint/2010/main" val="1079750907"/>
              </p:ext>
            </p:extLst>
          </p:nvPr>
        </p:nvGraphicFramePr>
        <p:xfrm>
          <a:off x="457200" y="1268760"/>
          <a:ext cx="8229600"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1427435"/>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2977</TotalTime>
  <Words>652</Words>
  <Application>Microsoft Office PowerPoint</Application>
  <PresentationFormat>On-screen Show (4:3)</PresentationFormat>
  <Paragraphs>45</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acer</cp:lastModifiedBy>
  <cp:revision>467</cp:revision>
  <cp:lastPrinted>2017-08-29T02:54:51Z</cp:lastPrinted>
  <dcterms:created xsi:type="dcterms:W3CDTF">2010-04-18T12:06:30Z</dcterms:created>
  <dcterms:modified xsi:type="dcterms:W3CDTF">2024-01-10T09:56:58Z</dcterms:modified>
</cp:coreProperties>
</file>