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9" r:id="rId3"/>
    <p:sldId id="303" r:id="rId4"/>
    <p:sldId id="305" r:id="rId5"/>
    <p:sldId id="302" r:id="rId6"/>
    <p:sldId id="301" r:id="rId7"/>
    <p:sldId id="306" r:id="rId8"/>
    <p:sldId id="307" r:id="rId9"/>
    <p:sldId id="308" r:id="rId10"/>
    <p:sldId id="300" r:id="rId11"/>
    <p:sldId id="316" r:id="rId12"/>
    <p:sldId id="314" r:id="rId13"/>
    <p:sldId id="311" r:id="rId14"/>
    <p:sldId id="309" r:id="rId15"/>
    <p:sldId id="312" r:id="rId16"/>
    <p:sldId id="315" r:id="rId17"/>
    <p:sldId id="313" r:id="rId18"/>
  </p:sldIdLst>
  <p:sldSz cx="9144000" cy="6858000" type="screen4x3"/>
  <p:notesSz cx="7045325" cy="9345613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xmlns="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580" autoAdjust="0"/>
  </p:normalViewPr>
  <p:slideViewPr>
    <p:cSldViewPr>
      <p:cViewPr>
        <p:scale>
          <a:sx n="69" d="100"/>
          <a:sy n="69" d="100"/>
        </p:scale>
        <p:origin x="-110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BDECC8-60E1-45B5-B016-012840AE5A1D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ABE5AD-DCE9-4F61-83B6-AFAE166B9EAC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Otonomi Daerah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1F58E0AF-8B50-4CC2-B45E-C96BC6CD71ED}" type="parTrans" cxnId="{68F11503-1124-45A0-ACBC-6587E26AFB4E}">
      <dgm:prSet/>
      <dgm:spPr/>
      <dgm:t>
        <a:bodyPr/>
        <a:lstStyle/>
        <a:p>
          <a:endParaRPr lang="en-US"/>
        </a:p>
      </dgm:t>
    </dgm:pt>
    <dgm:pt modelId="{E4F8F7F5-F2B6-492F-A66E-0F4AB886ED25}" type="sibTrans" cxnId="{68F11503-1124-45A0-ACBC-6587E26AFB4E}">
      <dgm:prSet/>
      <dgm:spPr/>
      <dgm:t>
        <a:bodyPr/>
        <a:lstStyle/>
        <a:p>
          <a:endParaRPr lang="en-US"/>
        </a:p>
      </dgm:t>
    </dgm:pt>
    <dgm:pt modelId="{7E896FE9-DCC7-4AD0-96C6-A877D0E951EB}">
      <dgm:prSet phldrT="[Text]"/>
      <dgm:spPr/>
      <dgm:t>
        <a:bodyPr/>
        <a:lstStyle/>
        <a:p>
          <a:r>
            <a:rPr lang="en-US" dirty="0" smtClean="0"/>
            <a:t>Kemandirian</a:t>
          </a:r>
          <a:endParaRPr lang="en-US" dirty="0"/>
        </a:p>
      </dgm:t>
    </dgm:pt>
    <dgm:pt modelId="{98188BCF-5645-404F-8BA2-E14611338A6F}" type="parTrans" cxnId="{0FB60922-3C68-440A-8053-24A8B365DFCE}">
      <dgm:prSet/>
      <dgm:spPr/>
      <dgm:t>
        <a:bodyPr/>
        <a:lstStyle/>
        <a:p>
          <a:endParaRPr lang="en-US"/>
        </a:p>
      </dgm:t>
    </dgm:pt>
    <dgm:pt modelId="{0334DCA7-54A4-4C8B-8F91-9FF79C90533E}" type="sibTrans" cxnId="{0FB60922-3C68-440A-8053-24A8B365DFCE}">
      <dgm:prSet/>
      <dgm:spPr/>
      <dgm:t>
        <a:bodyPr/>
        <a:lstStyle/>
        <a:p>
          <a:endParaRPr lang="en-US"/>
        </a:p>
      </dgm:t>
    </dgm:pt>
    <dgm:pt modelId="{4FFBF8F5-1B0C-4635-8656-7E035B2B2379}">
      <dgm:prSet phldrT="[Text]"/>
      <dgm:spPr/>
      <dgm:t>
        <a:bodyPr/>
        <a:lstStyle/>
        <a:p>
          <a:r>
            <a:rPr lang="en-US" dirty="0" smtClean="0"/>
            <a:t>Kebebasan</a:t>
          </a:r>
          <a:endParaRPr lang="en-US" dirty="0"/>
        </a:p>
      </dgm:t>
    </dgm:pt>
    <dgm:pt modelId="{F89F091C-4B39-49BC-9FFA-D24F569F61D0}" type="parTrans" cxnId="{05DC25F8-901C-4345-86FD-A4C0BAC1F125}">
      <dgm:prSet/>
      <dgm:spPr/>
      <dgm:t>
        <a:bodyPr/>
        <a:lstStyle/>
        <a:p>
          <a:endParaRPr lang="en-US"/>
        </a:p>
      </dgm:t>
    </dgm:pt>
    <dgm:pt modelId="{62776C53-228C-44DC-AF3A-09063EFD44F9}" type="sibTrans" cxnId="{05DC25F8-901C-4345-86FD-A4C0BAC1F125}">
      <dgm:prSet/>
      <dgm:spPr/>
      <dgm:t>
        <a:bodyPr/>
        <a:lstStyle/>
        <a:p>
          <a:endParaRPr lang="en-US"/>
        </a:p>
      </dgm:t>
    </dgm:pt>
    <dgm:pt modelId="{CDCADC47-12B5-4ED9-9BD8-2A488ABB7C33}" type="pres">
      <dgm:prSet presAssocID="{1ABDECC8-60E1-45B5-B016-012840AE5A1D}" presName="Name0" presStyleCnt="0">
        <dgm:presLayoutVars>
          <dgm:dir/>
          <dgm:resizeHandles val="exact"/>
        </dgm:presLayoutVars>
      </dgm:prSet>
      <dgm:spPr/>
    </dgm:pt>
    <dgm:pt modelId="{E6EAA96F-D79D-4E35-A625-C06522C2AC75}" type="pres">
      <dgm:prSet presAssocID="{F0ABE5AD-DCE9-4F61-83B6-AFAE166B9EAC}" presName="node" presStyleLbl="node1" presStyleIdx="0" presStyleCnt="3">
        <dgm:presLayoutVars>
          <dgm:bulletEnabled val="1"/>
        </dgm:presLayoutVars>
      </dgm:prSet>
      <dgm:spPr/>
    </dgm:pt>
    <dgm:pt modelId="{42D3136F-1344-42A2-B60C-E41C67100ACC}" type="pres">
      <dgm:prSet presAssocID="{E4F8F7F5-F2B6-492F-A66E-0F4AB886ED25}" presName="sibTrans" presStyleLbl="sibTrans2D1" presStyleIdx="0" presStyleCnt="3"/>
      <dgm:spPr/>
    </dgm:pt>
    <dgm:pt modelId="{E624C578-6942-4873-AC4A-415BD0E2D213}" type="pres">
      <dgm:prSet presAssocID="{E4F8F7F5-F2B6-492F-A66E-0F4AB886ED25}" presName="connectorText" presStyleLbl="sibTrans2D1" presStyleIdx="0" presStyleCnt="3"/>
      <dgm:spPr/>
    </dgm:pt>
    <dgm:pt modelId="{34FC01A6-25DF-4CC1-90AD-BFA0DF59F68A}" type="pres">
      <dgm:prSet presAssocID="{7E896FE9-DCC7-4AD0-96C6-A877D0E951EB}" presName="node" presStyleLbl="node1" presStyleIdx="1" presStyleCnt="3">
        <dgm:presLayoutVars>
          <dgm:bulletEnabled val="1"/>
        </dgm:presLayoutVars>
      </dgm:prSet>
      <dgm:spPr/>
    </dgm:pt>
    <dgm:pt modelId="{59CE82C2-7F96-4A1F-AAD0-FB434B486C96}" type="pres">
      <dgm:prSet presAssocID="{0334DCA7-54A4-4C8B-8F91-9FF79C90533E}" presName="sibTrans" presStyleLbl="sibTrans2D1" presStyleIdx="1" presStyleCnt="3"/>
      <dgm:spPr/>
    </dgm:pt>
    <dgm:pt modelId="{3BFFB345-0708-48CE-B631-4BC24A1A3C68}" type="pres">
      <dgm:prSet presAssocID="{0334DCA7-54A4-4C8B-8F91-9FF79C90533E}" presName="connectorText" presStyleLbl="sibTrans2D1" presStyleIdx="1" presStyleCnt="3"/>
      <dgm:spPr/>
    </dgm:pt>
    <dgm:pt modelId="{AEAF3119-319F-49EF-9831-4A56D99EFBAC}" type="pres">
      <dgm:prSet presAssocID="{4FFBF8F5-1B0C-4635-8656-7E035B2B2379}" presName="node" presStyleLbl="node1" presStyleIdx="2" presStyleCnt="3">
        <dgm:presLayoutVars>
          <dgm:bulletEnabled val="1"/>
        </dgm:presLayoutVars>
      </dgm:prSet>
      <dgm:spPr/>
    </dgm:pt>
    <dgm:pt modelId="{EFEA19EB-ECE2-4718-944A-9EE70851B098}" type="pres">
      <dgm:prSet presAssocID="{62776C53-228C-44DC-AF3A-09063EFD44F9}" presName="sibTrans" presStyleLbl="sibTrans2D1" presStyleIdx="2" presStyleCnt="3"/>
      <dgm:spPr/>
    </dgm:pt>
    <dgm:pt modelId="{EE0D5F02-40F4-423C-8FD1-B8F5E6C1DB83}" type="pres">
      <dgm:prSet presAssocID="{62776C53-228C-44DC-AF3A-09063EFD44F9}" presName="connectorText" presStyleLbl="sibTrans2D1" presStyleIdx="2" presStyleCnt="3"/>
      <dgm:spPr/>
    </dgm:pt>
  </dgm:ptLst>
  <dgm:cxnLst>
    <dgm:cxn modelId="{A221A2FE-C870-48D8-B0B2-46C8BA4C9A38}" type="presOf" srcId="{E4F8F7F5-F2B6-492F-A66E-0F4AB886ED25}" destId="{42D3136F-1344-42A2-B60C-E41C67100ACC}" srcOrd="0" destOrd="0" presId="urn:microsoft.com/office/officeart/2005/8/layout/cycle7"/>
    <dgm:cxn modelId="{19B23031-187B-43B7-A2A9-230B330F7971}" type="presOf" srcId="{4FFBF8F5-1B0C-4635-8656-7E035B2B2379}" destId="{AEAF3119-319F-49EF-9831-4A56D99EFBAC}" srcOrd="0" destOrd="0" presId="urn:microsoft.com/office/officeart/2005/8/layout/cycle7"/>
    <dgm:cxn modelId="{A76A3F65-1F5C-4DEC-A975-0B066E77FEDC}" type="presOf" srcId="{7E896FE9-DCC7-4AD0-96C6-A877D0E951EB}" destId="{34FC01A6-25DF-4CC1-90AD-BFA0DF59F68A}" srcOrd="0" destOrd="0" presId="urn:microsoft.com/office/officeart/2005/8/layout/cycle7"/>
    <dgm:cxn modelId="{5E9257A0-EEB5-4460-AE3B-0AEA74D18522}" type="presOf" srcId="{62776C53-228C-44DC-AF3A-09063EFD44F9}" destId="{EE0D5F02-40F4-423C-8FD1-B8F5E6C1DB83}" srcOrd="1" destOrd="0" presId="urn:microsoft.com/office/officeart/2005/8/layout/cycle7"/>
    <dgm:cxn modelId="{05DC25F8-901C-4345-86FD-A4C0BAC1F125}" srcId="{1ABDECC8-60E1-45B5-B016-012840AE5A1D}" destId="{4FFBF8F5-1B0C-4635-8656-7E035B2B2379}" srcOrd="2" destOrd="0" parTransId="{F89F091C-4B39-49BC-9FFA-D24F569F61D0}" sibTransId="{62776C53-228C-44DC-AF3A-09063EFD44F9}"/>
    <dgm:cxn modelId="{C87F442E-5BCB-4239-B069-6FA45A925953}" type="presOf" srcId="{0334DCA7-54A4-4C8B-8F91-9FF79C90533E}" destId="{59CE82C2-7F96-4A1F-AAD0-FB434B486C96}" srcOrd="0" destOrd="0" presId="urn:microsoft.com/office/officeart/2005/8/layout/cycle7"/>
    <dgm:cxn modelId="{37E8C8AA-7D84-4B80-82FD-9719F8044DF3}" type="presOf" srcId="{F0ABE5AD-DCE9-4F61-83B6-AFAE166B9EAC}" destId="{E6EAA96F-D79D-4E35-A625-C06522C2AC75}" srcOrd="0" destOrd="0" presId="urn:microsoft.com/office/officeart/2005/8/layout/cycle7"/>
    <dgm:cxn modelId="{34D13F96-8291-4BD5-A39C-395FEB36E503}" type="presOf" srcId="{0334DCA7-54A4-4C8B-8F91-9FF79C90533E}" destId="{3BFFB345-0708-48CE-B631-4BC24A1A3C68}" srcOrd="1" destOrd="0" presId="urn:microsoft.com/office/officeart/2005/8/layout/cycle7"/>
    <dgm:cxn modelId="{EA9F93F5-093E-4FA6-BFDC-6DA8905682B2}" type="presOf" srcId="{1ABDECC8-60E1-45B5-B016-012840AE5A1D}" destId="{CDCADC47-12B5-4ED9-9BD8-2A488ABB7C33}" srcOrd="0" destOrd="0" presId="urn:microsoft.com/office/officeart/2005/8/layout/cycle7"/>
    <dgm:cxn modelId="{E3F7BBBC-7888-4896-831F-5FC20D8C1485}" type="presOf" srcId="{62776C53-228C-44DC-AF3A-09063EFD44F9}" destId="{EFEA19EB-ECE2-4718-944A-9EE70851B098}" srcOrd="0" destOrd="0" presId="urn:microsoft.com/office/officeart/2005/8/layout/cycle7"/>
    <dgm:cxn modelId="{4CF47A93-B87D-4745-B905-BC2B1C3A6452}" type="presOf" srcId="{E4F8F7F5-F2B6-492F-A66E-0F4AB886ED25}" destId="{E624C578-6942-4873-AC4A-415BD0E2D213}" srcOrd="1" destOrd="0" presId="urn:microsoft.com/office/officeart/2005/8/layout/cycle7"/>
    <dgm:cxn modelId="{0FB60922-3C68-440A-8053-24A8B365DFCE}" srcId="{1ABDECC8-60E1-45B5-B016-012840AE5A1D}" destId="{7E896FE9-DCC7-4AD0-96C6-A877D0E951EB}" srcOrd="1" destOrd="0" parTransId="{98188BCF-5645-404F-8BA2-E14611338A6F}" sibTransId="{0334DCA7-54A4-4C8B-8F91-9FF79C90533E}"/>
    <dgm:cxn modelId="{68F11503-1124-45A0-ACBC-6587E26AFB4E}" srcId="{1ABDECC8-60E1-45B5-B016-012840AE5A1D}" destId="{F0ABE5AD-DCE9-4F61-83B6-AFAE166B9EAC}" srcOrd="0" destOrd="0" parTransId="{1F58E0AF-8B50-4CC2-B45E-C96BC6CD71ED}" sibTransId="{E4F8F7F5-F2B6-492F-A66E-0F4AB886ED25}"/>
    <dgm:cxn modelId="{E84BD353-8C3F-4F48-BA67-C2EC68B8F15C}" type="presParOf" srcId="{CDCADC47-12B5-4ED9-9BD8-2A488ABB7C33}" destId="{E6EAA96F-D79D-4E35-A625-C06522C2AC75}" srcOrd="0" destOrd="0" presId="urn:microsoft.com/office/officeart/2005/8/layout/cycle7"/>
    <dgm:cxn modelId="{198E0984-E49C-4E79-AC13-E8649829A10F}" type="presParOf" srcId="{CDCADC47-12B5-4ED9-9BD8-2A488ABB7C33}" destId="{42D3136F-1344-42A2-B60C-E41C67100ACC}" srcOrd="1" destOrd="0" presId="urn:microsoft.com/office/officeart/2005/8/layout/cycle7"/>
    <dgm:cxn modelId="{09052282-7585-47DB-995B-D1886F1A9003}" type="presParOf" srcId="{42D3136F-1344-42A2-B60C-E41C67100ACC}" destId="{E624C578-6942-4873-AC4A-415BD0E2D213}" srcOrd="0" destOrd="0" presId="urn:microsoft.com/office/officeart/2005/8/layout/cycle7"/>
    <dgm:cxn modelId="{94F4E4EE-EC7A-4A3B-A594-6D7DC4D85D76}" type="presParOf" srcId="{CDCADC47-12B5-4ED9-9BD8-2A488ABB7C33}" destId="{34FC01A6-25DF-4CC1-90AD-BFA0DF59F68A}" srcOrd="2" destOrd="0" presId="urn:microsoft.com/office/officeart/2005/8/layout/cycle7"/>
    <dgm:cxn modelId="{6C33E23D-FB39-4E27-B8D5-A02A42D7A785}" type="presParOf" srcId="{CDCADC47-12B5-4ED9-9BD8-2A488ABB7C33}" destId="{59CE82C2-7F96-4A1F-AAD0-FB434B486C96}" srcOrd="3" destOrd="0" presId="urn:microsoft.com/office/officeart/2005/8/layout/cycle7"/>
    <dgm:cxn modelId="{3B369519-605B-489A-A1B4-D4699CEFDA18}" type="presParOf" srcId="{59CE82C2-7F96-4A1F-AAD0-FB434B486C96}" destId="{3BFFB345-0708-48CE-B631-4BC24A1A3C68}" srcOrd="0" destOrd="0" presId="urn:microsoft.com/office/officeart/2005/8/layout/cycle7"/>
    <dgm:cxn modelId="{B12DB393-BF97-4491-9738-F111C33DF809}" type="presParOf" srcId="{CDCADC47-12B5-4ED9-9BD8-2A488ABB7C33}" destId="{AEAF3119-319F-49EF-9831-4A56D99EFBAC}" srcOrd="4" destOrd="0" presId="urn:microsoft.com/office/officeart/2005/8/layout/cycle7"/>
    <dgm:cxn modelId="{C3372407-65F9-414B-BF88-FBF1DA9B8051}" type="presParOf" srcId="{CDCADC47-12B5-4ED9-9BD8-2A488ABB7C33}" destId="{EFEA19EB-ECE2-4718-944A-9EE70851B098}" srcOrd="5" destOrd="0" presId="urn:microsoft.com/office/officeart/2005/8/layout/cycle7"/>
    <dgm:cxn modelId="{A646375F-3779-48A9-BA0F-C5FE62721352}" type="presParOf" srcId="{EFEA19EB-ECE2-4718-944A-9EE70851B098}" destId="{EE0D5F02-40F4-423C-8FD1-B8F5E6C1DB8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CF57B5-BE61-443D-BD24-955E5E3FD3BD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D33706-941B-47C8-B7BD-7F57550A0CB2}">
      <dgm:prSet phldrT="[Text]"/>
      <dgm:spPr/>
      <dgm:t>
        <a:bodyPr/>
        <a:lstStyle/>
        <a:p>
          <a:r>
            <a:rPr lang="en-US" dirty="0" smtClean="0"/>
            <a:t>Otonomi luas</a:t>
          </a:r>
          <a:endParaRPr lang="en-US" dirty="0"/>
        </a:p>
      </dgm:t>
    </dgm:pt>
    <dgm:pt modelId="{E0E394E7-E23E-4911-B0B0-4388AC601D31}" type="parTrans" cxnId="{4F9288D0-824F-425D-823E-AC51337DF26D}">
      <dgm:prSet/>
      <dgm:spPr/>
      <dgm:t>
        <a:bodyPr/>
        <a:lstStyle/>
        <a:p>
          <a:endParaRPr lang="en-US"/>
        </a:p>
      </dgm:t>
    </dgm:pt>
    <dgm:pt modelId="{75A89976-2FC3-4A25-9C1D-A0F0080E68CE}" type="sibTrans" cxnId="{4F9288D0-824F-425D-823E-AC51337DF26D}">
      <dgm:prSet/>
      <dgm:spPr/>
      <dgm:t>
        <a:bodyPr/>
        <a:lstStyle/>
        <a:p>
          <a:endParaRPr lang="en-US"/>
        </a:p>
      </dgm:t>
    </dgm:pt>
    <dgm:pt modelId="{F5CD7D1A-0A0D-4175-992C-B338E8F3CB5B}">
      <dgm:prSet phldrT="[Text]"/>
      <dgm:spPr/>
      <dgm:t>
        <a:bodyPr/>
        <a:lstStyle/>
        <a:p>
          <a:r>
            <a:rPr lang="en-US" dirty="0" smtClean="0"/>
            <a:t>Pemerintah daerah diberi tugas, wewenang, hak dan kewajiban yg tidak ditangani oleh pemerintah pusat</a:t>
          </a:r>
          <a:endParaRPr lang="en-US" dirty="0"/>
        </a:p>
      </dgm:t>
    </dgm:pt>
    <dgm:pt modelId="{FA74B877-2024-4D8F-893D-0CFF5E486ABD}" type="parTrans" cxnId="{9FBEF984-973A-40F3-A678-F4F41D056F1F}">
      <dgm:prSet/>
      <dgm:spPr/>
      <dgm:t>
        <a:bodyPr/>
        <a:lstStyle/>
        <a:p>
          <a:endParaRPr lang="en-US"/>
        </a:p>
      </dgm:t>
    </dgm:pt>
    <dgm:pt modelId="{72310BD1-0597-4B42-BFE4-8D7912770DEF}" type="sibTrans" cxnId="{9FBEF984-973A-40F3-A678-F4F41D056F1F}">
      <dgm:prSet/>
      <dgm:spPr/>
      <dgm:t>
        <a:bodyPr/>
        <a:lstStyle/>
        <a:p>
          <a:endParaRPr lang="en-US"/>
        </a:p>
      </dgm:t>
    </dgm:pt>
    <dgm:pt modelId="{FA731A6C-EB42-4F2A-B4C0-D50325F86F9E}">
      <dgm:prSet phldrT="[Text]"/>
      <dgm:spPr/>
      <dgm:t>
        <a:bodyPr/>
        <a:lstStyle/>
        <a:p>
          <a:r>
            <a:rPr lang="en-US" dirty="0" smtClean="0"/>
            <a:t>Otonomi Nyata</a:t>
          </a:r>
          <a:endParaRPr lang="en-US" dirty="0"/>
        </a:p>
      </dgm:t>
    </dgm:pt>
    <dgm:pt modelId="{CCF93CC7-E2A2-4149-86DE-F3180BF28FEA}" type="parTrans" cxnId="{0A909892-059D-4E39-B84A-9DE73BEC3A45}">
      <dgm:prSet/>
      <dgm:spPr/>
      <dgm:t>
        <a:bodyPr/>
        <a:lstStyle/>
        <a:p>
          <a:endParaRPr lang="en-US"/>
        </a:p>
      </dgm:t>
    </dgm:pt>
    <dgm:pt modelId="{9E35E9E9-9572-4D31-8958-138A698D26BF}" type="sibTrans" cxnId="{0A909892-059D-4E39-B84A-9DE73BEC3A45}">
      <dgm:prSet/>
      <dgm:spPr/>
      <dgm:t>
        <a:bodyPr/>
        <a:lstStyle/>
        <a:p>
          <a:endParaRPr lang="en-US"/>
        </a:p>
      </dgm:t>
    </dgm:pt>
    <dgm:pt modelId="{B434DF0E-0B00-4705-B2D9-CD6A84446DE9}">
      <dgm:prSet phldrT="[Text]"/>
      <dgm:spPr/>
      <dgm:t>
        <a:bodyPr/>
        <a:lstStyle/>
        <a:p>
          <a:r>
            <a:rPr lang="en-US" dirty="0" smtClean="0"/>
            <a:t>Tugas, wewenang dan kewajiban utk menangani urusan pemerintahan </a:t>
          </a:r>
          <a:r>
            <a:rPr lang="en-US" dirty="0" err="1" smtClean="0"/>
            <a:t>yh</a:t>
          </a:r>
          <a:r>
            <a:rPr lang="en-US" dirty="0" smtClean="0"/>
            <a:t> sudah ada dan berpotensi utk berkembang sesuai potensi daerah</a:t>
          </a:r>
          <a:endParaRPr lang="en-US" dirty="0"/>
        </a:p>
      </dgm:t>
    </dgm:pt>
    <dgm:pt modelId="{21DED822-FF74-4428-B334-915DA64B736E}" type="parTrans" cxnId="{F655FF68-52F8-4D9B-A762-76BF8D584BDD}">
      <dgm:prSet/>
      <dgm:spPr/>
      <dgm:t>
        <a:bodyPr/>
        <a:lstStyle/>
        <a:p>
          <a:endParaRPr lang="en-US"/>
        </a:p>
      </dgm:t>
    </dgm:pt>
    <dgm:pt modelId="{1E31CB1B-74E4-4684-8C79-BCD8860632D1}" type="sibTrans" cxnId="{F655FF68-52F8-4D9B-A762-76BF8D584BDD}">
      <dgm:prSet/>
      <dgm:spPr/>
      <dgm:t>
        <a:bodyPr/>
        <a:lstStyle/>
        <a:p>
          <a:endParaRPr lang="en-US"/>
        </a:p>
      </dgm:t>
    </dgm:pt>
    <dgm:pt modelId="{AEC3502A-F2F7-42F4-A91A-02838E5BD6DD}">
      <dgm:prSet phldrT="[Text]"/>
      <dgm:spPr/>
      <dgm:t>
        <a:bodyPr/>
        <a:lstStyle/>
        <a:p>
          <a:r>
            <a:rPr lang="en-US" dirty="0" smtClean="0"/>
            <a:t>Otonomi yg bertanggungjawab</a:t>
          </a:r>
          <a:endParaRPr lang="en-US" dirty="0"/>
        </a:p>
      </dgm:t>
    </dgm:pt>
    <dgm:pt modelId="{CC039235-6CBA-46B8-996E-278B64E0C825}" type="parTrans" cxnId="{53204DE5-7911-45A2-8366-E91CC3986AE6}">
      <dgm:prSet/>
      <dgm:spPr/>
      <dgm:t>
        <a:bodyPr/>
        <a:lstStyle/>
        <a:p>
          <a:endParaRPr lang="en-US"/>
        </a:p>
      </dgm:t>
    </dgm:pt>
    <dgm:pt modelId="{F8249D07-BDAA-4173-92DA-8586BC396AA3}" type="sibTrans" cxnId="{53204DE5-7911-45A2-8366-E91CC3986AE6}">
      <dgm:prSet/>
      <dgm:spPr/>
      <dgm:t>
        <a:bodyPr/>
        <a:lstStyle/>
        <a:p>
          <a:endParaRPr lang="en-US"/>
        </a:p>
      </dgm:t>
    </dgm:pt>
    <dgm:pt modelId="{850D7491-C4B4-4924-B55A-6FF8651F31EF}">
      <dgm:prSet phldrT="[Text]"/>
      <dgm:spPr/>
      <dgm:t>
        <a:bodyPr/>
        <a:lstStyle/>
        <a:p>
          <a:r>
            <a:rPr lang="en-US" dirty="0" smtClean="0"/>
            <a:t>Penyelenggaraan otda harus sejalan dengan upaya memberdayakan daerah dan </a:t>
          </a:r>
          <a:r>
            <a:rPr lang="en-US" dirty="0" err="1" smtClean="0"/>
            <a:t>mensejahterahkan</a:t>
          </a:r>
          <a:r>
            <a:rPr lang="en-US" dirty="0" smtClean="0"/>
            <a:t> rakyat</a:t>
          </a:r>
          <a:endParaRPr lang="en-US" dirty="0"/>
        </a:p>
      </dgm:t>
    </dgm:pt>
    <dgm:pt modelId="{32E279EA-4D59-4E7E-BE2D-1AC938001046}" type="parTrans" cxnId="{8BE0C15C-3B11-4EB1-999B-816A17918F23}">
      <dgm:prSet/>
      <dgm:spPr/>
      <dgm:t>
        <a:bodyPr/>
        <a:lstStyle/>
        <a:p>
          <a:endParaRPr lang="en-US"/>
        </a:p>
      </dgm:t>
    </dgm:pt>
    <dgm:pt modelId="{D746EFAB-0A93-4C21-888C-F19C5F0B4BA3}" type="sibTrans" cxnId="{8BE0C15C-3B11-4EB1-999B-816A17918F23}">
      <dgm:prSet/>
      <dgm:spPr/>
      <dgm:t>
        <a:bodyPr/>
        <a:lstStyle/>
        <a:p>
          <a:endParaRPr lang="en-US"/>
        </a:p>
      </dgm:t>
    </dgm:pt>
    <dgm:pt modelId="{E81D23A6-061B-495C-8AF0-9DAB81E7BC20}" type="pres">
      <dgm:prSet presAssocID="{A4CF57B5-BE61-443D-BD24-955E5E3FD3BD}" presName="linearFlow" presStyleCnt="0">
        <dgm:presLayoutVars>
          <dgm:dir/>
          <dgm:animLvl val="lvl"/>
          <dgm:resizeHandles val="exact"/>
        </dgm:presLayoutVars>
      </dgm:prSet>
      <dgm:spPr/>
    </dgm:pt>
    <dgm:pt modelId="{B81A18E5-D663-4B23-BAF1-9E7302CE74E0}" type="pres">
      <dgm:prSet presAssocID="{56D33706-941B-47C8-B7BD-7F57550A0CB2}" presName="composite" presStyleCnt="0"/>
      <dgm:spPr/>
    </dgm:pt>
    <dgm:pt modelId="{A69C7B77-518E-4747-A490-0E8EFBD984E7}" type="pres">
      <dgm:prSet presAssocID="{56D33706-941B-47C8-B7BD-7F57550A0CB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DFA4E61-9C06-4C3D-A7F6-DDCFC2FE7837}" type="pres">
      <dgm:prSet presAssocID="{56D33706-941B-47C8-B7BD-7F57550A0CB2}" presName="parSh" presStyleLbl="node1" presStyleIdx="0" presStyleCnt="3"/>
      <dgm:spPr/>
    </dgm:pt>
    <dgm:pt modelId="{D856C2D2-7C13-49DA-A4FE-9B7C86884787}" type="pres">
      <dgm:prSet presAssocID="{56D33706-941B-47C8-B7BD-7F57550A0CB2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D2043-DE35-4B2F-AA6B-82CC80721765}" type="pres">
      <dgm:prSet presAssocID="{75A89976-2FC3-4A25-9C1D-A0F0080E68CE}" presName="sibTrans" presStyleLbl="sibTrans2D1" presStyleIdx="0" presStyleCnt="2"/>
      <dgm:spPr/>
    </dgm:pt>
    <dgm:pt modelId="{415A7327-1BF5-46EC-89D5-F6A46184DF6B}" type="pres">
      <dgm:prSet presAssocID="{75A89976-2FC3-4A25-9C1D-A0F0080E68CE}" presName="connTx" presStyleLbl="sibTrans2D1" presStyleIdx="0" presStyleCnt="2"/>
      <dgm:spPr/>
    </dgm:pt>
    <dgm:pt modelId="{0A1FC799-B97D-4B87-8B36-A73C8D4A1BBD}" type="pres">
      <dgm:prSet presAssocID="{FA731A6C-EB42-4F2A-B4C0-D50325F86F9E}" presName="composite" presStyleCnt="0"/>
      <dgm:spPr/>
    </dgm:pt>
    <dgm:pt modelId="{5AD4A9B4-66CC-4AE2-A539-6F02FD22F823}" type="pres">
      <dgm:prSet presAssocID="{FA731A6C-EB42-4F2A-B4C0-D50325F86F9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6B393-46F4-4A76-AC5E-F6359B3A04C1}" type="pres">
      <dgm:prSet presAssocID="{FA731A6C-EB42-4F2A-B4C0-D50325F86F9E}" presName="parSh" presStyleLbl="node1" presStyleIdx="1" presStyleCnt="3"/>
      <dgm:spPr/>
      <dgm:t>
        <a:bodyPr/>
        <a:lstStyle/>
        <a:p>
          <a:endParaRPr lang="en-US"/>
        </a:p>
      </dgm:t>
    </dgm:pt>
    <dgm:pt modelId="{DEEF8384-02FC-473F-840A-5DB1A86B4CDF}" type="pres">
      <dgm:prSet presAssocID="{FA731A6C-EB42-4F2A-B4C0-D50325F86F9E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53E0F-3B58-490E-87C9-A504BC6B384A}" type="pres">
      <dgm:prSet presAssocID="{9E35E9E9-9572-4D31-8958-138A698D26BF}" presName="sibTrans" presStyleLbl="sibTrans2D1" presStyleIdx="1" presStyleCnt="2"/>
      <dgm:spPr/>
    </dgm:pt>
    <dgm:pt modelId="{6433DB0F-A9D5-47E7-91A4-F74003BF1A4A}" type="pres">
      <dgm:prSet presAssocID="{9E35E9E9-9572-4D31-8958-138A698D26BF}" presName="connTx" presStyleLbl="sibTrans2D1" presStyleIdx="1" presStyleCnt="2"/>
      <dgm:spPr/>
    </dgm:pt>
    <dgm:pt modelId="{657DA88C-F4EA-4077-B4CF-BA649EA01AFC}" type="pres">
      <dgm:prSet presAssocID="{AEC3502A-F2F7-42F4-A91A-02838E5BD6DD}" presName="composite" presStyleCnt="0"/>
      <dgm:spPr/>
    </dgm:pt>
    <dgm:pt modelId="{9488FBB3-0544-4D28-AE39-997F2847DC16}" type="pres">
      <dgm:prSet presAssocID="{AEC3502A-F2F7-42F4-A91A-02838E5BD6D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DD6A5-FD6A-4DCF-9C6F-64B94BE8EAA5}" type="pres">
      <dgm:prSet presAssocID="{AEC3502A-F2F7-42F4-A91A-02838E5BD6DD}" presName="parSh" presStyleLbl="node1" presStyleIdx="2" presStyleCnt="3"/>
      <dgm:spPr/>
      <dgm:t>
        <a:bodyPr/>
        <a:lstStyle/>
        <a:p>
          <a:endParaRPr lang="en-US"/>
        </a:p>
      </dgm:t>
    </dgm:pt>
    <dgm:pt modelId="{24C86387-F94B-4E0B-AEC0-AF5CF98CFC81}" type="pres">
      <dgm:prSet presAssocID="{AEC3502A-F2F7-42F4-A91A-02838E5BD6DD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FCC53E-B40E-43D1-B48D-9EBDD33D19FA}" type="presOf" srcId="{AEC3502A-F2F7-42F4-A91A-02838E5BD6DD}" destId="{B06DD6A5-FD6A-4DCF-9C6F-64B94BE8EAA5}" srcOrd="1" destOrd="0" presId="urn:microsoft.com/office/officeart/2005/8/layout/process3"/>
    <dgm:cxn modelId="{184155E3-98C1-4DC1-AE3D-CE13FFED8965}" type="presOf" srcId="{75A89976-2FC3-4A25-9C1D-A0F0080E68CE}" destId="{AE5D2043-DE35-4B2F-AA6B-82CC80721765}" srcOrd="0" destOrd="0" presId="urn:microsoft.com/office/officeart/2005/8/layout/process3"/>
    <dgm:cxn modelId="{9ED07B7E-73A4-4B8B-ADD9-E3BDE0998C57}" type="presOf" srcId="{9E35E9E9-9572-4D31-8958-138A698D26BF}" destId="{6433DB0F-A9D5-47E7-91A4-F74003BF1A4A}" srcOrd="1" destOrd="0" presId="urn:microsoft.com/office/officeart/2005/8/layout/process3"/>
    <dgm:cxn modelId="{F34A19C8-7D6E-44E6-9A33-BFDD23375B9B}" type="presOf" srcId="{B434DF0E-0B00-4705-B2D9-CD6A84446DE9}" destId="{DEEF8384-02FC-473F-840A-5DB1A86B4CDF}" srcOrd="0" destOrd="0" presId="urn:microsoft.com/office/officeart/2005/8/layout/process3"/>
    <dgm:cxn modelId="{EB0C7DBB-85C6-4067-9279-3DD52501EF30}" type="presOf" srcId="{75A89976-2FC3-4A25-9C1D-A0F0080E68CE}" destId="{415A7327-1BF5-46EC-89D5-F6A46184DF6B}" srcOrd="1" destOrd="0" presId="urn:microsoft.com/office/officeart/2005/8/layout/process3"/>
    <dgm:cxn modelId="{4F9288D0-824F-425D-823E-AC51337DF26D}" srcId="{A4CF57B5-BE61-443D-BD24-955E5E3FD3BD}" destId="{56D33706-941B-47C8-B7BD-7F57550A0CB2}" srcOrd="0" destOrd="0" parTransId="{E0E394E7-E23E-4911-B0B0-4388AC601D31}" sibTransId="{75A89976-2FC3-4A25-9C1D-A0F0080E68CE}"/>
    <dgm:cxn modelId="{35C34D4C-0EDD-4EB1-AD11-569B42680CD2}" type="presOf" srcId="{56D33706-941B-47C8-B7BD-7F57550A0CB2}" destId="{A69C7B77-518E-4747-A490-0E8EFBD984E7}" srcOrd="0" destOrd="0" presId="urn:microsoft.com/office/officeart/2005/8/layout/process3"/>
    <dgm:cxn modelId="{8BE0C15C-3B11-4EB1-999B-816A17918F23}" srcId="{AEC3502A-F2F7-42F4-A91A-02838E5BD6DD}" destId="{850D7491-C4B4-4924-B55A-6FF8651F31EF}" srcOrd="0" destOrd="0" parTransId="{32E279EA-4D59-4E7E-BE2D-1AC938001046}" sibTransId="{D746EFAB-0A93-4C21-888C-F19C5F0B4BA3}"/>
    <dgm:cxn modelId="{0A909892-059D-4E39-B84A-9DE73BEC3A45}" srcId="{A4CF57B5-BE61-443D-BD24-955E5E3FD3BD}" destId="{FA731A6C-EB42-4F2A-B4C0-D50325F86F9E}" srcOrd="1" destOrd="0" parTransId="{CCF93CC7-E2A2-4149-86DE-F3180BF28FEA}" sibTransId="{9E35E9E9-9572-4D31-8958-138A698D26BF}"/>
    <dgm:cxn modelId="{53204DE5-7911-45A2-8366-E91CC3986AE6}" srcId="{A4CF57B5-BE61-443D-BD24-955E5E3FD3BD}" destId="{AEC3502A-F2F7-42F4-A91A-02838E5BD6DD}" srcOrd="2" destOrd="0" parTransId="{CC039235-6CBA-46B8-996E-278B64E0C825}" sibTransId="{F8249D07-BDAA-4173-92DA-8586BC396AA3}"/>
    <dgm:cxn modelId="{C0710A81-BC09-4283-9A66-AC0D547650B7}" type="presOf" srcId="{F5CD7D1A-0A0D-4175-992C-B338E8F3CB5B}" destId="{D856C2D2-7C13-49DA-A4FE-9B7C86884787}" srcOrd="0" destOrd="0" presId="urn:microsoft.com/office/officeart/2005/8/layout/process3"/>
    <dgm:cxn modelId="{49D03D05-1ED3-4EF1-AFD4-FAB5590B39E5}" type="presOf" srcId="{FA731A6C-EB42-4F2A-B4C0-D50325F86F9E}" destId="{5F66B393-46F4-4A76-AC5E-F6359B3A04C1}" srcOrd="1" destOrd="0" presId="urn:microsoft.com/office/officeart/2005/8/layout/process3"/>
    <dgm:cxn modelId="{9FBEF984-973A-40F3-A678-F4F41D056F1F}" srcId="{56D33706-941B-47C8-B7BD-7F57550A0CB2}" destId="{F5CD7D1A-0A0D-4175-992C-B338E8F3CB5B}" srcOrd="0" destOrd="0" parTransId="{FA74B877-2024-4D8F-893D-0CFF5E486ABD}" sibTransId="{72310BD1-0597-4B42-BFE4-8D7912770DEF}"/>
    <dgm:cxn modelId="{E078EA6B-77DD-491C-9C80-191027A936AF}" type="presOf" srcId="{AEC3502A-F2F7-42F4-A91A-02838E5BD6DD}" destId="{9488FBB3-0544-4D28-AE39-997F2847DC16}" srcOrd="0" destOrd="0" presId="urn:microsoft.com/office/officeart/2005/8/layout/process3"/>
    <dgm:cxn modelId="{65D9BCE0-8265-4CB4-BD68-1146855A785C}" type="presOf" srcId="{FA731A6C-EB42-4F2A-B4C0-D50325F86F9E}" destId="{5AD4A9B4-66CC-4AE2-A539-6F02FD22F823}" srcOrd="0" destOrd="0" presId="urn:microsoft.com/office/officeart/2005/8/layout/process3"/>
    <dgm:cxn modelId="{C6FBCC43-2927-43E5-ACE3-5BD2AF6114A0}" type="presOf" srcId="{850D7491-C4B4-4924-B55A-6FF8651F31EF}" destId="{24C86387-F94B-4E0B-AEC0-AF5CF98CFC81}" srcOrd="0" destOrd="0" presId="urn:microsoft.com/office/officeart/2005/8/layout/process3"/>
    <dgm:cxn modelId="{6CC22F60-21D7-426D-9ED1-5514A95A63CB}" type="presOf" srcId="{9E35E9E9-9572-4D31-8958-138A698D26BF}" destId="{8DD53E0F-3B58-490E-87C9-A504BC6B384A}" srcOrd="0" destOrd="0" presId="urn:microsoft.com/office/officeart/2005/8/layout/process3"/>
    <dgm:cxn modelId="{FD6F76E0-0F8C-42BE-A6D4-E7EF725B373C}" type="presOf" srcId="{A4CF57B5-BE61-443D-BD24-955E5E3FD3BD}" destId="{E81D23A6-061B-495C-8AF0-9DAB81E7BC20}" srcOrd="0" destOrd="0" presId="urn:microsoft.com/office/officeart/2005/8/layout/process3"/>
    <dgm:cxn modelId="{F655FF68-52F8-4D9B-A762-76BF8D584BDD}" srcId="{FA731A6C-EB42-4F2A-B4C0-D50325F86F9E}" destId="{B434DF0E-0B00-4705-B2D9-CD6A84446DE9}" srcOrd="0" destOrd="0" parTransId="{21DED822-FF74-4428-B334-915DA64B736E}" sibTransId="{1E31CB1B-74E4-4684-8C79-BCD8860632D1}"/>
    <dgm:cxn modelId="{A798E3E2-E316-4D0A-A841-91793172F91D}" type="presOf" srcId="{56D33706-941B-47C8-B7BD-7F57550A0CB2}" destId="{DDFA4E61-9C06-4C3D-A7F6-DDCFC2FE7837}" srcOrd="1" destOrd="0" presId="urn:microsoft.com/office/officeart/2005/8/layout/process3"/>
    <dgm:cxn modelId="{7F447F49-B0B5-4979-A13D-653ADE85CDC3}" type="presParOf" srcId="{E81D23A6-061B-495C-8AF0-9DAB81E7BC20}" destId="{B81A18E5-D663-4B23-BAF1-9E7302CE74E0}" srcOrd="0" destOrd="0" presId="urn:microsoft.com/office/officeart/2005/8/layout/process3"/>
    <dgm:cxn modelId="{DEFB334E-12CB-4D96-8B83-A19294EFFF6C}" type="presParOf" srcId="{B81A18E5-D663-4B23-BAF1-9E7302CE74E0}" destId="{A69C7B77-518E-4747-A490-0E8EFBD984E7}" srcOrd="0" destOrd="0" presId="urn:microsoft.com/office/officeart/2005/8/layout/process3"/>
    <dgm:cxn modelId="{1B021303-7A2D-463A-AAD2-DB57322A37A4}" type="presParOf" srcId="{B81A18E5-D663-4B23-BAF1-9E7302CE74E0}" destId="{DDFA4E61-9C06-4C3D-A7F6-DDCFC2FE7837}" srcOrd="1" destOrd="0" presId="urn:microsoft.com/office/officeart/2005/8/layout/process3"/>
    <dgm:cxn modelId="{608A15DE-C02C-455C-A2C3-94E1DF86FFCD}" type="presParOf" srcId="{B81A18E5-D663-4B23-BAF1-9E7302CE74E0}" destId="{D856C2D2-7C13-49DA-A4FE-9B7C86884787}" srcOrd="2" destOrd="0" presId="urn:microsoft.com/office/officeart/2005/8/layout/process3"/>
    <dgm:cxn modelId="{A45DE389-2B61-4CEE-B13B-0C4694DA0EEA}" type="presParOf" srcId="{E81D23A6-061B-495C-8AF0-9DAB81E7BC20}" destId="{AE5D2043-DE35-4B2F-AA6B-82CC80721765}" srcOrd="1" destOrd="0" presId="urn:microsoft.com/office/officeart/2005/8/layout/process3"/>
    <dgm:cxn modelId="{CBF1424D-1B75-4A3D-A718-D8D50EBFE7E0}" type="presParOf" srcId="{AE5D2043-DE35-4B2F-AA6B-82CC80721765}" destId="{415A7327-1BF5-46EC-89D5-F6A46184DF6B}" srcOrd="0" destOrd="0" presId="urn:microsoft.com/office/officeart/2005/8/layout/process3"/>
    <dgm:cxn modelId="{AC1251BE-7C0F-43F1-9808-D21D6B0C5F84}" type="presParOf" srcId="{E81D23A6-061B-495C-8AF0-9DAB81E7BC20}" destId="{0A1FC799-B97D-4B87-8B36-A73C8D4A1BBD}" srcOrd="2" destOrd="0" presId="urn:microsoft.com/office/officeart/2005/8/layout/process3"/>
    <dgm:cxn modelId="{D71003DC-263A-497A-93AC-9767783378FC}" type="presParOf" srcId="{0A1FC799-B97D-4B87-8B36-A73C8D4A1BBD}" destId="{5AD4A9B4-66CC-4AE2-A539-6F02FD22F823}" srcOrd="0" destOrd="0" presId="urn:microsoft.com/office/officeart/2005/8/layout/process3"/>
    <dgm:cxn modelId="{8813BA4D-C3F7-4025-B871-2FE86198DC1A}" type="presParOf" srcId="{0A1FC799-B97D-4B87-8B36-A73C8D4A1BBD}" destId="{5F66B393-46F4-4A76-AC5E-F6359B3A04C1}" srcOrd="1" destOrd="0" presId="urn:microsoft.com/office/officeart/2005/8/layout/process3"/>
    <dgm:cxn modelId="{981D610F-D387-4A02-BD66-B356C8DB9151}" type="presParOf" srcId="{0A1FC799-B97D-4B87-8B36-A73C8D4A1BBD}" destId="{DEEF8384-02FC-473F-840A-5DB1A86B4CDF}" srcOrd="2" destOrd="0" presId="urn:microsoft.com/office/officeart/2005/8/layout/process3"/>
    <dgm:cxn modelId="{CE215FD2-D56D-49DF-B202-40D1760A8C05}" type="presParOf" srcId="{E81D23A6-061B-495C-8AF0-9DAB81E7BC20}" destId="{8DD53E0F-3B58-490E-87C9-A504BC6B384A}" srcOrd="3" destOrd="0" presId="urn:microsoft.com/office/officeart/2005/8/layout/process3"/>
    <dgm:cxn modelId="{C50CA521-89EA-4B09-8E5F-C033DDADF8C0}" type="presParOf" srcId="{8DD53E0F-3B58-490E-87C9-A504BC6B384A}" destId="{6433DB0F-A9D5-47E7-91A4-F74003BF1A4A}" srcOrd="0" destOrd="0" presId="urn:microsoft.com/office/officeart/2005/8/layout/process3"/>
    <dgm:cxn modelId="{95FA3BEA-7CE5-4040-A375-1EF8EBA18D16}" type="presParOf" srcId="{E81D23A6-061B-495C-8AF0-9DAB81E7BC20}" destId="{657DA88C-F4EA-4077-B4CF-BA649EA01AFC}" srcOrd="4" destOrd="0" presId="urn:microsoft.com/office/officeart/2005/8/layout/process3"/>
    <dgm:cxn modelId="{684093BE-E96F-4678-AA6F-F626DBB009DC}" type="presParOf" srcId="{657DA88C-F4EA-4077-B4CF-BA649EA01AFC}" destId="{9488FBB3-0544-4D28-AE39-997F2847DC16}" srcOrd="0" destOrd="0" presId="urn:microsoft.com/office/officeart/2005/8/layout/process3"/>
    <dgm:cxn modelId="{81D83967-740C-4D8C-83C4-D1E7F7F4FAA0}" type="presParOf" srcId="{657DA88C-F4EA-4077-B4CF-BA649EA01AFC}" destId="{B06DD6A5-FD6A-4DCF-9C6F-64B94BE8EAA5}" srcOrd="1" destOrd="0" presId="urn:microsoft.com/office/officeart/2005/8/layout/process3"/>
    <dgm:cxn modelId="{7A992B80-06DE-4374-93C3-9E904E15ABB1}" type="presParOf" srcId="{657DA88C-F4EA-4077-B4CF-BA649EA01AFC}" destId="{24C86387-F94B-4E0B-AEC0-AF5CF98CFC8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11B7EF-1B51-4C25-9B27-DF149A8F5044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FECCAD-CFD2-412E-B008-D2EC8213BF98}">
      <dgm:prSet phldrT="[Text]"/>
      <dgm:spPr/>
      <dgm:t>
        <a:bodyPr/>
        <a:lstStyle/>
        <a:p>
          <a:r>
            <a:rPr lang="en-US" dirty="0" smtClean="0"/>
            <a:t>Sejarah: Pemda telah ada sejak </a:t>
          </a:r>
          <a:r>
            <a:rPr lang="en-US" dirty="0" err="1" smtClean="0"/>
            <a:t>zaman</a:t>
          </a:r>
          <a:r>
            <a:rPr lang="en-US" dirty="0" smtClean="0"/>
            <a:t> kerajaan</a:t>
          </a:r>
          <a:endParaRPr lang="en-US" dirty="0"/>
        </a:p>
      </dgm:t>
    </dgm:pt>
    <dgm:pt modelId="{F51766E6-C378-4CBA-8FAB-4A1C30B31523}" type="parTrans" cxnId="{57B2CE1C-28B9-47BC-8FA8-19D727FED952}">
      <dgm:prSet/>
      <dgm:spPr/>
      <dgm:t>
        <a:bodyPr/>
        <a:lstStyle/>
        <a:p>
          <a:endParaRPr lang="en-US"/>
        </a:p>
      </dgm:t>
    </dgm:pt>
    <dgm:pt modelId="{EB2E6C55-D6CE-410D-96CD-EF11124A12D0}" type="sibTrans" cxnId="{57B2CE1C-28B9-47BC-8FA8-19D727FED952}">
      <dgm:prSet/>
      <dgm:spPr/>
      <dgm:t>
        <a:bodyPr/>
        <a:lstStyle/>
        <a:p>
          <a:endParaRPr lang="en-US"/>
        </a:p>
      </dgm:t>
    </dgm:pt>
    <dgm:pt modelId="{3AF4A3F1-2286-40B3-90CC-298FFE4C6BF7}">
      <dgm:prSet phldrT="[Text]"/>
      <dgm:spPr/>
      <dgm:t>
        <a:bodyPr/>
        <a:lstStyle/>
        <a:p>
          <a:r>
            <a:rPr lang="en-US" dirty="0" smtClean="0"/>
            <a:t>Kondisi wilayah: Gugusan kepulauan</a:t>
          </a:r>
          <a:endParaRPr lang="en-US" dirty="0"/>
        </a:p>
      </dgm:t>
    </dgm:pt>
    <dgm:pt modelId="{1D979C1F-372F-4453-84DE-EB00DCEB76E4}" type="parTrans" cxnId="{5B2A58A8-C014-4BE3-8ED7-6D7CB3EE4E6C}">
      <dgm:prSet/>
      <dgm:spPr/>
      <dgm:t>
        <a:bodyPr/>
        <a:lstStyle/>
        <a:p>
          <a:endParaRPr lang="en-US"/>
        </a:p>
      </dgm:t>
    </dgm:pt>
    <dgm:pt modelId="{FC3B289D-0FBA-4724-8BBA-597727CD6C4E}" type="sibTrans" cxnId="{5B2A58A8-C014-4BE3-8ED7-6D7CB3EE4E6C}">
      <dgm:prSet/>
      <dgm:spPr/>
      <dgm:t>
        <a:bodyPr/>
        <a:lstStyle/>
        <a:p>
          <a:endParaRPr lang="en-US"/>
        </a:p>
      </dgm:t>
    </dgm:pt>
    <dgm:pt modelId="{5FC4F8D5-56BF-4273-9D52-8B4650AD7F04}">
      <dgm:prSet phldrT="[Text]"/>
      <dgm:spPr/>
      <dgm:t>
        <a:bodyPr/>
        <a:lstStyle/>
        <a:p>
          <a:r>
            <a:rPr lang="en-US" dirty="0" smtClean="0"/>
            <a:t>Keterbatasan pemerintah: Tidak mungkin pemerintah pusat menangani urusan pemerintahan dari Sabang-</a:t>
          </a:r>
          <a:r>
            <a:rPr lang="en-US" dirty="0" err="1" smtClean="0"/>
            <a:t>Merauke</a:t>
          </a:r>
          <a:endParaRPr lang="en-US" dirty="0"/>
        </a:p>
      </dgm:t>
    </dgm:pt>
    <dgm:pt modelId="{9A17B4B6-2366-45C2-8D1A-37061DE30823}" type="parTrans" cxnId="{5E1B1C8E-5656-4C7A-B1E6-78D415893FB3}">
      <dgm:prSet/>
      <dgm:spPr/>
      <dgm:t>
        <a:bodyPr/>
        <a:lstStyle/>
        <a:p>
          <a:endParaRPr lang="en-US"/>
        </a:p>
      </dgm:t>
    </dgm:pt>
    <dgm:pt modelId="{D20E7105-E63B-49F9-AFE6-261E379EBFF7}" type="sibTrans" cxnId="{5E1B1C8E-5656-4C7A-B1E6-78D415893FB3}">
      <dgm:prSet/>
      <dgm:spPr/>
      <dgm:t>
        <a:bodyPr/>
        <a:lstStyle/>
        <a:p>
          <a:endParaRPr lang="en-US"/>
        </a:p>
      </dgm:t>
    </dgm:pt>
    <dgm:pt modelId="{469B0710-3F65-436F-A9D0-F4079832E416}">
      <dgm:prSet phldrT="[Text]"/>
      <dgm:spPr/>
      <dgm:t>
        <a:bodyPr/>
        <a:lstStyle/>
        <a:p>
          <a:r>
            <a:rPr lang="en-US" dirty="0" smtClean="0"/>
            <a:t>Psikologis-Politis: Semangat persatuan dan kesatuan</a:t>
          </a:r>
          <a:endParaRPr lang="en-US" dirty="0"/>
        </a:p>
      </dgm:t>
    </dgm:pt>
    <dgm:pt modelId="{0B973F3C-D4B4-401D-984A-08E42462F95C}" type="parTrans" cxnId="{E40A1AFB-20E4-4253-802A-27D1ACE8C973}">
      <dgm:prSet/>
      <dgm:spPr/>
      <dgm:t>
        <a:bodyPr/>
        <a:lstStyle/>
        <a:p>
          <a:endParaRPr lang="en-US"/>
        </a:p>
      </dgm:t>
    </dgm:pt>
    <dgm:pt modelId="{5C707743-DAC5-48F1-AFA2-913BB9957B03}" type="sibTrans" cxnId="{E40A1AFB-20E4-4253-802A-27D1ACE8C973}">
      <dgm:prSet/>
      <dgm:spPr/>
      <dgm:t>
        <a:bodyPr/>
        <a:lstStyle/>
        <a:p>
          <a:endParaRPr lang="en-US"/>
        </a:p>
      </dgm:t>
    </dgm:pt>
    <dgm:pt modelId="{617C9ED7-B866-40BF-9BE3-676B3922C71E}" type="pres">
      <dgm:prSet presAssocID="{5211B7EF-1B51-4C25-9B27-DF149A8F5044}" presName="matrix" presStyleCnt="0">
        <dgm:presLayoutVars>
          <dgm:chMax val="1"/>
          <dgm:dir/>
          <dgm:resizeHandles val="exact"/>
        </dgm:presLayoutVars>
      </dgm:prSet>
      <dgm:spPr/>
    </dgm:pt>
    <dgm:pt modelId="{E4A37C4B-F141-4F65-A2D6-8A55BBED5EA6}" type="pres">
      <dgm:prSet presAssocID="{5211B7EF-1B51-4C25-9B27-DF149A8F5044}" presName="axisShape" presStyleLbl="bgShp" presStyleIdx="0" presStyleCnt="1"/>
      <dgm:spPr/>
    </dgm:pt>
    <dgm:pt modelId="{9547C4AA-95B5-45E9-BECD-C9F06DB85BD1}" type="pres">
      <dgm:prSet presAssocID="{5211B7EF-1B51-4C25-9B27-DF149A8F5044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9D719-BCEA-4E94-84E3-56722B24B402}" type="pres">
      <dgm:prSet presAssocID="{5211B7EF-1B51-4C25-9B27-DF149A8F5044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F2C77-B331-430A-ABA1-506C4202A0D7}" type="pres">
      <dgm:prSet presAssocID="{5211B7EF-1B51-4C25-9B27-DF149A8F5044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AD641-8900-4FD0-8EFB-F3A4F06A02B2}" type="pres">
      <dgm:prSet presAssocID="{5211B7EF-1B51-4C25-9B27-DF149A8F5044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40A1AFB-20E4-4253-802A-27D1ACE8C973}" srcId="{5211B7EF-1B51-4C25-9B27-DF149A8F5044}" destId="{469B0710-3F65-436F-A9D0-F4079832E416}" srcOrd="3" destOrd="0" parTransId="{0B973F3C-D4B4-401D-984A-08E42462F95C}" sibTransId="{5C707743-DAC5-48F1-AFA2-913BB9957B03}"/>
    <dgm:cxn modelId="{5E1B1C8E-5656-4C7A-B1E6-78D415893FB3}" srcId="{5211B7EF-1B51-4C25-9B27-DF149A8F5044}" destId="{5FC4F8D5-56BF-4273-9D52-8B4650AD7F04}" srcOrd="2" destOrd="0" parTransId="{9A17B4B6-2366-45C2-8D1A-37061DE30823}" sibTransId="{D20E7105-E63B-49F9-AFE6-261E379EBFF7}"/>
    <dgm:cxn modelId="{43B9AE65-7935-491B-B44A-5C55F55D2A84}" type="presOf" srcId="{469B0710-3F65-436F-A9D0-F4079832E416}" destId="{A25AD641-8900-4FD0-8EFB-F3A4F06A02B2}" srcOrd="0" destOrd="0" presId="urn:microsoft.com/office/officeart/2005/8/layout/matrix2"/>
    <dgm:cxn modelId="{EC8382B1-D8F8-4656-AE86-766B76549D0B}" type="presOf" srcId="{3AF4A3F1-2286-40B3-90CC-298FFE4C6BF7}" destId="{BAB9D719-BCEA-4E94-84E3-56722B24B402}" srcOrd="0" destOrd="0" presId="urn:microsoft.com/office/officeart/2005/8/layout/matrix2"/>
    <dgm:cxn modelId="{BF7B5A97-5FBE-4D4F-BC37-8E1522D6754C}" type="presOf" srcId="{D5FECCAD-CFD2-412E-B008-D2EC8213BF98}" destId="{9547C4AA-95B5-45E9-BECD-C9F06DB85BD1}" srcOrd="0" destOrd="0" presId="urn:microsoft.com/office/officeart/2005/8/layout/matrix2"/>
    <dgm:cxn modelId="{A29CA0C8-9B76-4298-8A76-F5AB7B7DDC97}" type="presOf" srcId="{5211B7EF-1B51-4C25-9B27-DF149A8F5044}" destId="{617C9ED7-B866-40BF-9BE3-676B3922C71E}" srcOrd="0" destOrd="0" presId="urn:microsoft.com/office/officeart/2005/8/layout/matrix2"/>
    <dgm:cxn modelId="{904129B6-54E8-41AE-ACC8-00B56AD0CDCF}" type="presOf" srcId="{5FC4F8D5-56BF-4273-9D52-8B4650AD7F04}" destId="{E88F2C77-B331-430A-ABA1-506C4202A0D7}" srcOrd="0" destOrd="0" presId="urn:microsoft.com/office/officeart/2005/8/layout/matrix2"/>
    <dgm:cxn modelId="{5B2A58A8-C014-4BE3-8ED7-6D7CB3EE4E6C}" srcId="{5211B7EF-1B51-4C25-9B27-DF149A8F5044}" destId="{3AF4A3F1-2286-40B3-90CC-298FFE4C6BF7}" srcOrd="1" destOrd="0" parTransId="{1D979C1F-372F-4453-84DE-EB00DCEB76E4}" sibTransId="{FC3B289D-0FBA-4724-8BBA-597727CD6C4E}"/>
    <dgm:cxn modelId="{57B2CE1C-28B9-47BC-8FA8-19D727FED952}" srcId="{5211B7EF-1B51-4C25-9B27-DF149A8F5044}" destId="{D5FECCAD-CFD2-412E-B008-D2EC8213BF98}" srcOrd="0" destOrd="0" parTransId="{F51766E6-C378-4CBA-8FAB-4A1C30B31523}" sibTransId="{EB2E6C55-D6CE-410D-96CD-EF11124A12D0}"/>
    <dgm:cxn modelId="{78CE24E2-DDA4-44D7-B4F7-AA0CDCBBD8C8}" type="presParOf" srcId="{617C9ED7-B866-40BF-9BE3-676B3922C71E}" destId="{E4A37C4B-F141-4F65-A2D6-8A55BBED5EA6}" srcOrd="0" destOrd="0" presId="urn:microsoft.com/office/officeart/2005/8/layout/matrix2"/>
    <dgm:cxn modelId="{1BDD96F0-DF40-4C5F-98E7-D166AEF67AEF}" type="presParOf" srcId="{617C9ED7-B866-40BF-9BE3-676B3922C71E}" destId="{9547C4AA-95B5-45E9-BECD-C9F06DB85BD1}" srcOrd="1" destOrd="0" presId="urn:microsoft.com/office/officeart/2005/8/layout/matrix2"/>
    <dgm:cxn modelId="{C801F3ED-02A7-49C5-9998-F2065ACA856E}" type="presParOf" srcId="{617C9ED7-B866-40BF-9BE3-676B3922C71E}" destId="{BAB9D719-BCEA-4E94-84E3-56722B24B402}" srcOrd="2" destOrd="0" presId="urn:microsoft.com/office/officeart/2005/8/layout/matrix2"/>
    <dgm:cxn modelId="{1FA2F8FC-97F5-4880-B01F-C7C395AA7ACD}" type="presParOf" srcId="{617C9ED7-B866-40BF-9BE3-676B3922C71E}" destId="{E88F2C77-B331-430A-ABA1-506C4202A0D7}" srcOrd="3" destOrd="0" presId="urn:microsoft.com/office/officeart/2005/8/layout/matrix2"/>
    <dgm:cxn modelId="{98DE7752-6951-4188-B336-3E869117B387}" type="presParOf" srcId="{617C9ED7-B866-40BF-9BE3-676B3922C71E}" destId="{A25AD641-8900-4FD0-8EFB-F3A4F06A02B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371DC3-17E2-4704-A680-B01C3D42EE34}" type="doc">
      <dgm:prSet loTypeId="urn:microsoft.com/office/officeart/2005/8/layout/cycle5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3F85DA3-3750-4607-BCD3-DCDC34521566}">
      <dgm:prSet phldrT="[Text]"/>
      <dgm:spPr/>
      <dgm:t>
        <a:bodyPr/>
        <a:lstStyle/>
        <a:p>
          <a:r>
            <a:rPr lang="en-US" dirty="0" smtClean="0"/>
            <a:t>UUD 1945</a:t>
          </a:r>
          <a:endParaRPr lang="en-US" dirty="0"/>
        </a:p>
      </dgm:t>
    </dgm:pt>
    <dgm:pt modelId="{B68FF412-E4CD-43BD-B5DA-8990EAA45CFD}" type="parTrans" cxnId="{EAF01F79-CBF2-4857-8F26-82390872FE88}">
      <dgm:prSet/>
      <dgm:spPr/>
      <dgm:t>
        <a:bodyPr/>
        <a:lstStyle/>
        <a:p>
          <a:endParaRPr lang="en-US"/>
        </a:p>
      </dgm:t>
    </dgm:pt>
    <dgm:pt modelId="{D94E42B3-3DC3-4983-97C7-07457BC5B899}" type="sibTrans" cxnId="{EAF01F79-CBF2-4857-8F26-82390872FE88}">
      <dgm:prSet/>
      <dgm:spPr/>
      <dgm:t>
        <a:bodyPr/>
        <a:lstStyle/>
        <a:p>
          <a:endParaRPr lang="en-US"/>
        </a:p>
      </dgm:t>
    </dgm:pt>
    <dgm:pt modelId="{317B0157-FEDC-4D6E-BD62-5B8AEBE905BB}">
      <dgm:prSet phldrT="[Text]"/>
      <dgm:spPr/>
      <dgm:t>
        <a:bodyPr/>
        <a:lstStyle/>
        <a:p>
          <a:r>
            <a:rPr lang="en-US" dirty="0" smtClean="0"/>
            <a:t>UU No. 22/1948 tt Pokok Pemerintahan Daerah</a:t>
          </a:r>
          <a:endParaRPr lang="en-US" dirty="0"/>
        </a:p>
      </dgm:t>
    </dgm:pt>
    <dgm:pt modelId="{8AE5ACE6-F9B0-431D-ACEB-427F0C7F35BE}" type="parTrans" cxnId="{B9E89152-7AF9-4A6B-B6E6-A1F33ABBE7A4}">
      <dgm:prSet/>
      <dgm:spPr/>
      <dgm:t>
        <a:bodyPr/>
        <a:lstStyle/>
        <a:p>
          <a:endParaRPr lang="en-US"/>
        </a:p>
      </dgm:t>
    </dgm:pt>
    <dgm:pt modelId="{47ADBA98-25DE-4BE4-9F66-0334195D604C}" type="sibTrans" cxnId="{B9E89152-7AF9-4A6B-B6E6-A1F33ABBE7A4}">
      <dgm:prSet/>
      <dgm:spPr/>
      <dgm:t>
        <a:bodyPr/>
        <a:lstStyle/>
        <a:p>
          <a:endParaRPr lang="en-US"/>
        </a:p>
      </dgm:t>
    </dgm:pt>
    <dgm:pt modelId="{A6D5216E-947B-45A8-9817-BD1E285F0360}">
      <dgm:prSet phldrT="[Text]"/>
      <dgm:spPr/>
      <dgm:t>
        <a:bodyPr/>
        <a:lstStyle/>
        <a:p>
          <a:r>
            <a:rPr lang="en-US" dirty="0" smtClean="0"/>
            <a:t>UU No. 1/1957 tt Pokok-Pokok Pemerintahan Daerah</a:t>
          </a:r>
          <a:endParaRPr lang="en-US" dirty="0"/>
        </a:p>
      </dgm:t>
    </dgm:pt>
    <dgm:pt modelId="{613D618D-4C81-477C-86F0-977E981D95C7}" type="parTrans" cxnId="{8DC64FF3-2EAA-4D38-9B55-1D23C454B7FE}">
      <dgm:prSet/>
      <dgm:spPr/>
      <dgm:t>
        <a:bodyPr/>
        <a:lstStyle/>
        <a:p>
          <a:endParaRPr lang="en-US"/>
        </a:p>
      </dgm:t>
    </dgm:pt>
    <dgm:pt modelId="{E7CC3D5E-9174-4571-BFCA-64E71636C8AD}" type="sibTrans" cxnId="{8DC64FF3-2EAA-4D38-9B55-1D23C454B7FE}">
      <dgm:prSet/>
      <dgm:spPr/>
      <dgm:t>
        <a:bodyPr/>
        <a:lstStyle/>
        <a:p>
          <a:endParaRPr lang="en-US"/>
        </a:p>
      </dgm:t>
    </dgm:pt>
    <dgm:pt modelId="{4BFAB8CC-0788-4268-B1B8-E79156621F2E}">
      <dgm:prSet phldrT="[Text]"/>
      <dgm:spPr/>
      <dgm:t>
        <a:bodyPr/>
        <a:lstStyle/>
        <a:p>
          <a:r>
            <a:rPr lang="en-US" dirty="0" smtClean="0"/>
            <a:t>UU No. 18/1965 tt Pokok Pemerintahan Daerah</a:t>
          </a:r>
          <a:endParaRPr lang="en-US" dirty="0"/>
        </a:p>
      </dgm:t>
    </dgm:pt>
    <dgm:pt modelId="{FF89F0C1-E529-4E88-9328-4872C7B3628F}" type="parTrans" cxnId="{FBF788E3-82A8-4019-8777-1875F1966192}">
      <dgm:prSet/>
      <dgm:spPr/>
      <dgm:t>
        <a:bodyPr/>
        <a:lstStyle/>
        <a:p>
          <a:endParaRPr lang="en-US"/>
        </a:p>
      </dgm:t>
    </dgm:pt>
    <dgm:pt modelId="{11E28CBA-A4E5-415F-B4C8-32E187435937}" type="sibTrans" cxnId="{FBF788E3-82A8-4019-8777-1875F1966192}">
      <dgm:prSet/>
      <dgm:spPr/>
      <dgm:t>
        <a:bodyPr/>
        <a:lstStyle/>
        <a:p>
          <a:endParaRPr lang="en-US"/>
        </a:p>
      </dgm:t>
    </dgm:pt>
    <dgm:pt modelId="{219A1E27-7778-4B10-BA21-80B8CCAFF5EA}">
      <dgm:prSet phldrT="[Text]"/>
      <dgm:spPr/>
      <dgm:t>
        <a:bodyPr/>
        <a:lstStyle/>
        <a:p>
          <a:r>
            <a:rPr lang="en-US" dirty="0" smtClean="0"/>
            <a:t>UU No. 5/1974 tt Pokok-Pokok Pemerintahan Daerah</a:t>
          </a:r>
          <a:endParaRPr lang="en-US" dirty="0"/>
        </a:p>
      </dgm:t>
    </dgm:pt>
    <dgm:pt modelId="{CE7C53CD-FDF4-4065-B3CA-AD949E203C2A}" type="parTrans" cxnId="{3430D78A-C2FB-4C7D-A1D1-AF1EE777DC8B}">
      <dgm:prSet/>
      <dgm:spPr/>
      <dgm:t>
        <a:bodyPr/>
        <a:lstStyle/>
        <a:p>
          <a:endParaRPr lang="en-US"/>
        </a:p>
      </dgm:t>
    </dgm:pt>
    <dgm:pt modelId="{D40A6826-2387-454A-939B-9F311EF6B9D2}" type="sibTrans" cxnId="{3430D78A-C2FB-4C7D-A1D1-AF1EE777DC8B}">
      <dgm:prSet/>
      <dgm:spPr/>
      <dgm:t>
        <a:bodyPr/>
        <a:lstStyle/>
        <a:p>
          <a:endParaRPr lang="en-US"/>
        </a:p>
      </dgm:t>
    </dgm:pt>
    <dgm:pt modelId="{F0D3488A-C043-43AE-B776-4341F623948A}">
      <dgm:prSet phldrT="[Text]"/>
      <dgm:spPr/>
      <dgm:t>
        <a:bodyPr/>
        <a:lstStyle/>
        <a:p>
          <a:r>
            <a:rPr lang="en-US" dirty="0" smtClean="0"/>
            <a:t>UU No. 22/1999 tt Pemerintahan Daerah</a:t>
          </a:r>
          <a:endParaRPr lang="en-US" dirty="0"/>
        </a:p>
      </dgm:t>
    </dgm:pt>
    <dgm:pt modelId="{23099B5C-A66D-41F5-A88A-F54803FF73F0}" type="parTrans" cxnId="{E6A2EB82-39BA-4A4A-A0CF-4E92725A51D4}">
      <dgm:prSet/>
      <dgm:spPr/>
      <dgm:t>
        <a:bodyPr/>
        <a:lstStyle/>
        <a:p>
          <a:endParaRPr lang="en-US"/>
        </a:p>
      </dgm:t>
    </dgm:pt>
    <dgm:pt modelId="{9E9E1E99-A36E-446D-A13C-7FBA9E99A669}" type="sibTrans" cxnId="{E6A2EB82-39BA-4A4A-A0CF-4E92725A51D4}">
      <dgm:prSet/>
      <dgm:spPr/>
      <dgm:t>
        <a:bodyPr/>
        <a:lstStyle/>
        <a:p>
          <a:endParaRPr lang="en-US"/>
        </a:p>
      </dgm:t>
    </dgm:pt>
    <dgm:pt modelId="{B3D29DBD-83DF-4680-8038-8B1805D91160}">
      <dgm:prSet phldrT="[Text]"/>
      <dgm:spPr/>
      <dgm:t>
        <a:bodyPr/>
        <a:lstStyle/>
        <a:p>
          <a:r>
            <a:rPr lang="en-US" dirty="0" smtClean="0"/>
            <a:t>UU No. 32/2004 tt Pemerintahan Daerah</a:t>
          </a:r>
          <a:endParaRPr lang="en-US" dirty="0"/>
        </a:p>
      </dgm:t>
    </dgm:pt>
    <dgm:pt modelId="{93253E94-3A51-4032-BD04-865C822E26A2}" type="parTrans" cxnId="{E511DF32-3CE3-464B-BCB5-FAB8D9B3C1B3}">
      <dgm:prSet/>
      <dgm:spPr/>
      <dgm:t>
        <a:bodyPr/>
        <a:lstStyle/>
        <a:p>
          <a:endParaRPr lang="en-US"/>
        </a:p>
      </dgm:t>
    </dgm:pt>
    <dgm:pt modelId="{DA364F12-38C5-4024-B51B-67371395548F}" type="sibTrans" cxnId="{E511DF32-3CE3-464B-BCB5-FAB8D9B3C1B3}">
      <dgm:prSet/>
      <dgm:spPr/>
      <dgm:t>
        <a:bodyPr/>
        <a:lstStyle/>
        <a:p>
          <a:endParaRPr lang="en-US"/>
        </a:p>
      </dgm:t>
    </dgm:pt>
    <dgm:pt modelId="{4FB536D4-B60A-447B-B39F-3DA2D87C6227}">
      <dgm:prSet phldrT="[Text]"/>
      <dgm:spPr/>
      <dgm:t>
        <a:bodyPr/>
        <a:lstStyle/>
        <a:p>
          <a:r>
            <a:rPr lang="en-US" dirty="0" smtClean="0"/>
            <a:t>UU No. 23/2014 tt Pemerintahan Daerah</a:t>
          </a:r>
          <a:endParaRPr lang="en-US" dirty="0"/>
        </a:p>
      </dgm:t>
    </dgm:pt>
    <dgm:pt modelId="{508E3056-5FAD-4CBA-8235-53E167B9D2EB}" type="parTrans" cxnId="{0808EC6B-F585-41FD-BAFE-CFF1A4A2A383}">
      <dgm:prSet/>
      <dgm:spPr/>
      <dgm:t>
        <a:bodyPr/>
        <a:lstStyle/>
        <a:p>
          <a:endParaRPr lang="en-US"/>
        </a:p>
      </dgm:t>
    </dgm:pt>
    <dgm:pt modelId="{9E987645-25E0-4B70-B3C0-917DB2558FAA}" type="sibTrans" cxnId="{0808EC6B-F585-41FD-BAFE-CFF1A4A2A383}">
      <dgm:prSet/>
      <dgm:spPr/>
      <dgm:t>
        <a:bodyPr/>
        <a:lstStyle/>
        <a:p>
          <a:endParaRPr lang="en-US"/>
        </a:p>
      </dgm:t>
    </dgm:pt>
    <dgm:pt modelId="{7C7DA5FC-66ED-4604-ABA9-B89577BB1860}">
      <dgm:prSet phldrT="[Text]"/>
      <dgm:spPr/>
      <dgm:t>
        <a:bodyPr/>
        <a:lstStyle/>
        <a:p>
          <a:r>
            <a:rPr lang="en-US" dirty="0" smtClean="0"/>
            <a:t>UU No. 9/2015 tt Perubahan Kedua UU No. 23/2014</a:t>
          </a:r>
          <a:endParaRPr lang="en-US" dirty="0"/>
        </a:p>
      </dgm:t>
    </dgm:pt>
    <dgm:pt modelId="{FBD97697-019C-4D3B-8C6A-ED37A5DF4C18}" type="parTrans" cxnId="{509CD9D6-3DEB-4D0E-902D-3FC7F1AD5166}">
      <dgm:prSet/>
      <dgm:spPr/>
      <dgm:t>
        <a:bodyPr/>
        <a:lstStyle/>
        <a:p>
          <a:endParaRPr lang="en-US"/>
        </a:p>
      </dgm:t>
    </dgm:pt>
    <dgm:pt modelId="{F39AA225-2830-4217-931F-E14755F21D2C}" type="sibTrans" cxnId="{509CD9D6-3DEB-4D0E-902D-3FC7F1AD5166}">
      <dgm:prSet/>
      <dgm:spPr/>
      <dgm:t>
        <a:bodyPr/>
        <a:lstStyle/>
        <a:p>
          <a:endParaRPr lang="en-US"/>
        </a:p>
      </dgm:t>
    </dgm:pt>
    <dgm:pt modelId="{A14A88E6-2AB5-48AC-A1DD-1A55AE888139}" type="pres">
      <dgm:prSet presAssocID="{98371DC3-17E2-4704-A680-B01C3D42EE34}" presName="cycle" presStyleCnt="0">
        <dgm:presLayoutVars>
          <dgm:dir/>
          <dgm:resizeHandles val="exact"/>
        </dgm:presLayoutVars>
      </dgm:prSet>
      <dgm:spPr/>
    </dgm:pt>
    <dgm:pt modelId="{7FDBE627-3859-4186-BCCF-B3F5D591535E}" type="pres">
      <dgm:prSet presAssocID="{C3F85DA3-3750-4607-BCD3-DCDC34521566}" presName="node" presStyleLbl="node1" presStyleIdx="0" presStyleCnt="9">
        <dgm:presLayoutVars>
          <dgm:bulletEnabled val="1"/>
        </dgm:presLayoutVars>
      </dgm:prSet>
      <dgm:spPr/>
    </dgm:pt>
    <dgm:pt modelId="{85F0C87C-82E6-42AE-9401-5078A6629463}" type="pres">
      <dgm:prSet presAssocID="{C3F85DA3-3750-4607-BCD3-DCDC34521566}" presName="spNode" presStyleCnt="0"/>
      <dgm:spPr/>
    </dgm:pt>
    <dgm:pt modelId="{9EDB498D-351D-4B58-A7BA-86EBBA64A6C3}" type="pres">
      <dgm:prSet presAssocID="{D94E42B3-3DC3-4983-97C7-07457BC5B899}" presName="sibTrans" presStyleLbl="sibTrans1D1" presStyleIdx="0" presStyleCnt="9"/>
      <dgm:spPr/>
    </dgm:pt>
    <dgm:pt modelId="{8064DA05-D3CC-4DAA-996F-0F23FA80DBA6}" type="pres">
      <dgm:prSet presAssocID="{317B0157-FEDC-4D6E-BD62-5B8AEBE905B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43AC5-EB08-4FF4-9A1A-1791D8013388}" type="pres">
      <dgm:prSet presAssocID="{317B0157-FEDC-4D6E-BD62-5B8AEBE905BB}" presName="spNode" presStyleCnt="0"/>
      <dgm:spPr/>
    </dgm:pt>
    <dgm:pt modelId="{71367FA3-2A9B-45D4-8CD9-B54A7D708A01}" type="pres">
      <dgm:prSet presAssocID="{47ADBA98-25DE-4BE4-9F66-0334195D604C}" presName="sibTrans" presStyleLbl="sibTrans1D1" presStyleIdx="1" presStyleCnt="9"/>
      <dgm:spPr/>
    </dgm:pt>
    <dgm:pt modelId="{0AC91C9C-E5EC-4A0B-9A43-9F135805553A}" type="pres">
      <dgm:prSet presAssocID="{A6D5216E-947B-45A8-9817-BD1E285F036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66593-22AE-4921-8DAD-AEEA067DB30A}" type="pres">
      <dgm:prSet presAssocID="{A6D5216E-947B-45A8-9817-BD1E285F0360}" presName="spNode" presStyleCnt="0"/>
      <dgm:spPr/>
    </dgm:pt>
    <dgm:pt modelId="{9927DFD8-EB76-4C94-BB58-5E48D6A0EB9A}" type="pres">
      <dgm:prSet presAssocID="{E7CC3D5E-9174-4571-BFCA-64E71636C8AD}" presName="sibTrans" presStyleLbl="sibTrans1D1" presStyleIdx="2" presStyleCnt="9"/>
      <dgm:spPr/>
    </dgm:pt>
    <dgm:pt modelId="{FF0D8808-B115-474C-9A9C-12A69F1FAB56}" type="pres">
      <dgm:prSet presAssocID="{4BFAB8CC-0788-4268-B1B8-E79156621F2E}" presName="node" presStyleLbl="node1" presStyleIdx="3" presStyleCnt="9">
        <dgm:presLayoutVars>
          <dgm:bulletEnabled val="1"/>
        </dgm:presLayoutVars>
      </dgm:prSet>
      <dgm:spPr/>
    </dgm:pt>
    <dgm:pt modelId="{26046377-6C1A-4D4B-BE30-4FF099C0E6FA}" type="pres">
      <dgm:prSet presAssocID="{4BFAB8CC-0788-4268-B1B8-E79156621F2E}" presName="spNode" presStyleCnt="0"/>
      <dgm:spPr/>
    </dgm:pt>
    <dgm:pt modelId="{F49413B8-09D3-437A-898B-EB889F35FD44}" type="pres">
      <dgm:prSet presAssocID="{11E28CBA-A4E5-415F-B4C8-32E187435937}" presName="sibTrans" presStyleLbl="sibTrans1D1" presStyleIdx="3" presStyleCnt="9"/>
      <dgm:spPr/>
    </dgm:pt>
    <dgm:pt modelId="{CFD6E397-1307-4F3A-9B1E-312E1734A7A3}" type="pres">
      <dgm:prSet presAssocID="{219A1E27-7778-4B10-BA21-80B8CCAFF5EA}" presName="node" presStyleLbl="node1" presStyleIdx="4" presStyleCnt="9">
        <dgm:presLayoutVars>
          <dgm:bulletEnabled val="1"/>
        </dgm:presLayoutVars>
      </dgm:prSet>
      <dgm:spPr/>
    </dgm:pt>
    <dgm:pt modelId="{18F27C93-0641-4B6D-B72D-7CA0FFDD45B8}" type="pres">
      <dgm:prSet presAssocID="{219A1E27-7778-4B10-BA21-80B8CCAFF5EA}" presName="spNode" presStyleCnt="0"/>
      <dgm:spPr/>
    </dgm:pt>
    <dgm:pt modelId="{E4A66EB2-8AAF-47E7-9A6C-0A73EEFB7880}" type="pres">
      <dgm:prSet presAssocID="{D40A6826-2387-454A-939B-9F311EF6B9D2}" presName="sibTrans" presStyleLbl="sibTrans1D1" presStyleIdx="4" presStyleCnt="9"/>
      <dgm:spPr/>
    </dgm:pt>
    <dgm:pt modelId="{C36A5AF8-9412-4234-893C-470909D6EB4C}" type="pres">
      <dgm:prSet presAssocID="{F0D3488A-C043-43AE-B776-4341F623948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AB943-CAE5-4B24-8F9F-1C9F933C8A93}" type="pres">
      <dgm:prSet presAssocID="{F0D3488A-C043-43AE-B776-4341F623948A}" presName="spNode" presStyleCnt="0"/>
      <dgm:spPr/>
    </dgm:pt>
    <dgm:pt modelId="{810882CB-6461-4B7B-B808-59C59F1E8A85}" type="pres">
      <dgm:prSet presAssocID="{9E9E1E99-A36E-446D-A13C-7FBA9E99A669}" presName="sibTrans" presStyleLbl="sibTrans1D1" presStyleIdx="5" presStyleCnt="9"/>
      <dgm:spPr/>
    </dgm:pt>
    <dgm:pt modelId="{9D593DD9-3A7C-4785-9553-222BFA3D6A7C}" type="pres">
      <dgm:prSet presAssocID="{B3D29DBD-83DF-4680-8038-8B1805D91160}" presName="node" presStyleLbl="node1" presStyleIdx="6" presStyleCnt="9">
        <dgm:presLayoutVars>
          <dgm:bulletEnabled val="1"/>
        </dgm:presLayoutVars>
      </dgm:prSet>
      <dgm:spPr/>
    </dgm:pt>
    <dgm:pt modelId="{C48ADBE4-A551-42B3-B1BD-87964411C012}" type="pres">
      <dgm:prSet presAssocID="{B3D29DBD-83DF-4680-8038-8B1805D91160}" presName="spNode" presStyleCnt="0"/>
      <dgm:spPr/>
    </dgm:pt>
    <dgm:pt modelId="{50CDB6ED-2EE7-4A29-89AB-1C4203E48596}" type="pres">
      <dgm:prSet presAssocID="{DA364F12-38C5-4024-B51B-67371395548F}" presName="sibTrans" presStyleLbl="sibTrans1D1" presStyleIdx="6" presStyleCnt="9"/>
      <dgm:spPr/>
    </dgm:pt>
    <dgm:pt modelId="{A93FC963-1B6B-4020-ABB5-9D0338A7A9A7}" type="pres">
      <dgm:prSet presAssocID="{4FB536D4-B60A-447B-B39F-3DA2D87C622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F94D6-1FBF-419A-9958-17B1D3E2C3AA}" type="pres">
      <dgm:prSet presAssocID="{4FB536D4-B60A-447B-B39F-3DA2D87C6227}" presName="spNode" presStyleCnt="0"/>
      <dgm:spPr/>
    </dgm:pt>
    <dgm:pt modelId="{3C7F11C9-015D-4775-8565-ECF4F3162676}" type="pres">
      <dgm:prSet presAssocID="{9E987645-25E0-4B70-B3C0-917DB2558FAA}" presName="sibTrans" presStyleLbl="sibTrans1D1" presStyleIdx="7" presStyleCnt="9"/>
      <dgm:spPr/>
    </dgm:pt>
    <dgm:pt modelId="{81634815-E68B-4D9F-927F-2AD92CF9C93D}" type="pres">
      <dgm:prSet presAssocID="{7C7DA5FC-66ED-4604-ABA9-B89577BB1860}" presName="node" presStyleLbl="node1" presStyleIdx="8" presStyleCnt="9">
        <dgm:presLayoutVars>
          <dgm:bulletEnabled val="1"/>
        </dgm:presLayoutVars>
      </dgm:prSet>
      <dgm:spPr/>
    </dgm:pt>
    <dgm:pt modelId="{549B598A-832C-44E4-9172-868ADAED67CE}" type="pres">
      <dgm:prSet presAssocID="{7C7DA5FC-66ED-4604-ABA9-B89577BB1860}" presName="spNode" presStyleCnt="0"/>
      <dgm:spPr/>
    </dgm:pt>
    <dgm:pt modelId="{DBC3A34A-87EE-4159-8544-D3991BC021DD}" type="pres">
      <dgm:prSet presAssocID="{F39AA225-2830-4217-931F-E14755F21D2C}" presName="sibTrans" presStyleLbl="sibTrans1D1" presStyleIdx="8" presStyleCnt="9"/>
      <dgm:spPr/>
    </dgm:pt>
  </dgm:ptLst>
  <dgm:cxnLst>
    <dgm:cxn modelId="{DEB87359-5689-409E-8241-17FF38016C40}" type="presOf" srcId="{11E28CBA-A4E5-415F-B4C8-32E187435937}" destId="{F49413B8-09D3-437A-898B-EB889F35FD44}" srcOrd="0" destOrd="0" presId="urn:microsoft.com/office/officeart/2005/8/layout/cycle5"/>
    <dgm:cxn modelId="{FBF788E3-82A8-4019-8777-1875F1966192}" srcId="{98371DC3-17E2-4704-A680-B01C3D42EE34}" destId="{4BFAB8CC-0788-4268-B1B8-E79156621F2E}" srcOrd="3" destOrd="0" parTransId="{FF89F0C1-E529-4E88-9328-4872C7B3628F}" sibTransId="{11E28CBA-A4E5-415F-B4C8-32E187435937}"/>
    <dgm:cxn modelId="{F5EBC76A-FAF3-4039-A222-FC4CF174C201}" type="presOf" srcId="{98371DC3-17E2-4704-A680-B01C3D42EE34}" destId="{A14A88E6-2AB5-48AC-A1DD-1A55AE888139}" srcOrd="0" destOrd="0" presId="urn:microsoft.com/office/officeart/2005/8/layout/cycle5"/>
    <dgm:cxn modelId="{7F130570-F153-415E-8F70-386DD01A2020}" type="presOf" srcId="{D40A6826-2387-454A-939B-9F311EF6B9D2}" destId="{E4A66EB2-8AAF-47E7-9A6C-0A73EEFB7880}" srcOrd="0" destOrd="0" presId="urn:microsoft.com/office/officeart/2005/8/layout/cycle5"/>
    <dgm:cxn modelId="{76FB658D-4E4F-47A4-898A-B5938EE1FD99}" type="presOf" srcId="{47ADBA98-25DE-4BE4-9F66-0334195D604C}" destId="{71367FA3-2A9B-45D4-8CD9-B54A7D708A01}" srcOrd="0" destOrd="0" presId="urn:microsoft.com/office/officeart/2005/8/layout/cycle5"/>
    <dgm:cxn modelId="{C2BA376E-D09D-4471-8179-4B5AEAB3ACB4}" type="presOf" srcId="{4FB536D4-B60A-447B-B39F-3DA2D87C6227}" destId="{A93FC963-1B6B-4020-ABB5-9D0338A7A9A7}" srcOrd="0" destOrd="0" presId="urn:microsoft.com/office/officeart/2005/8/layout/cycle5"/>
    <dgm:cxn modelId="{7C974DCE-DF99-4F40-BAAF-2A61AB994E29}" type="presOf" srcId="{C3F85DA3-3750-4607-BCD3-DCDC34521566}" destId="{7FDBE627-3859-4186-BCCF-B3F5D591535E}" srcOrd="0" destOrd="0" presId="urn:microsoft.com/office/officeart/2005/8/layout/cycle5"/>
    <dgm:cxn modelId="{09778AA1-219D-4859-BAE1-CF786E03B9AD}" type="presOf" srcId="{DA364F12-38C5-4024-B51B-67371395548F}" destId="{50CDB6ED-2EE7-4A29-89AB-1C4203E48596}" srcOrd="0" destOrd="0" presId="urn:microsoft.com/office/officeart/2005/8/layout/cycle5"/>
    <dgm:cxn modelId="{0808EC6B-F585-41FD-BAFE-CFF1A4A2A383}" srcId="{98371DC3-17E2-4704-A680-B01C3D42EE34}" destId="{4FB536D4-B60A-447B-B39F-3DA2D87C6227}" srcOrd="7" destOrd="0" parTransId="{508E3056-5FAD-4CBA-8235-53E167B9D2EB}" sibTransId="{9E987645-25E0-4B70-B3C0-917DB2558FAA}"/>
    <dgm:cxn modelId="{509CD9D6-3DEB-4D0E-902D-3FC7F1AD5166}" srcId="{98371DC3-17E2-4704-A680-B01C3D42EE34}" destId="{7C7DA5FC-66ED-4604-ABA9-B89577BB1860}" srcOrd="8" destOrd="0" parTransId="{FBD97697-019C-4D3B-8C6A-ED37A5DF4C18}" sibTransId="{F39AA225-2830-4217-931F-E14755F21D2C}"/>
    <dgm:cxn modelId="{569B1E22-9522-4615-ADC9-C81D86E2DD41}" type="presOf" srcId="{317B0157-FEDC-4D6E-BD62-5B8AEBE905BB}" destId="{8064DA05-D3CC-4DAA-996F-0F23FA80DBA6}" srcOrd="0" destOrd="0" presId="urn:microsoft.com/office/officeart/2005/8/layout/cycle5"/>
    <dgm:cxn modelId="{2DFECC65-01AC-47B8-8E07-42A396341E6B}" type="presOf" srcId="{B3D29DBD-83DF-4680-8038-8B1805D91160}" destId="{9D593DD9-3A7C-4785-9553-222BFA3D6A7C}" srcOrd="0" destOrd="0" presId="urn:microsoft.com/office/officeart/2005/8/layout/cycle5"/>
    <dgm:cxn modelId="{77596ECD-646E-4300-986F-A850AED23107}" type="presOf" srcId="{4BFAB8CC-0788-4268-B1B8-E79156621F2E}" destId="{FF0D8808-B115-474C-9A9C-12A69F1FAB56}" srcOrd="0" destOrd="0" presId="urn:microsoft.com/office/officeart/2005/8/layout/cycle5"/>
    <dgm:cxn modelId="{E511DF32-3CE3-464B-BCB5-FAB8D9B3C1B3}" srcId="{98371DC3-17E2-4704-A680-B01C3D42EE34}" destId="{B3D29DBD-83DF-4680-8038-8B1805D91160}" srcOrd="6" destOrd="0" parTransId="{93253E94-3A51-4032-BD04-865C822E26A2}" sibTransId="{DA364F12-38C5-4024-B51B-67371395548F}"/>
    <dgm:cxn modelId="{9BEB061C-46A6-4A20-9A31-6EC4F206F575}" type="presOf" srcId="{D94E42B3-3DC3-4983-97C7-07457BC5B899}" destId="{9EDB498D-351D-4B58-A7BA-86EBBA64A6C3}" srcOrd="0" destOrd="0" presId="urn:microsoft.com/office/officeart/2005/8/layout/cycle5"/>
    <dgm:cxn modelId="{FFD75EEA-FFC9-4823-B743-6CD205858BE4}" type="presOf" srcId="{9E987645-25E0-4B70-B3C0-917DB2558FAA}" destId="{3C7F11C9-015D-4775-8565-ECF4F3162676}" srcOrd="0" destOrd="0" presId="urn:microsoft.com/office/officeart/2005/8/layout/cycle5"/>
    <dgm:cxn modelId="{3430D78A-C2FB-4C7D-A1D1-AF1EE777DC8B}" srcId="{98371DC3-17E2-4704-A680-B01C3D42EE34}" destId="{219A1E27-7778-4B10-BA21-80B8CCAFF5EA}" srcOrd="4" destOrd="0" parTransId="{CE7C53CD-FDF4-4065-B3CA-AD949E203C2A}" sibTransId="{D40A6826-2387-454A-939B-9F311EF6B9D2}"/>
    <dgm:cxn modelId="{7F646218-5146-48DB-AB03-05ACB6E07A25}" type="presOf" srcId="{A6D5216E-947B-45A8-9817-BD1E285F0360}" destId="{0AC91C9C-E5EC-4A0B-9A43-9F135805553A}" srcOrd="0" destOrd="0" presId="urn:microsoft.com/office/officeart/2005/8/layout/cycle5"/>
    <dgm:cxn modelId="{916B477B-7106-4552-90BD-44CEAE1DEAED}" type="presOf" srcId="{E7CC3D5E-9174-4571-BFCA-64E71636C8AD}" destId="{9927DFD8-EB76-4C94-BB58-5E48D6A0EB9A}" srcOrd="0" destOrd="0" presId="urn:microsoft.com/office/officeart/2005/8/layout/cycle5"/>
    <dgm:cxn modelId="{A8EE59FA-46E1-483C-9C9E-F7BA3AC7253A}" type="presOf" srcId="{F39AA225-2830-4217-931F-E14755F21D2C}" destId="{DBC3A34A-87EE-4159-8544-D3991BC021DD}" srcOrd="0" destOrd="0" presId="urn:microsoft.com/office/officeart/2005/8/layout/cycle5"/>
    <dgm:cxn modelId="{E7067E69-A233-44B2-B184-CA6BAD89B06B}" type="presOf" srcId="{7C7DA5FC-66ED-4604-ABA9-B89577BB1860}" destId="{81634815-E68B-4D9F-927F-2AD92CF9C93D}" srcOrd="0" destOrd="0" presId="urn:microsoft.com/office/officeart/2005/8/layout/cycle5"/>
    <dgm:cxn modelId="{EAF01F79-CBF2-4857-8F26-82390872FE88}" srcId="{98371DC3-17E2-4704-A680-B01C3D42EE34}" destId="{C3F85DA3-3750-4607-BCD3-DCDC34521566}" srcOrd="0" destOrd="0" parTransId="{B68FF412-E4CD-43BD-B5DA-8990EAA45CFD}" sibTransId="{D94E42B3-3DC3-4983-97C7-07457BC5B899}"/>
    <dgm:cxn modelId="{8DC64FF3-2EAA-4D38-9B55-1D23C454B7FE}" srcId="{98371DC3-17E2-4704-A680-B01C3D42EE34}" destId="{A6D5216E-947B-45A8-9817-BD1E285F0360}" srcOrd="2" destOrd="0" parTransId="{613D618D-4C81-477C-86F0-977E981D95C7}" sibTransId="{E7CC3D5E-9174-4571-BFCA-64E71636C8AD}"/>
    <dgm:cxn modelId="{A56894D9-1BBE-4BEE-A0E3-7624CECCEFCE}" type="presOf" srcId="{219A1E27-7778-4B10-BA21-80B8CCAFF5EA}" destId="{CFD6E397-1307-4F3A-9B1E-312E1734A7A3}" srcOrd="0" destOrd="0" presId="urn:microsoft.com/office/officeart/2005/8/layout/cycle5"/>
    <dgm:cxn modelId="{12FA9D6D-95AE-415B-8857-6595BCF8C3D4}" type="presOf" srcId="{9E9E1E99-A36E-446D-A13C-7FBA9E99A669}" destId="{810882CB-6461-4B7B-B808-59C59F1E8A85}" srcOrd="0" destOrd="0" presId="urn:microsoft.com/office/officeart/2005/8/layout/cycle5"/>
    <dgm:cxn modelId="{E6A2EB82-39BA-4A4A-A0CF-4E92725A51D4}" srcId="{98371DC3-17E2-4704-A680-B01C3D42EE34}" destId="{F0D3488A-C043-43AE-B776-4341F623948A}" srcOrd="5" destOrd="0" parTransId="{23099B5C-A66D-41F5-A88A-F54803FF73F0}" sibTransId="{9E9E1E99-A36E-446D-A13C-7FBA9E99A669}"/>
    <dgm:cxn modelId="{B9E89152-7AF9-4A6B-B6E6-A1F33ABBE7A4}" srcId="{98371DC3-17E2-4704-A680-B01C3D42EE34}" destId="{317B0157-FEDC-4D6E-BD62-5B8AEBE905BB}" srcOrd="1" destOrd="0" parTransId="{8AE5ACE6-F9B0-431D-ACEB-427F0C7F35BE}" sibTransId="{47ADBA98-25DE-4BE4-9F66-0334195D604C}"/>
    <dgm:cxn modelId="{D0B79783-A6A0-4B62-B769-6295364523E8}" type="presOf" srcId="{F0D3488A-C043-43AE-B776-4341F623948A}" destId="{C36A5AF8-9412-4234-893C-470909D6EB4C}" srcOrd="0" destOrd="0" presId="urn:microsoft.com/office/officeart/2005/8/layout/cycle5"/>
    <dgm:cxn modelId="{62BC8A6D-A880-4AF4-A6BA-B865AE3CEACE}" type="presParOf" srcId="{A14A88E6-2AB5-48AC-A1DD-1A55AE888139}" destId="{7FDBE627-3859-4186-BCCF-B3F5D591535E}" srcOrd="0" destOrd="0" presId="urn:microsoft.com/office/officeart/2005/8/layout/cycle5"/>
    <dgm:cxn modelId="{6EC867C0-3499-47E6-B836-F5478BE36C41}" type="presParOf" srcId="{A14A88E6-2AB5-48AC-A1DD-1A55AE888139}" destId="{85F0C87C-82E6-42AE-9401-5078A6629463}" srcOrd="1" destOrd="0" presId="urn:microsoft.com/office/officeart/2005/8/layout/cycle5"/>
    <dgm:cxn modelId="{B0D0357A-84FC-46DC-BF90-242F15D9F6AF}" type="presParOf" srcId="{A14A88E6-2AB5-48AC-A1DD-1A55AE888139}" destId="{9EDB498D-351D-4B58-A7BA-86EBBA64A6C3}" srcOrd="2" destOrd="0" presId="urn:microsoft.com/office/officeart/2005/8/layout/cycle5"/>
    <dgm:cxn modelId="{E8EE61CF-7764-4895-8ADA-2A8B8DCEEBD8}" type="presParOf" srcId="{A14A88E6-2AB5-48AC-A1DD-1A55AE888139}" destId="{8064DA05-D3CC-4DAA-996F-0F23FA80DBA6}" srcOrd="3" destOrd="0" presId="urn:microsoft.com/office/officeart/2005/8/layout/cycle5"/>
    <dgm:cxn modelId="{23677A34-335F-4A72-A90C-02C5936F0561}" type="presParOf" srcId="{A14A88E6-2AB5-48AC-A1DD-1A55AE888139}" destId="{B6443AC5-EB08-4FF4-9A1A-1791D8013388}" srcOrd="4" destOrd="0" presId="urn:microsoft.com/office/officeart/2005/8/layout/cycle5"/>
    <dgm:cxn modelId="{06FF0A98-807B-4D6E-A985-6470582976FA}" type="presParOf" srcId="{A14A88E6-2AB5-48AC-A1DD-1A55AE888139}" destId="{71367FA3-2A9B-45D4-8CD9-B54A7D708A01}" srcOrd="5" destOrd="0" presId="urn:microsoft.com/office/officeart/2005/8/layout/cycle5"/>
    <dgm:cxn modelId="{CFE67B3B-4E39-48EA-9BAF-9C271387ADC4}" type="presParOf" srcId="{A14A88E6-2AB5-48AC-A1DD-1A55AE888139}" destId="{0AC91C9C-E5EC-4A0B-9A43-9F135805553A}" srcOrd="6" destOrd="0" presId="urn:microsoft.com/office/officeart/2005/8/layout/cycle5"/>
    <dgm:cxn modelId="{B7E635E8-4B7B-47FA-9B16-080CC452DFDE}" type="presParOf" srcId="{A14A88E6-2AB5-48AC-A1DD-1A55AE888139}" destId="{AE566593-22AE-4921-8DAD-AEEA067DB30A}" srcOrd="7" destOrd="0" presId="urn:microsoft.com/office/officeart/2005/8/layout/cycle5"/>
    <dgm:cxn modelId="{AB1FFADB-907D-476A-A97B-722E230B5850}" type="presParOf" srcId="{A14A88E6-2AB5-48AC-A1DD-1A55AE888139}" destId="{9927DFD8-EB76-4C94-BB58-5E48D6A0EB9A}" srcOrd="8" destOrd="0" presId="urn:microsoft.com/office/officeart/2005/8/layout/cycle5"/>
    <dgm:cxn modelId="{6F914883-0DCB-41E3-8A40-42E36C0F99FF}" type="presParOf" srcId="{A14A88E6-2AB5-48AC-A1DD-1A55AE888139}" destId="{FF0D8808-B115-474C-9A9C-12A69F1FAB56}" srcOrd="9" destOrd="0" presId="urn:microsoft.com/office/officeart/2005/8/layout/cycle5"/>
    <dgm:cxn modelId="{105A1C92-6CA5-493F-A7D5-8FD082A9CFEA}" type="presParOf" srcId="{A14A88E6-2AB5-48AC-A1DD-1A55AE888139}" destId="{26046377-6C1A-4D4B-BE30-4FF099C0E6FA}" srcOrd="10" destOrd="0" presId="urn:microsoft.com/office/officeart/2005/8/layout/cycle5"/>
    <dgm:cxn modelId="{C703CFA3-A1DA-49F8-BB64-484BEA050C33}" type="presParOf" srcId="{A14A88E6-2AB5-48AC-A1DD-1A55AE888139}" destId="{F49413B8-09D3-437A-898B-EB889F35FD44}" srcOrd="11" destOrd="0" presId="urn:microsoft.com/office/officeart/2005/8/layout/cycle5"/>
    <dgm:cxn modelId="{5DB26878-E91B-4D3D-AB6A-862B2ED28097}" type="presParOf" srcId="{A14A88E6-2AB5-48AC-A1DD-1A55AE888139}" destId="{CFD6E397-1307-4F3A-9B1E-312E1734A7A3}" srcOrd="12" destOrd="0" presId="urn:microsoft.com/office/officeart/2005/8/layout/cycle5"/>
    <dgm:cxn modelId="{8284B45B-FAB2-4E38-B32D-9EE8CA05685B}" type="presParOf" srcId="{A14A88E6-2AB5-48AC-A1DD-1A55AE888139}" destId="{18F27C93-0641-4B6D-B72D-7CA0FFDD45B8}" srcOrd="13" destOrd="0" presId="urn:microsoft.com/office/officeart/2005/8/layout/cycle5"/>
    <dgm:cxn modelId="{C9BDD542-6F95-4F37-9890-F6CC97269A69}" type="presParOf" srcId="{A14A88E6-2AB5-48AC-A1DD-1A55AE888139}" destId="{E4A66EB2-8AAF-47E7-9A6C-0A73EEFB7880}" srcOrd="14" destOrd="0" presId="urn:microsoft.com/office/officeart/2005/8/layout/cycle5"/>
    <dgm:cxn modelId="{AA6FE4EF-1D7B-4B28-A8D6-B91985869799}" type="presParOf" srcId="{A14A88E6-2AB5-48AC-A1DD-1A55AE888139}" destId="{C36A5AF8-9412-4234-893C-470909D6EB4C}" srcOrd="15" destOrd="0" presId="urn:microsoft.com/office/officeart/2005/8/layout/cycle5"/>
    <dgm:cxn modelId="{1C566EBE-8D69-4362-BDCA-05BB0A9BB8FE}" type="presParOf" srcId="{A14A88E6-2AB5-48AC-A1DD-1A55AE888139}" destId="{EEDAB943-CAE5-4B24-8F9F-1C9F933C8A93}" srcOrd="16" destOrd="0" presId="urn:microsoft.com/office/officeart/2005/8/layout/cycle5"/>
    <dgm:cxn modelId="{308D26F0-A2B4-4131-BF3C-B87CD60AA1BD}" type="presParOf" srcId="{A14A88E6-2AB5-48AC-A1DD-1A55AE888139}" destId="{810882CB-6461-4B7B-B808-59C59F1E8A85}" srcOrd="17" destOrd="0" presId="urn:microsoft.com/office/officeart/2005/8/layout/cycle5"/>
    <dgm:cxn modelId="{5B23140F-3B45-4702-ACBA-E7AD67290250}" type="presParOf" srcId="{A14A88E6-2AB5-48AC-A1DD-1A55AE888139}" destId="{9D593DD9-3A7C-4785-9553-222BFA3D6A7C}" srcOrd="18" destOrd="0" presId="urn:microsoft.com/office/officeart/2005/8/layout/cycle5"/>
    <dgm:cxn modelId="{69C2E13B-7D2F-497B-A0CC-E6F0D72E5F75}" type="presParOf" srcId="{A14A88E6-2AB5-48AC-A1DD-1A55AE888139}" destId="{C48ADBE4-A551-42B3-B1BD-87964411C012}" srcOrd="19" destOrd="0" presId="urn:microsoft.com/office/officeart/2005/8/layout/cycle5"/>
    <dgm:cxn modelId="{DE4D2873-3CED-40A9-A95F-6A83D5A47C84}" type="presParOf" srcId="{A14A88E6-2AB5-48AC-A1DD-1A55AE888139}" destId="{50CDB6ED-2EE7-4A29-89AB-1C4203E48596}" srcOrd="20" destOrd="0" presId="urn:microsoft.com/office/officeart/2005/8/layout/cycle5"/>
    <dgm:cxn modelId="{F1E33466-7AA5-4568-96BF-2D2EFFB85B2C}" type="presParOf" srcId="{A14A88E6-2AB5-48AC-A1DD-1A55AE888139}" destId="{A93FC963-1B6B-4020-ABB5-9D0338A7A9A7}" srcOrd="21" destOrd="0" presId="urn:microsoft.com/office/officeart/2005/8/layout/cycle5"/>
    <dgm:cxn modelId="{A6E7055D-AE1C-49F2-8873-6F2A48AB5194}" type="presParOf" srcId="{A14A88E6-2AB5-48AC-A1DD-1A55AE888139}" destId="{A32F94D6-1FBF-419A-9958-17B1D3E2C3AA}" srcOrd="22" destOrd="0" presId="urn:microsoft.com/office/officeart/2005/8/layout/cycle5"/>
    <dgm:cxn modelId="{7EF10572-E0D1-403C-B68A-A0058D53D77B}" type="presParOf" srcId="{A14A88E6-2AB5-48AC-A1DD-1A55AE888139}" destId="{3C7F11C9-015D-4775-8565-ECF4F3162676}" srcOrd="23" destOrd="0" presId="urn:microsoft.com/office/officeart/2005/8/layout/cycle5"/>
    <dgm:cxn modelId="{1E7A698D-2930-4BCA-B25C-E65FCBAABF14}" type="presParOf" srcId="{A14A88E6-2AB5-48AC-A1DD-1A55AE888139}" destId="{81634815-E68B-4D9F-927F-2AD92CF9C93D}" srcOrd="24" destOrd="0" presId="urn:microsoft.com/office/officeart/2005/8/layout/cycle5"/>
    <dgm:cxn modelId="{9341BEDA-9073-48EC-A03B-3603DC82BDB7}" type="presParOf" srcId="{A14A88E6-2AB5-48AC-A1DD-1A55AE888139}" destId="{549B598A-832C-44E4-9172-868ADAED67CE}" srcOrd="25" destOrd="0" presId="urn:microsoft.com/office/officeart/2005/8/layout/cycle5"/>
    <dgm:cxn modelId="{C86A91D7-7096-4DEB-9CB4-691C582959F0}" type="presParOf" srcId="{A14A88E6-2AB5-48AC-A1DD-1A55AE888139}" destId="{DBC3A34A-87EE-4159-8544-D3991BC021DD}" srcOrd="26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89F067-BFBB-4DC3-B2F2-E2D969DB68F0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1CC5B823-1F21-4EEA-BAB6-9FD8BCA070B3}">
      <dgm:prSet phldrT="[Text]"/>
      <dgm:spPr/>
      <dgm:t>
        <a:bodyPr/>
        <a:lstStyle/>
        <a:p>
          <a:r>
            <a:rPr lang="en-US" dirty="0" smtClean="0"/>
            <a:t>NKRI</a:t>
          </a:r>
          <a:endParaRPr lang="en-US" dirty="0"/>
        </a:p>
      </dgm:t>
    </dgm:pt>
    <dgm:pt modelId="{422C41B5-D259-4F76-A613-03DA2BE34247}" type="parTrans" cxnId="{7B38E47E-43F7-4DFC-A51B-B6322E2A7CE2}">
      <dgm:prSet/>
      <dgm:spPr/>
      <dgm:t>
        <a:bodyPr/>
        <a:lstStyle/>
        <a:p>
          <a:endParaRPr lang="en-US"/>
        </a:p>
      </dgm:t>
    </dgm:pt>
    <dgm:pt modelId="{8713878C-F2F4-4C9B-8AE7-44C4D667BB0B}" type="sibTrans" cxnId="{7B38E47E-43F7-4DFC-A51B-B6322E2A7CE2}">
      <dgm:prSet/>
      <dgm:spPr/>
      <dgm:t>
        <a:bodyPr/>
        <a:lstStyle/>
        <a:p>
          <a:endParaRPr lang="en-US"/>
        </a:p>
      </dgm:t>
    </dgm:pt>
    <dgm:pt modelId="{3D1DC44D-1E32-4B0D-A03E-AE56B4CEDD4D}">
      <dgm:prSet phldrT="[Text]"/>
      <dgm:spPr/>
      <dgm:t>
        <a:bodyPr/>
        <a:lstStyle/>
        <a:p>
          <a:r>
            <a:rPr lang="en-US" dirty="0" smtClean="0"/>
            <a:t>DAERAH PROVINSI</a:t>
          </a:r>
          <a:endParaRPr lang="en-US" dirty="0"/>
        </a:p>
      </dgm:t>
    </dgm:pt>
    <dgm:pt modelId="{115D88C9-2DED-4FFF-B021-A49079CAA46E}" type="parTrans" cxnId="{F564C36E-2FA4-4995-89BF-EA918D6BD73E}">
      <dgm:prSet/>
      <dgm:spPr/>
      <dgm:t>
        <a:bodyPr/>
        <a:lstStyle/>
        <a:p>
          <a:endParaRPr lang="en-US"/>
        </a:p>
      </dgm:t>
    </dgm:pt>
    <dgm:pt modelId="{39056A7A-BDF0-4E49-A1F3-6EF73FCC1880}" type="sibTrans" cxnId="{F564C36E-2FA4-4995-89BF-EA918D6BD73E}">
      <dgm:prSet/>
      <dgm:spPr/>
      <dgm:t>
        <a:bodyPr/>
        <a:lstStyle/>
        <a:p>
          <a:endParaRPr lang="en-US"/>
        </a:p>
      </dgm:t>
    </dgm:pt>
    <dgm:pt modelId="{48FCA491-AD6F-4577-AE13-B0B0DF5BA89E}">
      <dgm:prSet phldrT="[Text]"/>
      <dgm:spPr/>
      <dgm:t>
        <a:bodyPr/>
        <a:lstStyle/>
        <a:p>
          <a:r>
            <a:rPr lang="en-US" dirty="0" smtClean="0"/>
            <a:t>DAERAH KABUPATEN/KOTA</a:t>
          </a:r>
          <a:endParaRPr lang="en-US" dirty="0"/>
        </a:p>
      </dgm:t>
    </dgm:pt>
    <dgm:pt modelId="{BAE1C051-40D2-4EBF-9E6D-A179A17704FD}" type="parTrans" cxnId="{E91BA45D-2F74-4ECA-B85A-71818D60E15B}">
      <dgm:prSet/>
      <dgm:spPr/>
      <dgm:t>
        <a:bodyPr/>
        <a:lstStyle/>
        <a:p>
          <a:endParaRPr lang="en-US"/>
        </a:p>
      </dgm:t>
    </dgm:pt>
    <dgm:pt modelId="{E48D3BCB-39B5-4CCB-A6CF-590AEE72CAFE}" type="sibTrans" cxnId="{E91BA45D-2F74-4ECA-B85A-71818D60E15B}">
      <dgm:prSet/>
      <dgm:spPr/>
      <dgm:t>
        <a:bodyPr/>
        <a:lstStyle/>
        <a:p>
          <a:endParaRPr lang="en-US"/>
        </a:p>
      </dgm:t>
    </dgm:pt>
    <dgm:pt modelId="{1F453F1B-8FE8-4B20-92D2-A64147B78D55}">
      <dgm:prSet phldrT="[Text]"/>
      <dgm:spPr/>
      <dgm:t>
        <a:bodyPr/>
        <a:lstStyle/>
        <a:p>
          <a:r>
            <a:rPr lang="en-US" dirty="0" smtClean="0"/>
            <a:t>KECAMATAN</a:t>
          </a:r>
          <a:endParaRPr lang="en-US" dirty="0"/>
        </a:p>
      </dgm:t>
    </dgm:pt>
    <dgm:pt modelId="{0F6BF6CA-A47B-4778-B30D-6701BF0A485D}" type="parTrans" cxnId="{667BD023-3FE1-453B-9C8F-CCDD8759D5BE}">
      <dgm:prSet/>
      <dgm:spPr/>
      <dgm:t>
        <a:bodyPr/>
        <a:lstStyle/>
        <a:p>
          <a:endParaRPr lang="en-US"/>
        </a:p>
      </dgm:t>
    </dgm:pt>
    <dgm:pt modelId="{046DCE85-A480-4113-8746-1758C60F75E5}" type="sibTrans" cxnId="{667BD023-3FE1-453B-9C8F-CCDD8759D5BE}">
      <dgm:prSet/>
      <dgm:spPr/>
      <dgm:t>
        <a:bodyPr/>
        <a:lstStyle/>
        <a:p>
          <a:endParaRPr lang="en-US"/>
        </a:p>
      </dgm:t>
    </dgm:pt>
    <dgm:pt modelId="{BED02753-9A61-4B18-9F20-A54C200243B3}">
      <dgm:prSet phldrT="[Text]"/>
      <dgm:spPr/>
      <dgm:t>
        <a:bodyPr/>
        <a:lstStyle/>
        <a:p>
          <a:r>
            <a:rPr lang="en-US" dirty="0" smtClean="0"/>
            <a:t>DESA/KELURAHAN</a:t>
          </a:r>
          <a:endParaRPr lang="en-US" dirty="0"/>
        </a:p>
      </dgm:t>
    </dgm:pt>
    <dgm:pt modelId="{31EB5F5F-BF8F-482F-AD93-8DDA7448BF80}" type="parTrans" cxnId="{A993155A-95EC-4DC6-A772-B98B19057A4A}">
      <dgm:prSet/>
      <dgm:spPr/>
      <dgm:t>
        <a:bodyPr/>
        <a:lstStyle/>
        <a:p>
          <a:endParaRPr lang="en-US"/>
        </a:p>
      </dgm:t>
    </dgm:pt>
    <dgm:pt modelId="{78475322-1D61-4393-989D-536E8B01D432}" type="sibTrans" cxnId="{A993155A-95EC-4DC6-A772-B98B19057A4A}">
      <dgm:prSet/>
      <dgm:spPr/>
      <dgm:t>
        <a:bodyPr/>
        <a:lstStyle/>
        <a:p>
          <a:endParaRPr lang="en-US"/>
        </a:p>
      </dgm:t>
    </dgm:pt>
    <dgm:pt modelId="{1636C442-B822-46D2-AFE9-455C2120823A}" type="pres">
      <dgm:prSet presAssocID="{4689F067-BFBB-4DC3-B2F2-E2D969DB68F0}" presName="linearFlow" presStyleCnt="0">
        <dgm:presLayoutVars>
          <dgm:resizeHandles val="exact"/>
        </dgm:presLayoutVars>
      </dgm:prSet>
      <dgm:spPr/>
    </dgm:pt>
    <dgm:pt modelId="{27102923-FC24-47EA-922A-EA45021A1FF1}" type="pres">
      <dgm:prSet presAssocID="{1CC5B823-1F21-4EEA-BAB6-9FD8BCA070B3}" presName="node" presStyleLbl="node1" presStyleIdx="0" presStyleCnt="5">
        <dgm:presLayoutVars>
          <dgm:bulletEnabled val="1"/>
        </dgm:presLayoutVars>
      </dgm:prSet>
      <dgm:spPr/>
    </dgm:pt>
    <dgm:pt modelId="{98015D6F-5D1C-42BB-B89B-839CB9B6FC09}" type="pres">
      <dgm:prSet presAssocID="{8713878C-F2F4-4C9B-8AE7-44C4D667BB0B}" presName="sibTrans" presStyleLbl="sibTrans2D1" presStyleIdx="0" presStyleCnt="4"/>
      <dgm:spPr/>
    </dgm:pt>
    <dgm:pt modelId="{82CBF173-CF76-42D2-8116-DC5D3EB41C69}" type="pres">
      <dgm:prSet presAssocID="{8713878C-F2F4-4C9B-8AE7-44C4D667BB0B}" presName="connectorText" presStyleLbl="sibTrans2D1" presStyleIdx="0" presStyleCnt="4"/>
      <dgm:spPr/>
    </dgm:pt>
    <dgm:pt modelId="{F8F3485F-0E17-4192-AB2C-B475F2E8B7C6}" type="pres">
      <dgm:prSet presAssocID="{3D1DC44D-1E32-4B0D-A03E-AE56B4CEDD4D}" presName="node" presStyleLbl="node1" presStyleIdx="1" presStyleCnt="5">
        <dgm:presLayoutVars>
          <dgm:bulletEnabled val="1"/>
        </dgm:presLayoutVars>
      </dgm:prSet>
      <dgm:spPr/>
    </dgm:pt>
    <dgm:pt modelId="{A5056404-E4C4-4B9D-A7A4-D7FFF9893A15}" type="pres">
      <dgm:prSet presAssocID="{39056A7A-BDF0-4E49-A1F3-6EF73FCC1880}" presName="sibTrans" presStyleLbl="sibTrans2D1" presStyleIdx="1" presStyleCnt="4"/>
      <dgm:spPr/>
    </dgm:pt>
    <dgm:pt modelId="{47253EE9-88A3-4CB4-865B-F367EFC280D9}" type="pres">
      <dgm:prSet presAssocID="{39056A7A-BDF0-4E49-A1F3-6EF73FCC1880}" presName="connectorText" presStyleLbl="sibTrans2D1" presStyleIdx="1" presStyleCnt="4"/>
      <dgm:spPr/>
    </dgm:pt>
    <dgm:pt modelId="{C43CEAE0-5108-4B9F-AC80-DD489F37A01D}" type="pres">
      <dgm:prSet presAssocID="{48FCA491-AD6F-4577-AE13-B0B0DF5BA89E}" presName="node" presStyleLbl="node1" presStyleIdx="2" presStyleCnt="5">
        <dgm:presLayoutVars>
          <dgm:bulletEnabled val="1"/>
        </dgm:presLayoutVars>
      </dgm:prSet>
      <dgm:spPr/>
    </dgm:pt>
    <dgm:pt modelId="{68898472-13D0-4146-A723-FB0615620AC4}" type="pres">
      <dgm:prSet presAssocID="{E48D3BCB-39B5-4CCB-A6CF-590AEE72CAFE}" presName="sibTrans" presStyleLbl="sibTrans2D1" presStyleIdx="2" presStyleCnt="4"/>
      <dgm:spPr/>
    </dgm:pt>
    <dgm:pt modelId="{4885EDAE-74BF-4C34-9C33-C16B48A6275A}" type="pres">
      <dgm:prSet presAssocID="{E48D3BCB-39B5-4CCB-A6CF-590AEE72CAFE}" presName="connectorText" presStyleLbl="sibTrans2D1" presStyleIdx="2" presStyleCnt="4"/>
      <dgm:spPr/>
    </dgm:pt>
    <dgm:pt modelId="{614B326F-B82A-45C6-93A3-3314C537182E}" type="pres">
      <dgm:prSet presAssocID="{1F453F1B-8FE8-4B20-92D2-A64147B78D55}" presName="node" presStyleLbl="node1" presStyleIdx="3" presStyleCnt="5">
        <dgm:presLayoutVars>
          <dgm:bulletEnabled val="1"/>
        </dgm:presLayoutVars>
      </dgm:prSet>
      <dgm:spPr/>
    </dgm:pt>
    <dgm:pt modelId="{C82D61C8-AEB4-4F7D-9EE4-928A04C9F276}" type="pres">
      <dgm:prSet presAssocID="{046DCE85-A480-4113-8746-1758C60F75E5}" presName="sibTrans" presStyleLbl="sibTrans2D1" presStyleIdx="3" presStyleCnt="4"/>
      <dgm:spPr/>
    </dgm:pt>
    <dgm:pt modelId="{96C67FBD-9211-4F51-BC4E-2DAB7469B99C}" type="pres">
      <dgm:prSet presAssocID="{046DCE85-A480-4113-8746-1758C60F75E5}" presName="connectorText" presStyleLbl="sibTrans2D1" presStyleIdx="3" presStyleCnt="4"/>
      <dgm:spPr/>
    </dgm:pt>
    <dgm:pt modelId="{956AA28B-59BA-42BA-9833-C4E0D241AC67}" type="pres">
      <dgm:prSet presAssocID="{BED02753-9A61-4B18-9F20-A54C200243B3}" presName="node" presStyleLbl="node1" presStyleIdx="4" presStyleCnt="5">
        <dgm:presLayoutVars>
          <dgm:bulletEnabled val="1"/>
        </dgm:presLayoutVars>
      </dgm:prSet>
      <dgm:spPr/>
    </dgm:pt>
  </dgm:ptLst>
  <dgm:cxnLst>
    <dgm:cxn modelId="{CEBAA244-BCDF-4653-9E15-4EF58441F7B5}" type="presOf" srcId="{8713878C-F2F4-4C9B-8AE7-44C4D667BB0B}" destId="{98015D6F-5D1C-42BB-B89B-839CB9B6FC09}" srcOrd="0" destOrd="0" presId="urn:microsoft.com/office/officeart/2005/8/layout/process2"/>
    <dgm:cxn modelId="{82C2CCF7-C008-42F3-B2A6-B4973669F9D6}" type="presOf" srcId="{046DCE85-A480-4113-8746-1758C60F75E5}" destId="{C82D61C8-AEB4-4F7D-9EE4-928A04C9F276}" srcOrd="0" destOrd="0" presId="urn:microsoft.com/office/officeart/2005/8/layout/process2"/>
    <dgm:cxn modelId="{20F7F413-A390-456B-8A34-3F7332CD72FF}" type="presOf" srcId="{046DCE85-A480-4113-8746-1758C60F75E5}" destId="{96C67FBD-9211-4F51-BC4E-2DAB7469B99C}" srcOrd="1" destOrd="0" presId="urn:microsoft.com/office/officeart/2005/8/layout/process2"/>
    <dgm:cxn modelId="{395C7AFE-80DE-4AD4-82AF-170CB2410F5F}" type="presOf" srcId="{1F453F1B-8FE8-4B20-92D2-A64147B78D55}" destId="{614B326F-B82A-45C6-93A3-3314C537182E}" srcOrd="0" destOrd="0" presId="urn:microsoft.com/office/officeart/2005/8/layout/process2"/>
    <dgm:cxn modelId="{F564C36E-2FA4-4995-89BF-EA918D6BD73E}" srcId="{4689F067-BFBB-4DC3-B2F2-E2D969DB68F0}" destId="{3D1DC44D-1E32-4B0D-A03E-AE56B4CEDD4D}" srcOrd="1" destOrd="0" parTransId="{115D88C9-2DED-4FFF-B021-A49079CAA46E}" sibTransId="{39056A7A-BDF0-4E49-A1F3-6EF73FCC1880}"/>
    <dgm:cxn modelId="{AF7381AF-F58B-4DBA-9F23-286A6CAE042E}" type="presOf" srcId="{E48D3BCB-39B5-4CCB-A6CF-590AEE72CAFE}" destId="{68898472-13D0-4146-A723-FB0615620AC4}" srcOrd="0" destOrd="0" presId="urn:microsoft.com/office/officeart/2005/8/layout/process2"/>
    <dgm:cxn modelId="{A993155A-95EC-4DC6-A772-B98B19057A4A}" srcId="{4689F067-BFBB-4DC3-B2F2-E2D969DB68F0}" destId="{BED02753-9A61-4B18-9F20-A54C200243B3}" srcOrd="4" destOrd="0" parTransId="{31EB5F5F-BF8F-482F-AD93-8DDA7448BF80}" sibTransId="{78475322-1D61-4393-989D-536E8B01D432}"/>
    <dgm:cxn modelId="{BC1D00F5-FC47-49BE-90D4-FECAAA0C4E8B}" type="presOf" srcId="{3D1DC44D-1E32-4B0D-A03E-AE56B4CEDD4D}" destId="{F8F3485F-0E17-4192-AB2C-B475F2E8B7C6}" srcOrd="0" destOrd="0" presId="urn:microsoft.com/office/officeart/2005/8/layout/process2"/>
    <dgm:cxn modelId="{667BD023-3FE1-453B-9C8F-CCDD8759D5BE}" srcId="{4689F067-BFBB-4DC3-B2F2-E2D969DB68F0}" destId="{1F453F1B-8FE8-4B20-92D2-A64147B78D55}" srcOrd="3" destOrd="0" parTransId="{0F6BF6CA-A47B-4778-B30D-6701BF0A485D}" sibTransId="{046DCE85-A480-4113-8746-1758C60F75E5}"/>
    <dgm:cxn modelId="{F64BA3AC-CD99-4759-8593-1034A92BCDC6}" type="presOf" srcId="{4689F067-BFBB-4DC3-B2F2-E2D969DB68F0}" destId="{1636C442-B822-46D2-AFE9-455C2120823A}" srcOrd="0" destOrd="0" presId="urn:microsoft.com/office/officeart/2005/8/layout/process2"/>
    <dgm:cxn modelId="{7B38E47E-43F7-4DFC-A51B-B6322E2A7CE2}" srcId="{4689F067-BFBB-4DC3-B2F2-E2D969DB68F0}" destId="{1CC5B823-1F21-4EEA-BAB6-9FD8BCA070B3}" srcOrd="0" destOrd="0" parTransId="{422C41B5-D259-4F76-A613-03DA2BE34247}" sibTransId="{8713878C-F2F4-4C9B-8AE7-44C4D667BB0B}"/>
    <dgm:cxn modelId="{4C6A6A7C-F5DE-4F41-84CE-1666FA8A8F52}" type="presOf" srcId="{1CC5B823-1F21-4EEA-BAB6-9FD8BCA070B3}" destId="{27102923-FC24-47EA-922A-EA45021A1FF1}" srcOrd="0" destOrd="0" presId="urn:microsoft.com/office/officeart/2005/8/layout/process2"/>
    <dgm:cxn modelId="{2C7B73A3-FBC1-42C6-839E-3B10329737AE}" type="presOf" srcId="{39056A7A-BDF0-4E49-A1F3-6EF73FCC1880}" destId="{47253EE9-88A3-4CB4-865B-F367EFC280D9}" srcOrd="1" destOrd="0" presId="urn:microsoft.com/office/officeart/2005/8/layout/process2"/>
    <dgm:cxn modelId="{E91BA45D-2F74-4ECA-B85A-71818D60E15B}" srcId="{4689F067-BFBB-4DC3-B2F2-E2D969DB68F0}" destId="{48FCA491-AD6F-4577-AE13-B0B0DF5BA89E}" srcOrd="2" destOrd="0" parTransId="{BAE1C051-40D2-4EBF-9E6D-A179A17704FD}" sibTransId="{E48D3BCB-39B5-4CCB-A6CF-590AEE72CAFE}"/>
    <dgm:cxn modelId="{F101F82B-C6AF-4466-8964-DD8DE3975E8C}" type="presOf" srcId="{39056A7A-BDF0-4E49-A1F3-6EF73FCC1880}" destId="{A5056404-E4C4-4B9D-A7A4-D7FFF9893A15}" srcOrd="0" destOrd="0" presId="urn:microsoft.com/office/officeart/2005/8/layout/process2"/>
    <dgm:cxn modelId="{20DFFEFB-1925-4E32-ACAE-EA89332874E7}" type="presOf" srcId="{48FCA491-AD6F-4577-AE13-B0B0DF5BA89E}" destId="{C43CEAE0-5108-4B9F-AC80-DD489F37A01D}" srcOrd="0" destOrd="0" presId="urn:microsoft.com/office/officeart/2005/8/layout/process2"/>
    <dgm:cxn modelId="{8BA54C7E-123C-46BE-B06D-D581F2C4278C}" type="presOf" srcId="{8713878C-F2F4-4C9B-8AE7-44C4D667BB0B}" destId="{82CBF173-CF76-42D2-8116-DC5D3EB41C69}" srcOrd="1" destOrd="0" presId="urn:microsoft.com/office/officeart/2005/8/layout/process2"/>
    <dgm:cxn modelId="{34AD2DF1-5097-4701-956E-E3FF999AE822}" type="presOf" srcId="{E48D3BCB-39B5-4CCB-A6CF-590AEE72CAFE}" destId="{4885EDAE-74BF-4C34-9C33-C16B48A6275A}" srcOrd="1" destOrd="0" presId="urn:microsoft.com/office/officeart/2005/8/layout/process2"/>
    <dgm:cxn modelId="{B37D30A5-9AC1-4C57-A90F-C7B354589399}" type="presOf" srcId="{BED02753-9A61-4B18-9F20-A54C200243B3}" destId="{956AA28B-59BA-42BA-9833-C4E0D241AC67}" srcOrd="0" destOrd="0" presId="urn:microsoft.com/office/officeart/2005/8/layout/process2"/>
    <dgm:cxn modelId="{DAF9A5F7-CD06-4087-9F64-291600F1AA8C}" type="presParOf" srcId="{1636C442-B822-46D2-AFE9-455C2120823A}" destId="{27102923-FC24-47EA-922A-EA45021A1FF1}" srcOrd="0" destOrd="0" presId="urn:microsoft.com/office/officeart/2005/8/layout/process2"/>
    <dgm:cxn modelId="{6E938CB0-9D87-4FCF-B901-8BEBBCCA76D0}" type="presParOf" srcId="{1636C442-B822-46D2-AFE9-455C2120823A}" destId="{98015D6F-5D1C-42BB-B89B-839CB9B6FC09}" srcOrd="1" destOrd="0" presId="urn:microsoft.com/office/officeart/2005/8/layout/process2"/>
    <dgm:cxn modelId="{5ECD6397-4F7B-462D-9224-B414D06A059C}" type="presParOf" srcId="{98015D6F-5D1C-42BB-B89B-839CB9B6FC09}" destId="{82CBF173-CF76-42D2-8116-DC5D3EB41C69}" srcOrd="0" destOrd="0" presId="urn:microsoft.com/office/officeart/2005/8/layout/process2"/>
    <dgm:cxn modelId="{7652AC26-81F3-41E0-8515-5A67AF9C0410}" type="presParOf" srcId="{1636C442-B822-46D2-AFE9-455C2120823A}" destId="{F8F3485F-0E17-4192-AB2C-B475F2E8B7C6}" srcOrd="2" destOrd="0" presId="urn:microsoft.com/office/officeart/2005/8/layout/process2"/>
    <dgm:cxn modelId="{426FED0F-E16E-4963-811D-78760FDAB3BA}" type="presParOf" srcId="{1636C442-B822-46D2-AFE9-455C2120823A}" destId="{A5056404-E4C4-4B9D-A7A4-D7FFF9893A15}" srcOrd="3" destOrd="0" presId="urn:microsoft.com/office/officeart/2005/8/layout/process2"/>
    <dgm:cxn modelId="{A4C961B5-61E2-4AC3-81A5-C9D42AFCEEFD}" type="presParOf" srcId="{A5056404-E4C4-4B9D-A7A4-D7FFF9893A15}" destId="{47253EE9-88A3-4CB4-865B-F367EFC280D9}" srcOrd="0" destOrd="0" presId="urn:microsoft.com/office/officeart/2005/8/layout/process2"/>
    <dgm:cxn modelId="{D581F971-31B4-4D4E-8A8F-C3FD08CA956A}" type="presParOf" srcId="{1636C442-B822-46D2-AFE9-455C2120823A}" destId="{C43CEAE0-5108-4B9F-AC80-DD489F37A01D}" srcOrd="4" destOrd="0" presId="urn:microsoft.com/office/officeart/2005/8/layout/process2"/>
    <dgm:cxn modelId="{B2880394-8003-4C40-B0AE-3BDCD3A05743}" type="presParOf" srcId="{1636C442-B822-46D2-AFE9-455C2120823A}" destId="{68898472-13D0-4146-A723-FB0615620AC4}" srcOrd="5" destOrd="0" presId="urn:microsoft.com/office/officeart/2005/8/layout/process2"/>
    <dgm:cxn modelId="{74F69AC4-D1FA-422F-B952-96C33CE16F9D}" type="presParOf" srcId="{68898472-13D0-4146-A723-FB0615620AC4}" destId="{4885EDAE-74BF-4C34-9C33-C16B48A6275A}" srcOrd="0" destOrd="0" presId="urn:microsoft.com/office/officeart/2005/8/layout/process2"/>
    <dgm:cxn modelId="{986C7C12-3191-4C7C-A488-76C8E06D2308}" type="presParOf" srcId="{1636C442-B822-46D2-AFE9-455C2120823A}" destId="{614B326F-B82A-45C6-93A3-3314C537182E}" srcOrd="6" destOrd="0" presId="urn:microsoft.com/office/officeart/2005/8/layout/process2"/>
    <dgm:cxn modelId="{F4C4D4CA-A80F-4231-8924-9E4DA4CE3F14}" type="presParOf" srcId="{1636C442-B822-46D2-AFE9-455C2120823A}" destId="{C82D61C8-AEB4-4F7D-9EE4-928A04C9F276}" srcOrd="7" destOrd="0" presId="urn:microsoft.com/office/officeart/2005/8/layout/process2"/>
    <dgm:cxn modelId="{AA571EE3-27DC-4D37-9249-BA066A622221}" type="presParOf" srcId="{C82D61C8-AEB4-4F7D-9EE4-928A04C9F276}" destId="{96C67FBD-9211-4F51-BC4E-2DAB7469B99C}" srcOrd="0" destOrd="0" presId="urn:microsoft.com/office/officeart/2005/8/layout/process2"/>
    <dgm:cxn modelId="{8DE709FA-D474-4CCC-BACD-6D1AAC3CE5E7}" type="presParOf" srcId="{1636C442-B822-46D2-AFE9-455C2120823A}" destId="{956AA28B-59BA-42BA-9833-C4E0D241AC67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AA96F-D79D-4E35-A625-C06522C2AC75}">
      <dsp:nvSpPr>
        <dsp:cNvPr id="0" name=""/>
        <dsp:cNvSpPr/>
      </dsp:nvSpPr>
      <dsp:spPr>
        <a:xfrm>
          <a:off x="2908412" y="96"/>
          <a:ext cx="2608110" cy="13040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Arial" pitchFamily="34" charset="0"/>
              <a:cs typeface="Arial" pitchFamily="34" charset="0"/>
            </a:rPr>
            <a:t>Otonomi Daerah</a:t>
          </a:r>
          <a:endParaRPr lang="en-US" sz="3400" kern="1200" dirty="0">
            <a:latin typeface="Arial" pitchFamily="34" charset="0"/>
            <a:cs typeface="Arial" pitchFamily="34" charset="0"/>
          </a:endParaRPr>
        </a:p>
      </dsp:txBody>
      <dsp:txXfrm>
        <a:off x="2946606" y="38290"/>
        <a:ext cx="2531722" cy="1227667"/>
      </dsp:txXfrm>
    </dsp:sp>
    <dsp:sp modelId="{42D3136F-1344-42A2-B60C-E41C67100ACC}">
      <dsp:nvSpPr>
        <dsp:cNvPr id="0" name=""/>
        <dsp:cNvSpPr/>
      </dsp:nvSpPr>
      <dsp:spPr>
        <a:xfrm rot="3600000">
          <a:off x="4608563" y="2292070"/>
          <a:ext cx="1364969" cy="45641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745489" y="2383354"/>
        <a:ext cx="1091117" cy="273851"/>
      </dsp:txXfrm>
    </dsp:sp>
    <dsp:sp modelId="{34FC01A6-25DF-4CC1-90AD-BFA0DF59F68A}">
      <dsp:nvSpPr>
        <dsp:cNvPr id="0" name=""/>
        <dsp:cNvSpPr/>
      </dsp:nvSpPr>
      <dsp:spPr>
        <a:xfrm>
          <a:off x="5065573" y="3736408"/>
          <a:ext cx="2608110" cy="1304055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Kemandirian</a:t>
          </a:r>
          <a:endParaRPr lang="en-US" sz="3400" kern="1200" dirty="0"/>
        </a:p>
      </dsp:txBody>
      <dsp:txXfrm>
        <a:off x="5103767" y="3774602"/>
        <a:ext cx="2531722" cy="1227667"/>
      </dsp:txXfrm>
    </dsp:sp>
    <dsp:sp modelId="{59CE82C2-7F96-4A1F-AAD0-FB434B486C96}">
      <dsp:nvSpPr>
        <dsp:cNvPr id="0" name=""/>
        <dsp:cNvSpPr/>
      </dsp:nvSpPr>
      <dsp:spPr>
        <a:xfrm rot="10800000">
          <a:off x="3529983" y="4160226"/>
          <a:ext cx="1364969" cy="45641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666909" y="4251510"/>
        <a:ext cx="1091117" cy="273851"/>
      </dsp:txXfrm>
    </dsp:sp>
    <dsp:sp modelId="{AEAF3119-319F-49EF-9831-4A56D99EFBAC}">
      <dsp:nvSpPr>
        <dsp:cNvPr id="0" name=""/>
        <dsp:cNvSpPr/>
      </dsp:nvSpPr>
      <dsp:spPr>
        <a:xfrm>
          <a:off x="751251" y="3736408"/>
          <a:ext cx="2608110" cy="130405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Kebebasan</a:t>
          </a:r>
          <a:endParaRPr lang="en-US" sz="3400" kern="1200" dirty="0"/>
        </a:p>
      </dsp:txBody>
      <dsp:txXfrm>
        <a:off x="789445" y="3774602"/>
        <a:ext cx="2531722" cy="1227667"/>
      </dsp:txXfrm>
    </dsp:sp>
    <dsp:sp modelId="{EFEA19EB-ECE2-4718-944A-9EE70851B098}">
      <dsp:nvSpPr>
        <dsp:cNvPr id="0" name=""/>
        <dsp:cNvSpPr/>
      </dsp:nvSpPr>
      <dsp:spPr>
        <a:xfrm rot="18000000">
          <a:off x="2451402" y="2292070"/>
          <a:ext cx="1364969" cy="45641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588328" y="2383354"/>
        <a:ext cx="1091117" cy="273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A4E61-9C06-4C3D-A7F6-DDCFC2FE7837}">
      <dsp:nvSpPr>
        <dsp:cNvPr id="0" name=""/>
        <dsp:cNvSpPr/>
      </dsp:nvSpPr>
      <dsp:spPr>
        <a:xfrm>
          <a:off x="4169" y="936838"/>
          <a:ext cx="1895970" cy="8774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Otonomi luas</a:t>
          </a:r>
          <a:endParaRPr lang="en-US" sz="1500" kern="1200" dirty="0"/>
        </a:p>
      </dsp:txBody>
      <dsp:txXfrm>
        <a:off x="4169" y="936838"/>
        <a:ext cx="1895970" cy="584994"/>
      </dsp:txXfrm>
    </dsp:sp>
    <dsp:sp modelId="{D856C2D2-7C13-49DA-A4FE-9B7C86884787}">
      <dsp:nvSpPr>
        <dsp:cNvPr id="0" name=""/>
        <dsp:cNvSpPr/>
      </dsp:nvSpPr>
      <dsp:spPr>
        <a:xfrm>
          <a:off x="392501" y="1521832"/>
          <a:ext cx="1895970" cy="2237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Pemerintah daerah diberi tugas, wewenang, hak dan kewajiban yg tidak ditangani oleh pemerintah pusat</a:t>
          </a:r>
          <a:endParaRPr lang="en-US" sz="1500" kern="1200" dirty="0"/>
        </a:p>
      </dsp:txBody>
      <dsp:txXfrm>
        <a:off x="448032" y="1577363"/>
        <a:ext cx="1784908" cy="2126563"/>
      </dsp:txXfrm>
    </dsp:sp>
    <dsp:sp modelId="{AE5D2043-DE35-4B2F-AA6B-82CC80721765}">
      <dsp:nvSpPr>
        <dsp:cNvPr id="0" name=""/>
        <dsp:cNvSpPr/>
      </dsp:nvSpPr>
      <dsp:spPr>
        <a:xfrm>
          <a:off x="2187562" y="993314"/>
          <a:ext cx="609335" cy="4720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187562" y="1087722"/>
        <a:ext cx="467723" cy="283225"/>
      </dsp:txXfrm>
    </dsp:sp>
    <dsp:sp modelId="{5F66B393-46F4-4A76-AC5E-F6359B3A04C1}">
      <dsp:nvSpPr>
        <dsp:cNvPr id="0" name=""/>
        <dsp:cNvSpPr/>
      </dsp:nvSpPr>
      <dsp:spPr>
        <a:xfrm>
          <a:off x="3049829" y="936838"/>
          <a:ext cx="1895970" cy="8774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Otonomi Nyata</a:t>
          </a:r>
          <a:endParaRPr lang="en-US" sz="1500" kern="1200" dirty="0"/>
        </a:p>
      </dsp:txBody>
      <dsp:txXfrm>
        <a:off x="3049829" y="936838"/>
        <a:ext cx="1895970" cy="584994"/>
      </dsp:txXfrm>
    </dsp:sp>
    <dsp:sp modelId="{DEEF8384-02FC-473F-840A-5DB1A86B4CDF}">
      <dsp:nvSpPr>
        <dsp:cNvPr id="0" name=""/>
        <dsp:cNvSpPr/>
      </dsp:nvSpPr>
      <dsp:spPr>
        <a:xfrm>
          <a:off x="3438160" y="1521832"/>
          <a:ext cx="1895970" cy="2237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Tugas, wewenang dan kewajiban utk menangani urusan pemerintahan </a:t>
          </a:r>
          <a:r>
            <a:rPr lang="en-US" sz="1500" kern="1200" dirty="0" err="1" smtClean="0"/>
            <a:t>yh</a:t>
          </a:r>
          <a:r>
            <a:rPr lang="en-US" sz="1500" kern="1200" dirty="0" smtClean="0"/>
            <a:t> sudah ada dan berpotensi utk berkembang sesuai potensi daerah</a:t>
          </a:r>
          <a:endParaRPr lang="en-US" sz="1500" kern="1200" dirty="0"/>
        </a:p>
      </dsp:txBody>
      <dsp:txXfrm>
        <a:off x="3493691" y="1577363"/>
        <a:ext cx="1784908" cy="2126563"/>
      </dsp:txXfrm>
    </dsp:sp>
    <dsp:sp modelId="{8DD53E0F-3B58-490E-87C9-A504BC6B384A}">
      <dsp:nvSpPr>
        <dsp:cNvPr id="0" name=""/>
        <dsp:cNvSpPr/>
      </dsp:nvSpPr>
      <dsp:spPr>
        <a:xfrm>
          <a:off x="5233221" y="993314"/>
          <a:ext cx="609335" cy="4720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233221" y="1087722"/>
        <a:ext cx="467723" cy="283225"/>
      </dsp:txXfrm>
    </dsp:sp>
    <dsp:sp modelId="{B06DD6A5-FD6A-4DCF-9C6F-64B94BE8EAA5}">
      <dsp:nvSpPr>
        <dsp:cNvPr id="0" name=""/>
        <dsp:cNvSpPr/>
      </dsp:nvSpPr>
      <dsp:spPr>
        <a:xfrm>
          <a:off x="6095488" y="936838"/>
          <a:ext cx="1895970" cy="8774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Otonomi yg bertanggungjawab</a:t>
          </a:r>
          <a:endParaRPr lang="en-US" sz="1500" kern="1200" dirty="0"/>
        </a:p>
      </dsp:txBody>
      <dsp:txXfrm>
        <a:off x="6095488" y="936838"/>
        <a:ext cx="1895970" cy="584994"/>
      </dsp:txXfrm>
    </dsp:sp>
    <dsp:sp modelId="{24C86387-F94B-4E0B-AEC0-AF5CF98CFC81}">
      <dsp:nvSpPr>
        <dsp:cNvPr id="0" name=""/>
        <dsp:cNvSpPr/>
      </dsp:nvSpPr>
      <dsp:spPr>
        <a:xfrm>
          <a:off x="6483819" y="1521832"/>
          <a:ext cx="1895970" cy="2237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Penyelenggaraan otda harus sejalan dengan upaya memberdayakan daerah dan </a:t>
          </a:r>
          <a:r>
            <a:rPr lang="en-US" sz="1500" kern="1200" dirty="0" err="1" smtClean="0"/>
            <a:t>mensejahterahkan</a:t>
          </a:r>
          <a:r>
            <a:rPr lang="en-US" sz="1500" kern="1200" dirty="0" smtClean="0"/>
            <a:t> rakyat</a:t>
          </a:r>
          <a:endParaRPr lang="en-US" sz="1500" kern="1200" dirty="0"/>
        </a:p>
      </dsp:txBody>
      <dsp:txXfrm>
        <a:off x="6539350" y="1577363"/>
        <a:ext cx="1784908" cy="2126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37C4B-F141-4F65-A2D6-8A55BBED5EA6}">
      <dsp:nvSpPr>
        <dsp:cNvPr id="0" name=""/>
        <dsp:cNvSpPr/>
      </dsp:nvSpPr>
      <dsp:spPr>
        <a:xfrm>
          <a:off x="1761480" y="0"/>
          <a:ext cx="4768304" cy="476830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7C4AA-95B5-45E9-BECD-C9F06DB85BD1}">
      <dsp:nvSpPr>
        <dsp:cNvPr id="0" name=""/>
        <dsp:cNvSpPr/>
      </dsp:nvSpPr>
      <dsp:spPr>
        <a:xfrm>
          <a:off x="2071419" y="309939"/>
          <a:ext cx="1907321" cy="19073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Sejarah: Pemda telah ada sejak </a:t>
          </a:r>
          <a:r>
            <a:rPr lang="en-US" sz="1600" kern="1200" dirty="0" err="1" smtClean="0"/>
            <a:t>zaman</a:t>
          </a:r>
          <a:r>
            <a:rPr lang="en-US" sz="1600" kern="1200" dirty="0" smtClean="0"/>
            <a:t> kerajaan</a:t>
          </a:r>
          <a:endParaRPr lang="en-US" sz="1600" kern="1200" dirty="0"/>
        </a:p>
      </dsp:txBody>
      <dsp:txXfrm>
        <a:off x="2164527" y="403047"/>
        <a:ext cx="1721105" cy="1721105"/>
      </dsp:txXfrm>
    </dsp:sp>
    <dsp:sp modelId="{BAB9D719-BCEA-4E94-84E3-56722B24B402}">
      <dsp:nvSpPr>
        <dsp:cNvPr id="0" name=""/>
        <dsp:cNvSpPr/>
      </dsp:nvSpPr>
      <dsp:spPr>
        <a:xfrm>
          <a:off x="4312522" y="309939"/>
          <a:ext cx="1907321" cy="19073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Kondisi wilayah: Gugusan kepulauan</a:t>
          </a:r>
          <a:endParaRPr lang="en-US" sz="1600" kern="1200" dirty="0"/>
        </a:p>
      </dsp:txBody>
      <dsp:txXfrm>
        <a:off x="4405630" y="403047"/>
        <a:ext cx="1721105" cy="1721105"/>
      </dsp:txXfrm>
    </dsp:sp>
    <dsp:sp modelId="{E88F2C77-B331-430A-ABA1-506C4202A0D7}">
      <dsp:nvSpPr>
        <dsp:cNvPr id="0" name=""/>
        <dsp:cNvSpPr/>
      </dsp:nvSpPr>
      <dsp:spPr>
        <a:xfrm>
          <a:off x="2071419" y="2551042"/>
          <a:ext cx="1907321" cy="19073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Keterbatasan pemerintah: Tidak mungkin pemerintah pusat menangani urusan pemerintahan dari Sabang-</a:t>
          </a:r>
          <a:r>
            <a:rPr lang="en-US" sz="1600" kern="1200" dirty="0" err="1" smtClean="0"/>
            <a:t>Merauke</a:t>
          </a:r>
          <a:endParaRPr lang="en-US" sz="1600" kern="1200" dirty="0"/>
        </a:p>
      </dsp:txBody>
      <dsp:txXfrm>
        <a:off x="2164527" y="2644150"/>
        <a:ext cx="1721105" cy="1721105"/>
      </dsp:txXfrm>
    </dsp:sp>
    <dsp:sp modelId="{A25AD641-8900-4FD0-8EFB-F3A4F06A02B2}">
      <dsp:nvSpPr>
        <dsp:cNvPr id="0" name=""/>
        <dsp:cNvSpPr/>
      </dsp:nvSpPr>
      <dsp:spPr>
        <a:xfrm>
          <a:off x="4312522" y="2551042"/>
          <a:ext cx="1907321" cy="19073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Psikologis-Politis: Semangat persatuan dan kesatuan</a:t>
          </a:r>
          <a:endParaRPr lang="en-US" sz="1600" kern="1200" dirty="0"/>
        </a:p>
      </dsp:txBody>
      <dsp:txXfrm>
        <a:off x="4405630" y="2644150"/>
        <a:ext cx="1721105" cy="17211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BE627-3859-4186-BCCF-B3F5D591535E}">
      <dsp:nvSpPr>
        <dsp:cNvPr id="0" name=""/>
        <dsp:cNvSpPr/>
      </dsp:nvSpPr>
      <dsp:spPr>
        <a:xfrm>
          <a:off x="3928233" y="2304"/>
          <a:ext cx="1072525" cy="6971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UUD 1945</a:t>
          </a:r>
          <a:endParaRPr lang="en-US" sz="900" kern="1200" dirty="0"/>
        </a:p>
      </dsp:txBody>
      <dsp:txXfrm>
        <a:off x="3962265" y="36336"/>
        <a:ext cx="1004461" cy="629077"/>
      </dsp:txXfrm>
    </dsp:sp>
    <dsp:sp modelId="{9EDB498D-351D-4B58-A7BA-86EBBA64A6C3}">
      <dsp:nvSpPr>
        <dsp:cNvPr id="0" name=""/>
        <dsp:cNvSpPr/>
      </dsp:nvSpPr>
      <dsp:spPr>
        <a:xfrm>
          <a:off x="1786866" y="350875"/>
          <a:ext cx="5355258" cy="5355258"/>
        </a:xfrm>
        <a:custGeom>
          <a:avLst/>
          <a:gdLst/>
          <a:ahLst/>
          <a:cxnLst/>
          <a:rect l="0" t="0" r="0" b="0"/>
          <a:pathLst>
            <a:path>
              <a:moveTo>
                <a:pt x="3348101" y="85301"/>
              </a:moveTo>
              <a:arcTo wR="2677629" hR="2677629" stAng="17070063" swAng="533097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4DA05-D3CC-4DAA-996F-0F23FA80DBA6}">
      <dsp:nvSpPr>
        <dsp:cNvPr id="0" name=""/>
        <dsp:cNvSpPr/>
      </dsp:nvSpPr>
      <dsp:spPr>
        <a:xfrm>
          <a:off x="5649380" y="628750"/>
          <a:ext cx="1072525" cy="6971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UU No. 22/1948 tt Pokok Pemerintahan Daerah</a:t>
          </a:r>
          <a:endParaRPr lang="en-US" sz="900" kern="1200" dirty="0"/>
        </a:p>
      </dsp:txBody>
      <dsp:txXfrm>
        <a:off x="5683412" y="662782"/>
        <a:ext cx="1004461" cy="629077"/>
      </dsp:txXfrm>
    </dsp:sp>
    <dsp:sp modelId="{71367FA3-2A9B-45D4-8CD9-B54A7D708A01}">
      <dsp:nvSpPr>
        <dsp:cNvPr id="0" name=""/>
        <dsp:cNvSpPr/>
      </dsp:nvSpPr>
      <dsp:spPr>
        <a:xfrm>
          <a:off x="1786866" y="350875"/>
          <a:ext cx="5355258" cy="5355258"/>
        </a:xfrm>
        <a:custGeom>
          <a:avLst/>
          <a:gdLst/>
          <a:ahLst/>
          <a:cxnLst/>
          <a:rect l="0" t="0" r="0" b="0"/>
          <a:pathLst>
            <a:path>
              <a:moveTo>
                <a:pt x="4866955" y="1136023"/>
              </a:moveTo>
              <a:arcTo wR="2677629" hR="2677629" stAng="19490932" swAng="78782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91C9C-E5EC-4A0B-9A43-9F135805553A}">
      <dsp:nvSpPr>
        <dsp:cNvPr id="0" name=""/>
        <dsp:cNvSpPr/>
      </dsp:nvSpPr>
      <dsp:spPr>
        <a:xfrm>
          <a:off x="6565183" y="2214968"/>
          <a:ext cx="1072525" cy="6971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UU No. 1/1957 tt Pokok-Pokok Pemerintahan Daerah</a:t>
          </a:r>
          <a:endParaRPr lang="en-US" sz="900" kern="1200" dirty="0"/>
        </a:p>
      </dsp:txBody>
      <dsp:txXfrm>
        <a:off x="6599215" y="2249000"/>
        <a:ext cx="1004461" cy="629077"/>
      </dsp:txXfrm>
    </dsp:sp>
    <dsp:sp modelId="{9927DFD8-EB76-4C94-BB58-5E48D6A0EB9A}">
      <dsp:nvSpPr>
        <dsp:cNvPr id="0" name=""/>
        <dsp:cNvSpPr/>
      </dsp:nvSpPr>
      <dsp:spPr>
        <a:xfrm>
          <a:off x="1786866" y="350875"/>
          <a:ext cx="5355258" cy="5355258"/>
        </a:xfrm>
        <a:custGeom>
          <a:avLst/>
          <a:gdLst/>
          <a:ahLst/>
          <a:cxnLst/>
          <a:rect l="0" t="0" r="0" b="0"/>
          <a:pathLst>
            <a:path>
              <a:moveTo>
                <a:pt x="5353078" y="2785644"/>
              </a:moveTo>
              <a:arcTo wR="2677629" hR="2677629" stAng="21738715" swAng="87536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D8808-B115-474C-9A9C-12A69F1FAB56}">
      <dsp:nvSpPr>
        <dsp:cNvPr id="0" name=""/>
        <dsp:cNvSpPr/>
      </dsp:nvSpPr>
      <dsp:spPr>
        <a:xfrm>
          <a:off x="6247128" y="4018748"/>
          <a:ext cx="1072525" cy="6971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UU No. 18/1965 tt Pokok Pemerintahan Daerah</a:t>
          </a:r>
          <a:endParaRPr lang="en-US" sz="900" kern="1200" dirty="0"/>
        </a:p>
      </dsp:txBody>
      <dsp:txXfrm>
        <a:off x="6281160" y="4052780"/>
        <a:ext cx="1004461" cy="629077"/>
      </dsp:txXfrm>
    </dsp:sp>
    <dsp:sp modelId="{F49413B8-09D3-437A-898B-EB889F35FD44}">
      <dsp:nvSpPr>
        <dsp:cNvPr id="0" name=""/>
        <dsp:cNvSpPr/>
      </dsp:nvSpPr>
      <dsp:spPr>
        <a:xfrm>
          <a:off x="1786866" y="350875"/>
          <a:ext cx="5355258" cy="5355258"/>
        </a:xfrm>
        <a:custGeom>
          <a:avLst/>
          <a:gdLst/>
          <a:ahLst/>
          <a:cxnLst/>
          <a:rect l="0" t="0" r="0" b="0"/>
          <a:pathLst>
            <a:path>
              <a:moveTo>
                <a:pt x="4646483" y="4492377"/>
              </a:moveTo>
              <a:arcTo wR="2677629" hR="2677629" stAng="2560058" swAng="65328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6E397-1307-4F3A-9B1E-312E1734A7A3}">
      <dsp:nvSpPr>
        <dsp:cNvPr id="0" name=""/>
        <dsp:cNvSpPr/>
      </dsp:nvSpPr>
      <dsp:spPr>
        <a:xfrm>
          <a:off x="4844036" y="5196082"/>
          <a:ext cx="1072525" cy="6971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UU No. 5/1974 tt Pokok-Pokok Pemerintahan Daerah</a:t>
          </a:r>
          <a:endParaRPr lang="en-US" sz="900" kern="1200" dirty="0"/>
        </a:p>
      </dsp:txBody>
      <dsp:txXfrm>
        <a:off x="4878068" y="5230114"/>
        <a:ext cx="1004461" cy="629077"/>
      </dsp:txXfrm>
    </dsp:sp>
    <dsp:sp modelId="{E4A66EB2-8AAF-47E7-9A6C-0A73EEFB7880}">
      <dsp:nvSpPr>
        <dsp:cNvPr id="0" name=""/>
        <dsp:cNvSpPr/>
      </dsp:nvSpPr>
      <dsp:spPr>
        <a:xfrm>
          <a:off x="1786866" y="350875"/>
          <a:ext cx="5355258" cy="5355258"/>
        </a:xfrm>
        <a:custGeom>
          <a:avLst/>
          <a:gdLst/>
          <a:ahLst/>
          <a:cxnLst/>
          <a:rect l="0" t="0" r="0" b="0"/>
          <a:pathLst>
            <a:path>
              <a:moveTo>
                <a:pt x="2906356" y="5345471"/>
              </a:moveTo>
              <a:arcTo wR="2677629" hR="2677629" stAng="5105983" swAng="58803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A5AF8-9412-4234-893C-470909D6EB4C}">
      <dsp:nvSpPr>
        <dsp:cNvPr id="0" name=""/>
        <dsp:cNvSpPr/>
      </dsp:nvSpPr>
      <dsp:spPr>
        <a:xfrm>
          <a:off x="3012430" y="5196082"/>
          <a:ext cx="1072525" cy="6971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UU No. 22/1999 tt Pemerintahan Daerah</a:t>
          </a:r>
          <a:endParaRPr lang="en-US" sz="900" kern="1200" dirty="0"/>
        </a:p>
      </dsp:txBody>
      <dsp:txXfrm>
        <a:off x="3046462" y="5230114"/>
        <a:ext cx="1004461" cy="629077"/>
      </dsp:txXfrm>
    </dsp:sp>
    <dsp:sp modelId="{810882CB-6461-4B7B-B808-59C59F1E8A85}">
      <dsp:nvSpPr>
        <dsp:cNvPr id="0" name=""/>
        <dsp:cNvSpPr/>
      </dsp:nvSpPr>
      <dsp:spPr>
        <a:xfrm>
          <a:off x="1786866" y="350875"/>
          <a:ext cx="5355258" cy="5355258"/>
        </a:xfrm>
        <a:custGeom>
          <a:avLst/>
          <a:gdLst/>
          <a:ahLst/>
          <a:cxnLst/>
          <a:rect l="0" t="0" r="0" b="0"/>
          <a:pathLst>
            <a:path>
              <a:moveTo>
                <a:pt x="1087006" y="4831606"/>
              </a:moveTo>
              <a:arcTo wR="2677629" hR="2677629" stAng="7586660" swAng="65328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593DD9-3A7C-4785-9553-222BFA3D6A7C}">
      <dsp:nvSpPr>
        <dsp:cNvPr id="0" name=""/>
        <dsp:cNvSpPr/>
      </dsp:nvSpPr>
      <dsp:spPr>
        <a:xfrm>
          <a:off x="1609338" y="4018748"/>
          <a:ext cx="1072525" cy="6971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UU No. 32/2004 tt Pemerintahan Daerah</a:t>
          </a:r>
          <a:endParaRPr lang="en-US" sz="900" kern="1200" dirty="0"/>
        </a:p>
      </dsp:txBody>
      <dsp:txXfrm>
        <a:off x="1643370" y="4052780"/>
        <a:ext cx="1004461" cy="629077"/>
      </dsp:txXfrm>
    </dsp:sp>
    <dsp:sp modelId="{50CDB6ED-2EE7-4A29-89AB-1C4203E48596}">
      <dsp:nvSpPr>
        <dsp:cNvPr id="0" name=""/>
        <dsp:cNvSpPr/>
      </dsp:nvSpPr>
      <dsp:spPr>
        <a:xfrm>
          <a:off x="1786866" y="350875"/>
          <a:ext cx="5355258" cy="5355258"/>
        </a:xfrm>
        <a:custGeom>
          <a:avLst/>
          <a:gdLst/>
          <a:ahLst/>
          <a:cxnLst/>
          <a:rect l="0" t="0" r="0" b="0"/>
          <a:pathLst>
            <a:path>
              <a:moveTo>
                <a:pt x="115654" y="3456078"/>
              </a:moveTo>
              <a:arcTo wR="2677629" hR="2677629" stAng="9785924" swAng="87536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FC963-1B6B-4020-ABB5-9D0338A7A9A7}">
      <dsp:nvSpPr>
        <dsp:cNvPr id="0" name=""/>
        <dsp:cNvSpPr/>
      </dsp:nvSpPr>
      <dsp:spPr>
        <a:xfrm>
          <a:off x="1291283" y="2214968"/>
          <a:ext cx="1072525" cy="6971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UU No. 23/2014 tt Pemerintahan Daerah</a:t>
          </a:r>
          <a:endParaRPr lang="en-US" sz="900" kern="1200" dirty="0"/>
        </a:p>
      </dsp:txBody>
      <dsp:txXfrm>
        <a:off x="1325315" y="2249000"/>
        <a:ext cx="1004461" cy="629077"/>
      </dsp:txXfrm>
    </dsp:sp>
    <dsp:sp modelId="{3C7F11C9-015D-4775-8565-ECF4F3162676}">
      <dsp:nvSpPr>
        <dsp:cNvPr id="0" name=""/>
        <dsp:cNvSpPr/>
      </dsp:nvSpPr>
      <dsp:spPr>
        <a:xfrm>
          <a:off x="1786866" y="350875"/>
          <a:ext cx="5355258" cy="5355258"/>
        </a:xfrm>
        <a:custGeom>
          <a:avLst/>
          <a:gdLst/>
          <a:ahLst/>
          <a:cxnLst/>
          <a:rect l="0" t="0" r="0" b="0"/>
          <a:pathLst>
            <a:path>
              <a:moveTo>
                <a:pt x="195337" y="1673675"/>
              </a:moveTo>
              <a:arcTo wR="2677629" hR="2677629" stAng="12121241" swAng="78782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34815-E68B-4D9F-927F-2AD92CF9C93D}">
      <dsp:nvSpPr>
        <dsp:cNvPr id="0" name=""/>
        <dsp:cNvSpPr/>
      </dsp:nvSpPr>
      <dsp:spPr>
        <a:xfrm>
          <a:off x="2207086" y="628750"/>
          <a:ext cx="1072525" cy="6971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UU No. 9/2015 tt Perubahan Kedua UU No. 23/2014</a:t>
          </a:r>
          <a:endParaRPr lang="en-US" sz="900" kern="1200" dirty="0"/>
        </a:p>
      </dsp:txBody>
      <dsp:txXfrm>
        <a:off x="2241118" y="662782"/>
        <a:ext cx="1004461" cy="629077"/>
      </dsp:txXfrm>
    </dsp:sp>
    <dsp:sp modelId="{DBC3A34A-87EE-4159-8544-D3991BC021DD}">
      <dsp:nvSpPr>
        <dsp:cNvPr id="0" name=""/>
        <dsp:cNvSpPr/>
      </dsp:nvSpPr>
      <dsp:spPr>
        <a:xfrm>
          <a:off x="1786866" y="350875"/>
          <a:ext cx="5355258" cy="5355258"/>
        </a:xfrm>
        <a:custGeom>
          <a:avLst/>
          <a:gdLst/>
          <a:ahLst/>
          <a:cxnLst/>
          <a:rect l="0" t="0" r="0" b="0"/>
          <a:pathLst>
            <a:path>
              <a:moveTo>
                <a:pt x="1614814" y="219962"/>
              </a:moveTo>
              <a:arcTo wR="2677629" hR="2677629" stAng="14796840" swAng="533097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02923-FC24-47EA-922A-EA45021A1FF1}">
      <dsp:nvSpPr>
        <dsp:cNvPr id="0" name=""/>
        <dsp:cNvSpPr/>
      </dsp:nvSpPr>
      <dsp:spPr>
        <a:xfrm>
          <a:off x="3159290" y="573"/>
          <a:ext cx="1818322" cy="6707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NKRI</a:t>
          </a:r>
          <a:endParaRPr lang="en-US" sz="1700" kern="1200" dirty="0"/>
        </a:p>
      </dsp:txBody>
      <dsp:txXfrm>
        <a:off x="3178935" y="20218"/>
        <a:ext cx="1779032" cy="631445"/>
      </dsp:txXfrm>
    </dsp:sp>
    <dsp:sp modelId="{98015D6F-5D1C-42BB-B89B-839CB9B6FC09}">
      <dsp:nvSpPr>
        <dsp:cNvPr id="0" name=""/>
        <dsp:cNvSpPr/>
      </dsp:nvSpPr>
      <dsp:spPr>
        <a:xfrm rot="5400000">
          <a:off x="3942689" y="688077"/>
          <a:ext cx="251525" cy="301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3977903" y="713230"/>
        <a:ext cx="181099" cy="176068"/>
      </dsp:txXfrm>
    </dsp:sp>
    <dsp:sp modelId="{F8F3485F-0E17-4192-AB2C-B475F2E8B7C6}">
      <dsp:nvSpPr>
        <dsp:cNvPr id="0" name=""/>
        <dsp:cNvSpPr/>
      </dsp:nvSpPr>
      <dsp:spPr>
        <a:xfrm>
          <a:off x="3159290" y="1006676"/>
          <a:ext cx="1818322" cy="670735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DAERAH PROVINSI</a:t>
          </a:r>
          <a:endParaRPr lang="en-US" sz="1700" kern="1200" dirty="0"/>
        </a:p>
      </dsp:txBody>
      <dsp:txXfrm>
        <a:off x="3178935" y="1026321"/>
        <a:ext cx="1779032" cy="631445"/>
      </dsp:txXfrm>
    </dsp:sp>
    <dsp:sp modelId="{A5056404-E4C4-4B9D-A7A4-D7FFF9893A15}">
      <dsp:nvSpPr>
        <dsp:cNvPr id="0" name=""/>
        <dsp:cNvSpPr/>
      </dsp:nvSpPr>
      <dsp:spPr>
        <a:xfrm rot="5400000">
          <a:off x="3942689" y="1694180"/>
          <a:ext cx="251525" cy="301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3977903" y="1719333"/>
        <a:ext cx="181099" cy="176068"/>
      </dsp:txXfrm>
    </dsp:sp>
    <dsp:sp modelId="{C43CEAE0-5108-4B9F-AC80-DD489F37A01D}">
      <dsp:nvSpPr>
        <dsp:cNvPr id="0" name=""/>
        <dsp:cNvSpPr/>
      </dsp:nvSpPr>
      <dsp:spPr>
        <a:xfrm>
          <a:off x="3159290" y="2012780"/>
          <a:ext cx="1818322" cy="670735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DAERAH KABUPATEN/KOTA</a:t>
          </a:r>
          <a:endParaRPr lang="en-US" sz="1700" kern="1200" dirty="0"/>
        </a:p>
      </dsp:txBody>
      <dsp:txXfrm>
        <a:off x="3178935" y="2032425"/>
        <a:ext cx="1779032" cy="631445"/>
      </dsp:txXfrm>
    </dsp:sp>
    <dsp:sp modelId="{68898472-13D0-4146-A723-FB0615620AC4}">
      <dsp:nvSpPr>
        <dsp:cNvPr id="0" name=""/>
        <dsp:cNvSpPr/>
      </dsp:nvSpPr>
      <dsp:spPr>
        <a:xfrm rot="5400000">
          <a:off x="3942689" y="2700284"/>
          <a:ext cx="251525" cy="301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3977903" y="2725437"/>
        <a:ext cx="181099" cy="176068"/>
      </dsp:txXfrm>
    </dsp:sp>
    <dsp:sp modelId="{614B326F-B82A-45C6-93A3-3314C537182E}">
      <dsp:nvSpPr>
        <dsp:cNvPr id="0" name=""/>
        <dsp:cNvSpPr/>
      </dsp:nvSpPr>
      <dsp:spPr>
        <a:xfrm>
          <a:off x="3159290" y="3018883"/>
          <a:ext cx="1818322" cy="670735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KECAMATAN</a:t>
          </a:r>
          <a:endParaRPr lang="en-US" sz="1700" kern="1200" dirty="0"/>
        </a:p>
      </dsp:txBody>
      <dsp:txXfrm>
        <a:off x="3178935" y="3038528"/>
        <a:ext cx="1779032" cy="631445"/>
      </dsp:txXfrm>
    </dsp:sp>
    <dsp:sp modelId="{C82D61C8-AEB4-4F7D-9EE4-928A04C9F276}">
      <dsp:nvSpPr>
        <dsp:cNvPr id="0" name=""/>
        <dsp:cNvSpPr/>
      </dsp:nvSpPr>
      <dsp:spPr>
        <a:xfrm rot="5400000">
          <a:off x="3942689" y="3706387"/>
          <a:ext cx="251525" cy="301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3977903" y="3731540"/>
        <a:ext cx="181099" cy="176068"/>
      </dsp:txXfrm>
    </dsp:sp>
    <dsp:sp modelId="{956AA28B-59BA-42BA-9833-C4E0D241AC67}">
      <dsp:nvSpPr>
        <dsp:cNvPr id="0" name=""/>
        <dsp:cNvSpPr/>
      </dsp:nvSpPr>
      <dsp:spPr>
        <a:xfrm>
          <a:off x="3159290" y="4024987"/>
          <a:ext cx="1818322" cy="670735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DESA/KELURAHAN</a:t>
          </a:r>
          <a:endParaRPr lang="en-US" sz="1700" kern="1200" dirty="0"/>
        </a:p>
      </dsp:txBody>
      <dsp:txXfrm>
        <a:off x="3178935" y="4044632"/>
        <a:ext cx="1779032" cy="631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753A30-F54C-4A75-A601-3C45E9F9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AF310-C4F2-4FEF-A57F-D882B80D9BE2}" type="datetime1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BFB232-C942-4F95-8A80-B1F0D00FE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76A4C7-5D0B-4164-89FC-CD985BD3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0F84A6-FC09-4D43-BC4F-7696C18DEC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3530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58C3A89-7FA2-44F4-A807-D825A6B1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D511D-E470-4B10-8823-A0E678BC26A3}" type="datetime1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4FB1D4C5-7AEB-4F77-902E-FBF01C56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4A54B6D-67EE-4A0B-AA64-C53BDF81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1B34EB-CCA4-4962-8BDA-61E32EEBD0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69482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  <p:sldLayoutId id="2147483654" r:id="rId5"/>
    <p:sldLayoutId id="2147483655" r:id="rId6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OTONOMI DAERAH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12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7647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b="1" dirty="0" smtClean="0">
              <a:solidFill>
                <a:srgbClr val="C00000"/>
              </a:solidFill>
            </a:endParaRPr>
          </a:p>
          <a:p>
            <a:r>
              <a:rPr lang="en-US" sz="6000" b="1" dirty="0" smtClean="0">
                <a:solidFill>
                  <a:srgbClr val="C00000"/>
                </a:solidFill>
              </a:rPr>
              <a:t>PEMERINTAHAN DAERAH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7647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C00000"/>
                </a:solidFill>
              </a:rPr>
              <a:t>PEMBAGIAN WILAYAH PEMERINTAHAN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37058122"/>
              </p:ext>
            </p:extLst>
          </p:nvPr>
        </p:nvGraphicFramePr>
        <p:xfrm>
          <a:off x="611560" y="1397000"/>
          <a:ext cx="813690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3891886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07C1D9A-C288-4175-B3E1-484D63088904}" type="slidenum">
              <a:rPr lang="en-US" altLang="en-US" sz="1200">
                <a:solidFill>
                  <a:srgbClr val="898989"/>
                </a:solidFill>
                <a:latin typeface="Arial" charset="0"/>
              </a:rPr>
              <a:pPr/>
              <a:t>12</a:t>
            </a:fld>
            <a:endParaRPr lang="en-US" altLang="en-US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422031" y="192089"/>
            <a:ext cx="8299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id-ID" sz="2000" b="1">
              <a:latin typeface="Arial" charset="0"/>
            </a:endParaRPr>
          </a:p>
          <a:p>
            <a:pPr algn="ctr" eaLnBrk="1" hangingPunct="1"/>
            <a:r>
              <a:rPr lang="en-US" altLang="id-ID" sz="2000" b="1">
                <a:latin typeface="Arial" charset="0"/>
              </a:rPr>
              <a:t>DESENTRALISASI, DEKONSENTRASI, DAN TUGAS PEMBANTUAN</a:t>
            </a:r>
            <a:endParaRPr lang="id-ID" altLang="id-ID" sz="3600" b="1">
              <a:latin typeface="Arial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31C3CA2-00D3-4684-BF61-3586B6C6AF85}"/>
              </a:ext>
            </a:extLst>
          </p:cNvPr>
          <p:cNvSpPr/>
          <p:nvPr/>
        </p:nvSpPr>
        <p:spPr>
          <a:xfrm>
            <a:off x="808892" y="1308100"/>
            <a:ext cx="7666892" cy="49085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Desentralisasi adalah penyerahan Urusan Pemerintahan oleh Pemerintah Pusat kepada daerah otonom berdasarkan Asas Otonomi. </a:t>
            </a: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ID" b="1" dirty="0"/>
          </a:p>
          <a:p>
            <a:pPr algn="ctr">
              <a:defRPr/>
            </a:pPr>
            <a:r>
              <a:rPr lang="id-ID" b="1" dirty="0"/>
              <a:t>Dekonsentrasi adalah pelimpahan sebagian Urusan Pemerintahan yang menjadi kewenangan Pemerintah Pusat kepada gubernur sebagai wakil Pemerintah Pusat, kepada instansi vertikal di wilayah tertentu, dan/atau kepada gubernur dan bupati/wali kota sebagai penanggung jawab urusan pemerintahan umum.</a:t>
            </a: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r>
              <a:rPr lang="id-ID" b="1" dirty="0"/>
              <a:t> </a:t>
            </a:r>
            <a:endParaRPr lang="en-ID" b="1" dirty="0"/>
          </a:p>
          <a:p>
            <a:pPr algn="ctr">
              <a:defRPr/>
            </a:pPr>
            <a:r>
              <a:rPr lang="id-ID" b="1" dirty="0"/>
              <a:t>Tugas pembantuan adalah penugasan dari Pemerintah Pusat kepada daerah otonom untuk melaksanakan sebagian Urusan Pemerintahan yang menjadi kewenangan Pemerintah Pusat atau dari Pemerintah Daerah provinsi kepada Daerah kabupaten/kota untuk melaksanakan sebagian Urusan Pemerintahan yang menjadi kewenangan Daerah provinsi.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5061227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894743" y="2590800"/>
          <a:ext cx="5068765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orelDRAW" r:id="rId3" imgW="6748272" imgH="2941320" progId="">
                  <p:embed/>
                </p:oleObj>
              </mc:Choice>
              <mc:Fallback>
                <p:oleObj name="CorelDRAW" r:id="rId3" imgW="6748272" imgH="294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" contrast="1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4743" y="2590800"/>
                        <a:ext cx="5068765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TextBox 87"/>
          <p:cNvSpPr txBox="1">
            <a:spLocks noChangeArrowheads="1"/>
          </p:cNvSpPr>
          <p:nvPr/>
        </p:nvSpPr>
        <p:spPr bwMode="auto">
          <a:xfrm rot="1465346">
            <a:off x="663820" y="5156200"/>
            <a:ext cx="438589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id-ID" sz="1800" b="1">
                <a:solidFill>
                  <a:srgbClr val="FF0000"/>
                </a:solidFill>
                <a:latin typeface="Arial" charset="0"/>
              </a:rPr>
              <a:t>SEBELUM</a:t>
            </a:r>
            <a:r>
              <a:rPr lang="en-US" altLang="id-ID" sz="1800">
                <a:latin typeface="Arial" charset="0"/>
              </a:rPr>
              <a:t> DESENTRALISASI 1999 </a:t>
            </a:r>
          </a:p>
        </p:txBody>
      </p:sp>
      <p:sp>
        <p:nvSpPr>
          <p:cNvPr id="18436" name="TextBox 88"/>
          <p:cNvSpPr txBox="1">
            <a:spLocks noChangeArrowheads="1"/>
          </p:cNvSpPr>
          <p:nvPr/>
        </p:nvSpPr>
        <p:spPr bwMode="auto">
          <a:xfrm rot="1465346">
            <a:off x="3531577" y="1651000"/>
            <a:ext cx="438589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id-ID" sz="1800" b="1">
                <a:solidFill>
                  <a:srgbClr val="FF0000"/>
                </a:solidFill>
                <a:latin typeface="Arial" charset="0"/>
              </a:rPr>
              <a:t>SESUDAH</a:t>
            </a:r>
            <a:r>
              <a:rPr lang="en-US" altLang="id-ID" sz="18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id-ID" sz="1800">
                <a:latin typeface="Arial" charset="0"/>
              </a:rPr>
              <a:t>DESENTRALISASI 1999 </a:t>
            </a:r>
          </a:p>
        </p:txBody>
      </p:sp>
      <p:sp>
        <p:nvSpPr>
          <p:cNvPr id="18437" name="TextBox 104"/>
          <p:cNvSpPr txBox="1">
            <a:spLocks noChangeArrowheads="1"/>
          </p:cNvSpPr>
          <p:nvPr/>
        </p:nvSpPr>
        <p:spPr bwMode="auto">
          <a:xfrm>
            <a:off x="183173" y="587376"/>
            <a:ext cx="44987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id-ID" sz="3600">
                <a:latin typeface="Arial" charset="0"/>
              </a:rPr>
              <a:t>N</a:t>
            </a:r>
          </a:p>
          <a:p>
            <a:pPr eaLnBrk="1" hangingPunct="1"/>
            <a:r>
              <a:rPr lang="en-US" altLang="id-ID" sz="3600">
                <a:latin typeface="Arial" charset="0"/>
              </a:rPr>
              <a:t>K</a:t>
            </a:r>
          </a:p>
          <a:p>
            <a:pPr eaLnBrk="1" hangingPunct="1"/>
            <a:r>
              <a:rPr lang="en-US" altLang="id-ID" sz="3600">
                <a:latin typeface="Arial" charset="0"/>
              </a:rPr>
              <a:t>R</a:t>
            </a:r>
          </a:p>
          <a:p>
            <a:pPr eaLnBrk="1" hangingPunct="1"/>
            <a:r>
              <a:rPr lang="en-US" altLang="id-ID" sz="3600">
                <a:latin typeface="Arial" charset="0"/>
              </a:rPr>
              <a:t>I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53B72901-3558-4C4E-B2A1-B99D4FFDDD14}"/>
              </a:ext>
            </a:extLst>
          </p:cNvPr>
          <p:cNvSpPr/>
          <p:nvPr/>
        </p:nvSpPr>
        <p:spPr>
          <a:xfrm>
            <a:off x="281355" y="3124200"/>
            <a:ext cx="1195754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eaLnBrk="1" hangingPunct="1">
              <a:defRPr/>
            </a:pPr>
            <a:r>
              <a:rPr lang="id-ID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ID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id-ID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id-ID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Prov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E4C21001-9AFB-4127-9F1B-D8E5BAB14FEB}"/>
              </a:ext>
            </a:extLst>
          </p:cNvPr>
          <p:cNvSpPr/>
          <p:nvPr/>
        </p:nvSpPr>
        <p:spPr>
          <a:xfrm>
            <a:off x="1406770" y="3657600"/>
            <a:ext cx="1195754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eaLnBrk="1" hangingPunct="1">
              <a:defRPr/>
            </a:pPr>
            <a:r>
              <a:rPr lang="id-ID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234 </a:t>
            </a:r>
          </a:p>
          <a:p>
            <a:pPr algn="ctr" eaLnBrk="1" hangingPunct="1">
              <a:defRPr/>
            </a:pPr>
            <a:r>
              <a:rPr lang="id-ID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Kab.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D58ECEBE-5C38-4E61-B398-239E6A424B55}"/>
              </a:ext>
            </a:extLst>
          </p:cNvPr>
          <p:cNvSpPr/>
          <p:nvPr/>
        </p:nvSpPr>
        <p:spPr>
          <a:xfrm>
            <a:off x="2602524" y="4191000"/>
            <a:ext cx="1195754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eaLnBrk="1" hangingPunct="1">
              <a:defRPr/>
            </a:pPr>
            <a:r>
              <a:rPr lang="id-ID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59 </a:t>
            </a:r>
          </a:p>
          <a:p>
            <a:pPr algn="ctr" eaLnBrk="1" hangingPunct="1">
              <a:defRPr/>
            </a:pPr>
            <a:r>
              <a:rPr lang="id-ID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Kota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A15717E7-11F8-4300-A879-C05BDB1E32F1}"/>
              </a:ext>
            </a:extLst>
          </p:cNvPr>
          <p:cNvSpPr/>
          <p:nvPr/>
        </p:nvSpPr>
        <p:spPr>
          <a:xfrm>
            <a:off x="3657601" y="4724400"/>
            <a:ext cx="1195754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eaLnBrk="1" hangingPunct="1">
              <a:defRPr/>
            </a:pPr>
            <a:r>
              <a:rPr lang="id-ID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5.480 </a:t>
            </a:r>
          </a:p>
          <a:p>
            <a:pPr algn="ctr" eaLnBrk="1" hangingPunct="1">
              <a:defRPr/>
            </a:pPr>
            <a:r>
              <a:rPr lang="id-ID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Kec.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9B8D7F00-13D8-4C0A-9390-280FD0950B5E}"/>
              </a:ext>
            </a:extLst>
          </p:cNvPr>
          <p:cNvSpPr/>
          <p:nvPr/>
        </p:nvSpPr>
        <p:spPr>
          <a:xfrm>
            <a:off x="4783016" y="5257800"/>
            <a:ext cx="1195754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eaLnBrk="1" hangingPunct="1">
              <a:defRPr/>
            </a:pPr>
            <a:r>
              <a:rPr lang="id-ID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5.935 </a:t>
            </a:r>
          </a:p>
          <a:p>
            <a:pPr algn="ctr" eaLnBrk="1" hangingPunct="1">
              <a:defRPr/>
            </a:pPr>
            <a:r>
              <a:rPr lang="id-ID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Kel.</a:t>
            </a:r>
          </a:p>
        </p:txBody>
      </p:sp>
      <p:sp>
        <p:nvSpPr>
          <p:cNvPr id="18443" name="Slide Number Placeholder 81"/>
          <p:cNvSpPr>
            <a:spLocks noGrp="1"/>
          </p:cNvSpPr>
          <p:nvPr>
            <p:ph type="sldNum" sz="quarter" idx="12"/>
          </p:nvPr>
        </p:nvSpPr>
        <p:spPr bwMode="auto">
          <a:xfrm>
            <a:off x="6869723" y="647700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224735D-7512-4510-A7C9-D3E6875E358E}" type="slidenum">
              <a:rPr lang="en-US" altLang="en-US" sz="1200">
                <a:solidFill>
                  <a:srgbClr val="898989"/>
                </a:solidFill>
                <a:latin typeface="Arial" charset="0"/>
              </a:rPr>
              <a:pPr/>
              <a:t>13</a:t>
            </a:fld>
            <a:endParaRPr lang="en-US" altLang="en-US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2DB07F99-8FBE-45BF-A637-DBD4B31B9F20}"/>
              </a:ext>
            </a:extLst>
          </p:cNvPr>
          <p:cNvSpPr/>
          <p:nvPr/>
        </p:nvSpPr>
        <p:spPr>
          <a:xfrm>
            <a:off x="5908432" y="5791200"/>
            <a:ext cx="1318846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eaLnBrk="1" hangingPunct="1">
              <a:defRPr/>
            </a:pPr>
            <a:r>
              <a:rPr lang="id-ID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59.834 </a:t>
            </a:r>
          </a:p>
          <a:p>
            <a:pPr algn="ctr" eaLnBrk="1" hangingPunct="1">
              <a:defRPr/>
            </a:pPr>
            <a:r>
              <a:rPr lang="id-ID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Desa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C1C5F3B-52EE-4F27-BF12-A1980E5CA69F}"/>
              </a:ext>
            </a:extLst>
          </p:cNvPr>
          <p:cNvSpPr/>
          <p:nvPr/>
        </p:nvSpPr>
        <p:spPr>
          <a:xfrm>
            <a:off x="2039816" y="914400"/>
            <a:ext cx="1195754" cy="6858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eaLnBrk="1" hangingPunct="1">
              <a:defRPr/>
            </a:pPr>
            <a:r>
              <a:rPr lang="id-ID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34 </a:t>
            </a:r>
          </a:p>
          <a:p>
            <a:pPr algn="ctr" eaLnBrk="1" hangingPunct="1">
              <a:defRPr/>
            </a:pPr>
            <a:r>
              <a:rPr lang="id-ID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Prov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550562D2-02B5-41DB-BBD4-402E96BE0259}"/>
              </a:ext>
            </a:extLst>
          </p:cNvPr>
          <p:cNvSpPr/>
          <p:nvPr/>
        </p:nvSpPr>
        <p:spPr>
          <a:xfrm>
            <a:off x="3165232" y="1447800"/>
            <a:ext cx="1195754" cy="6858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eaLnBrk="1" hangingPunct="1">
              <a:defRPr/>
            </a:pPr>
            <a:r>
              <a:rPr lang="id-ID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415 </a:t>
            </a:r>
          </a:p>
          <a:p>
            <a:pPr algn="ctr" eaLnBrk="1" hangingPunct="1">
              <a:defRPr/>
            </a:pPr>
            <a:r>
              <a:rPr lang="id-ID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Kab.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A526A721-06D1-4D33-8AA2-82A275FB6D1A}"/>
              </a:ext>
            </a:extLst>
          </p:cNvPr>
          <p:cNvSpPr/>
          <p:nvPr/>
        </p:nvSpPr>
        <p:spPr>
          <a:xfrm>
            <a:off x="4360985" y="1981200"/>
            <a:ext cx="1195754" cy="6858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eaLnBrk="1" hangingPunct="1">
              <a:defRPr/>
            </a:pPr>
            <a:r>
              <a:rPr lang="id-ID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93 </a:t>
            </a:r>
          </a:p>
          <a:p>
            <a:pPr algn="ctr" eaLnBrk="1" hangingPunct="1">
              <a:defRPr/>
            </a:pPr>
            <a:r>
              <a:rPr lang="id-ID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Kota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6C1CF402-226A-4BA1-85BA-3E50FE317349}"/>
              </a:ext>
            </a:extLst>
          </p:cNvPr>
          <p:cNvSpPr/>
          <p:nvPr/>
        </p:nvSpPr>
        <p:spPr>
          <a:xfrm>
            <a:off x="5416063" y="2514600"/>
            <a:ext cx="1195754" cy="6858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eaLnBrk="1" hangingPunct="1">
              <a:defRPr/>
            </a:pPr>
            <a:r>
              <a:rPr lang="id-ID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7.094 </a:t>
            </a:r>
          </a:p>
          <a:p>
            <a:pPr algn="ctr" eaLnBrk="1" hangingPunct="1">
              <a:defRPr/>
            </a:pPr>
            <a:r>
              <a:rPr lang="id-ID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Kec.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AD43A546-4FD5-4EEC-8940-37A57F8DA942}"/>
              </a:ext>
            </a:extLst>
          </p:cNvPr>
          <p:cNvSpPr/>
          <p:nvPr/>
        </p:nvSpPr>
        <p:spPr>
          <a:xfrm>
            <a:off x="6541478" y="3048000"/>
            <a:ext cx="1195754" cy="6858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eaLnBrk="1" hangingPunct="1">
              <a:defRPr/>
            </a:pPr>
            <a:r>
              <a:rPr lang="id-ID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8.412 </a:t>
            </a:r>
          </a:p>
          <a:p>
            <a:pPr algn="ctr" eaLnBrk="1" hangingPunct="1">
              <a:defRPr/>
            </a:pPr>
            <a:r>
              <a:rPr lang="id-ID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Kel.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C6F0A691-887D-44F9-8762-465F0FDDD367}"/>
              </a:ext>
            </a:extLst>
          </p:cNvPr>
          <p:cNvSpPr/>
          <p:nvPr/>
        </p:nvSpPr>
        <p:spPr>
          <a:xfrm>
            <a:off x="7666892" y="3505200"/>
            <a:ext cx="1617785" cy="6858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eaLnBrk="1" hangingPunct="1">
              <a:defRPr/>
            </a:pPr>
            <a:r>
              <a:rPr lang="id-ID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74.093</a:t>
            </a:r>
          </a:p>
          <a:p>
            <a:pPr algn="ctr" eaLnBrk="1" hangingPunct="1">
              <a:defRPr/>
            </a:pPr>
            <a:r>
              <a:rPr lang="id-ID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Desa</a:t>
            </a:r>
          </a:p>
        </p:txBody>
      </p:sp>
      <p:grpSp>
        <p:nvGrpSpPr>
          <p:cNvPr id="18451" name="Group 122"/>
          <p:cNvGrpSpPr>
            <a:grpSpLocks/>
          </p:cNvGrpSpPr>
          <p:nvPr/>
        </p:nvGrpSpPr>
        <p:grpSpPr bwMode="auto">
          <a:xfrm>
            <a:off x="1195754" y="1619250"/>
            <a:ext cx="984738" cy="1428750"/>
            <a:chOff x="1143000" y="1771650"/>
            <a:chExt cx="1066800" cy="142875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DBFD6367-1C5C-42E4-B532-0A9E59FC7A15}"/>
                </a:ext>
              </a:extLst>
            </p:cNvPr>
            <p:cNvSpPr/>
            <p:nvPr/>
          </p:nvSpPr>
          <p:spPr>
            <a:xfrm>
              <a:off x="1143000" y="2133600"/>
              <a:ext cx="9906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482" name="TextBox 80"/>
            <p:cNvSpPr txBox="1">
              <a:spLocks noChangeArrowheads="1"/>
            </p:cNvSpPr>
            <p:nvPr/>
          </p:nvSpPr>
          <p:spPr bwMode="auto">
            <a:xfrm>
              <a:off x="1143000" y="2173069"/>
              <a:ext cx="1066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id-ID" altLang="id-ID" sz="1800">
                  <a:solidFill>
                    <a:srgbClr val="FFFF00"/>
                  </a:solidFill>
                  <a:latin typeface="Arial" charset="0"/>
                </a:rPr>
                <a:t>8 (30,7%)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A05DC993-30AC-4A18-B584-AA231729B4A2}"/>
                </a:ext>
              </a:extLst>
            </p:cNvPr>
            <p:cNvCxnSpPr/>
            <p:nvPr/>
          </p:nvCxnSpPr>
          <p:spPr>
            <a:xfrm flipV="1">
              <a:off x="1219200" y="2895600"/>
              <a:ext cx="228600" cy="3048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D44DB69C-203B-41F6-9935-6108BCDCC64B}"/>
                </a:ext>
              </a:extLst>
            </p:cNvPr>
            <p:cNvCxnSpPr/>
            <p:nvPr/>
          </p:nvCxnSpPr>
          <p:spPr>
            <a:xfrm flipV="1">
              <a:off x="1866900" y="1771650"/>
              <a:ext cx="287338" cy="395288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52" name="Group 123"/>
          <p:cNvGrpSpPr>
            <a:grpSpLocks/>
          </p:cNvGrpSpPr>
          <p:nvPr/>
        </p:nvGrpSpPr>
        <p:grpSpPr bwMode="auto">
          <a:xfrm>
            <a:off x="2250831" y="2228850"/>
            <a:ext cx="986204" cy="1428750"/>
            <a:chOff x="2286000" y="2381250"/>
            <a:chExt cx="1066800" cy="1428750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F16B114A-76D2-47E3-8B57-EEDBF82D6F5E}"/>
                </a:ext>
              </a:extLst>
            </p:cNvPr>
            <p:cNvSpPr/>
            <p:nvPr/>
          </p:nvSpPr>
          <p:spPr>
            <a:xfrm>
              <a:off x="2286000" y="2743200"/>
              <a:ext cx="990713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478" name="TextBox 101"/>
            <p:cNvSpPr txBox="1">
              <a:spLocks noChangeArrowheads="1"/>
            </p:cNvSpPr>
            <p:nvPr/>
          </p:nvSpPr>
          <p:spPr bwMode="auto">
            <a:xfrm>
              <a:off x="2286000" y="2782669"/>
              <a:ext cx="1066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id-ID" altLang="id-ID" sz="1800">
                  <a:solidFill>
                    <a:srgbClr val="FFFF00"/>
                  </a:solidFill>
                  <a:latin typeface="Arial" charset="0"/>
                </a:rPr>
                <a:t>181 (77,3%)</a:t>
              </a: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479828C0-C72D-411F-AB8C-D3F03672F821}"/>
                </a:ext>
              </a:extLst>
            </p:cNvPr>
            <p:cNvCxnSpPr/>
            <p:nvPr/>
          </p:nvCxnSpPr>
          <p:spPr>
            <a:xfrm flipV="1">
              <a:off x="2362087" y="3505200"/>
              <a:ext cx="228260" cy="3048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65D3B593-179C-4FBB-A733-0EE2A5598673}"/>
                </a:ext>
              </a:extLst>
            </p:cNvPr>
            <p:cNvCxnSpPr/>
            <p:nvPr/>
          </p:nvCxnSpPr>
          <p:spPr>
            <a:xfrm flipV="1">
              <a:off x="3008824" y="2381250"/>
              <a:ext cx="288496" cy="395288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53" name="Group 124"/>
          <p:cNvGrpSpPr>
            <a:grpSpLocks/>
          </p:cNvGrpSpPr>
          <p:nvPr/>
        </p:nvGrpSpPr>
        <p:grpSpPr bwMode="auto">
          <a:xfrm>
            <a:off x="3516923" y="2667000"/>
            <a:ext cx="984738" cy="1428750"/>
            <a:chOff x="3657600" y="2819400"/>
            <a:chExt cx="1066800" cy="1428750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E0A81183-0418-436F-A105-DC8022CE2550}"/>
                </a:ext>
              </a:extLst>
            </p:cNvPr>
            <p:cNvSpPr/>
            <p:nvPr/>
          </p:nvSpPr>
          <p:spPr>
            <a:xfrm>
              <a:off x="3657600" y="3181350"/>
              <a:ext cx="9906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474" name="TextBox 105"/>
            <p:cNvSpPr txBox="1">
              <a:spLocks noChangeArrowheads="1"/>
            </p:cNvSpPr>
            <p:nvPr/>
          </p:nvSpPr>
          <p:spPr bwMode="auto">
            <a:xfrm>
              <a:off x="3657600" y="3220819"/>
              <a:ext cx="1066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id-ID" altLang="id-ID" sz="1800">
                  <a:solidFill>
                    <a:srgbClr val="FFFF00"/>
                  </a:solidFill>
                  <a:latin typeface="Arial" charset="0"/>
                </a:rPr>
                <a:t>34 (57,6%)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A0B6961D-D29C-4FDA-B530-8C10C86A5945}"/>
                </a:ext>
              </a:extLst>
            </p:cNvPr>
            <p:cNvCxnSpPr/>
            <p:nvPr/>
          </p:nvCxnSpPr>
          <p:spPr>
            <a:xfrm flipV="1">
              <a:off x="3733800" y="3943350"/>
              <a:ext cx="228600" cy="3048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C3F9631B-2288-4BF8-8047-F2CC37A8B468}"/>
                </a:ext>
              </a:extLst>
            </p:cNvPr>
            <p:cNvCxnSpPr/>
            <p:nvPr/>
          </p:nvCxnSpPr>
          <p:spPr>
            <a:xfrm flipV="1">
              <a:off x="4381500" y="2819400"/>
              <a:ext cx="287338" cy="395288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54" name="Group 125"/>
          <p:cNvGrpSpPr>
            <a:grpSpLocks/>
          </p:cNvGrpSpPr>
          <p:nvPr/>
        </p:nvGrpSpPr>
        <p:grpSpPr bwMode="auto">
          <a:xfrm>
            <a:off x="4572000" y="3200400"/>
            <a:ext cx="984738" cy="1428750"/>
            <a:chOff x="4800600" y="3352800"/>
            <a:chExt cx="1066800" cy="1428750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C3B86770-5929-44FD-957C-7C669D38686D}"/>
                </a:ext>
              </a:extLst>
            </p:cNvPr>
            <p:cNvSpPr/>
            <p:nvPr/>
          </p:nvSpPr>
          <p:spPr>
            <a:xfrm>
              <a:off x="4800600" y="3714750"/>
              <a:ext cx="9906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470" name="TextBox 109"/>
            <p:cNvSpPr txBox="1">
              <a:spLocks noChangeArrowheads="1"/>
            </p:cNvSpPr>
            <p:nvPr/>
          </p:nvSpPr>
          <p:spPr bwMode="auto">
            <a:xfrm>
              <a:off x="4800600" y="3754219"/>
              <a:ext cx="1066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id-ID" altLang="id-ID" sz="1800">
                  <a:solidFill>
                    <a:srgbClr val="FFFF00"/>
                  </a:solidFill>
                  <a:latin typeface="Arial" charset="0"/>
                </a:rPr>
                <a:t>1.614 (29,4%)</a:t>
              </a: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375C3574-10BA-41EA-BF0F-55F0720412C1}"/>
                </a:ext>
              </a:extLst>
            </p:cNvPr>
            <p:cNvCxnSpPr/>
            <p:nvPr/>
          </p:nvCxnSpPr>
          <p:spPr>
            <a:xfrm flipV="1">
              <a:off x="4876800" y="4476750"/>
              <a:ext cx="228600" cy="3048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CEEB4A89-3ECE-4FF6-B8F6-A06CAD0A9C72}"/>
                </a:ext>
              </a:extLst>
            </p:cNvPr>
            <p:cNvCxnSpPr/>
            <p:nvPr/>
          </p:nvCxnSpPr>
          <p:spPr>
            <a:xfrm flipV="1">
              <a:off x="5524500" y="3352800"/>
              <a:ext cx="287338" cy="395288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55" name="Group 126"/>
          <p:cNvGrpSpPr>
            <a:grpSpLocks/>
          </p:cNvGrpSpPr>
          <p:nvPr/>
        </p:nvGrpSpPr>
        <p:grpSpPr bwMode="auto">
          <a:xfrm>
            <a:off x="5697416" y="3752850"/>
            <a:ext cx="984738" cy="1428750"/>
            <a:chOff x="6019800" y="3905250"/>
            <a:chExt cx="1066800" cy="1428750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xmlns="" id="{6F074681-2F29-4521-A2D8-295D89A95EE2}"/>
                </a:ext>
              </a:extLst>
            </p:cNvPr>
            <p:cNvSpPr/>
            <p:nvPr/>
          </p:nvSpPr>
          <p:spPr>
            <a:xfrm>
              <a:off x="6019800" y="4267200"/>
              <a:ext cx="9906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466" name="TextBox 113"/>
            <p:cNvSpPr txBox="1">
              <a:spLocks noChangeArrowheads="1"/>
            </p:cNvSpPr>
            <p:nvPr/>
          </p:nvSpPr>
          <p:spPr bwMode="auto">
            <a:xfrm>
              <a:off x="6019800" y="4306669"/>
              <a:ext cx="1066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id-ID" altLang="id-ID" sz="1800">
                  <a:solidFill>
                    <a:srgbClr val="FFFF00"/>
                  </a:solidFill>
                  <a:latin typeface="Arial" charset="0"/>
                </a:rPr>
                <a:t>2.477 (41,7%)</a:t>
              </a:r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3A61BAE7-D5E1-49F6-8AFA-2729C0F0309F}"/>
                </a:ext>
              </a:extLst>
            </p:cNvPr>
            <p:cNvCxnSpPr/>
            <p:nvPr/>
          </p:nvCxnSpPr>
          <p:spPr>
            <a:xfrm flipV="1">
              <a:off x="6096000" y="5029200"/>
              <a:ext cx="228600" cy="3048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4075D982-6494-4A9C-9FE6-C62F4713E87B}"/>
                </a:ext>
              </a:extLst>
            </p:cNvPr>
            <p:cNvCxnSpPr/>
            <p:nvPr/>
          </p:nvCxnSpPr>
          <p:spPr>
            <a:xfrm flipV="1">
              <a:off x="6743700" y="3905250"/>
              <a:ext cx="287338" cy="395288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56" name="Group 127"/>
          <p:cNvGrpSpPr>
            <a:grpSpLocks/>
          </p:cNvGrpSpPr>
          <p:nvPr/>
        </p:nvGrpSpPr>
        <p:grpSpPr bwMode="auto">
          <a:xfrm>
            <a:off x="6822831" y="4286250"/>
            <a:ext cx="986204" cy="1428750"/>
            <a:chOff x="7239000" y="4438650"/>
            <a:chExt cx="1066800" cy="1428750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1EA70835-AEC8-4642-9FB0-8C5FB757C789}"/>
                </a:ext>
              </a:extLst>
            </p:cNvPr>
            <p:cNvSpPr/>
            <p:nvPr/>
          </p:nvSpPr>
          <p:spPr>
            <a:xfrm>
              <a:off x="7239000" y="4800600"/>
              <a:ext cx="990713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462" name="TextBox 117"/>
            <p:cNvSpPr txBox="1">
              <a:spLocks noChangeArrowheads="1"/>
            </p:cNvSpPr>
            <p:nvPr/>
          </p:nvSpPr>
          <p:spPr bwMode="auto">
            <a:xfrm>
              <a:off x="7239000" y="4840069"/>
              <a:ext cx="1066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id-ID" altLang="id-ID" sz="1800">
                  <a:solidFill>
                    <a:srgbClr val="FFFF00"/>
                  </a:solidFill>
                  <a:latin typeface="Arial" charset="0"/>
                </a:rPr>
                <a:t>14.254 (23,8%)</a:t>
              </a: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98C60DC0-AADF-4AB8-BFC1-A34B76393165}"/>
                </a:ext>
              </a:extLst>
            </p:cNvPr>
            <p:cNvCxnSpPr/>
            <p:nvPr/>
          </p:nvCxnSpPr>
          <p:spPr>
            <a:xfrm flipV="1">
              <a:off x="7315087" y="5562600"/>
              <a:ext cx="228260" cy="3048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AD0B091C-1871-431E-9E08-C89A82F4F0E2}"/>
                </a:ext>
              </a:extLst>
            </p:cNvPr>
            <p:cNvCxnSpPr/>
            <p:nvPr/>
          </p:nvCxnSpPr>
          <p:spPr>
            <a:xfrm flipV="1">
              <a:off x="7961824" y="4438650"/>
              <a:ext cx="288496" cy="395288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57" name="TextBox 128"/>
          <p:cNvSpPr txBox="1">
            <a:spLocks noChangeArrowheads="1"/>
          </p:cNvSpPr>
          <p:nvPr/>
        </p:nvSpPr>
        <p:spPr bwMode="auto">
          <a:xfrm>
            <a:off x="5064369" y="533401"/>
            <a:ext cx="4079631" cy="120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d-ID" altLang="id-ID" sz="1800" b="1">
                <a:latin typeface="Arial" charset="0"/>
              </a:rPr>
              <a:t>Perbandingan Jumlah Daerah Otonom Sebelum Desentralisasi 1999 Dengan Sesudah Desentralisasi 1999</a:t>
            </a:r>
          </a:p>
        </p:txBody>
      </p:sp>
      <p:sp>
        <p:nvSpPr>
          <p:cNvPr id="18458" name="TextBox 18"/>
          <p:cNvSpPr txBox="1">
            <a:spLocks noChangeArrowheads="1"/>
          </p:cNvSpPr>
          <p:nvPr/>
        </p:nvSpPr>
        <p:spPr bwMode="auto">
          <a:xfrm>
            <a:off x="6493120" y="1450975"/>
            <a:ext cx="329125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d-ID" altLang="id-ID" sz="1600" b="1">
                <a:latin typeface="Arial" charset="0"/>
              </a:rPr>
              <a:t>Luas Wilayah </a:t>
            </a:r>
          </a:p>
          <a:p>
            <a:pPr algn="ctr" eaLnBrk="1" hangingPunct="1"/>
            <a:r>
              <a:rPr lang="id-ID" altLang="id-ID" sz="1600" b="1">
                <a:latin typeface="Arial" charset="0"/>
              </a:rPr>
              <a:t>1.913.578,68 km2</a:t>
            </a:r>
            <a:endParaRPr lang="en-US" altLang="id-ID" sz="1600" b="1">
              <a:latin typeface="Arial" charset="0"/>
            </a:endParaRPr>
          </a:p>
        </p:txBody>
      </p:sp>
      <p:sp>
        <p:nvSpPr>
          <p:cNvPr id="18459" name="TextBox 18"/>
          <p:cNvSpPr txBox="1">
            <a:spLocks noChangeArrowheads="1"/>
          </p:cNvSpPr>
          <p:nvPr/>
        </p:nvSpPr>
        <p:spPr bwMode="auto">
          <a:xfrm>
            <a:off x="6498982" y="1981200"/>
            <a:ext cx="329125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d-ID" altLang="id-ID" sz="1600" b="1">
                <a:latin typeface="Arial" charset="0"/>
              </a:rPr>
              <a:t>Jumlah Penduduk </a:t>
            </a:r>
          </a:p>
          <a:p>
            <a:pPr algn="ctr" eaLnBrk="1" hangingPunct="1"/>
            <a:r>
              <a:rPr lang="id-ID" altLang="id-ID" sz="1600" b="1">
                <a:latin typeface="Arial" charset="0"/>
              </a:rPr>
              <a:t>251.857.940 Jiwa</a:t>
            </a:r>
            <a:endParaRPr lang="en-US" altLang="id-ID" sz="1600" b="1">
              <a:latin typeface="Arial" charset="0"/>
            </a:endParaRPr>
          </a:p>
        </p:txBody>
      </p:sp>
      <p:pic>
        <p:nvPicPr>
          <p:cNvPr id="18460" name="Picture 52" descr="banner.jpg"/>
          <p:cNvPicPr>
            <a:picLocks noChangeAspect="1"/>
          </p:cNvPicPr>
          <p:nvPr/>
        </p:nvPicPr>
        <p:blipFill>
          <a:blip r:embed="rId5">
            <a:lum bright="24000" contrast="-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100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7" t="25195" r="20424" b="12115"/>
          <a:stretch>
            <a:fillRect/>
          </a:stretch>
        </p:blipFill>
        <p:spPr bwMode="auto">
          <a:xfrm>
            <a:off x="323528" y="718344"/>
            <a:ext cx="8496944" cy="54213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035045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5000"/>
            <a:ext cx="8568952" cy="603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31079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7647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rgbClr val="C00000"/>
                </a:solidFill>
              </a:rPr>
              <a:t>PEMBAGIAN KEWENANGAN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07524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385799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88742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DEFINISI OTONOMI DAERAH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69568" y="1600200"/>
            <a:ext cx="4978896" cy="4525963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Otonomi Daerah adalah hak, wewenang, dan </a:t>
            </a:r>
            <a:r>
              <a:rPr lang="id-ID" sz="26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kewajiban</a:t>
            </a:r>
            <a:r>
              <a:rPr lang="en-US" sz="26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daerah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otonom untuk mengatur dan mengurus </a:t>
            </a:r>
            <a:r>
              <a:rPr lang="id-ID" sz="26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sendiri</a:t>
            </a:r>
            <a:r>
              <a:rPr lang="en-US" sz="26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Urusan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Pemerintahan dan kepentingan </a:t>
            </a:r>
            <a:r>
              <a:rPr lang="id-ID" sz="26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setempat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 sistem Negara Kesatuan </a:t>
            </a:r>
            <a:r>
              <a:rPr lang="id-ID" sz="26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Republik</a:t>
            </a:r>
            <a:r>
              <a:rPr lang="en-US" sz="26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Indonesia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79512" y="2348880"/>
            <a:ext cx="3528392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Ps. 1 angka 6 UU No. 23/2024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600200"/>
            <a:ext cx="8136904" cy="4525963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Istilah otonomi sendiri atau “autonomy” secara etimologis berasal dari kata Yunani “autos” yang berarti sendiri dan “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nomous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 yang berarti peraturan.</a:t>
            </a: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977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FE87679-EAD4-49B8-BA6B-96A42D514FD8}" type="slidenum">
              <a:rPr lang="en-US" altLang="en-US" sz="1200">
                <a:solidFill>
                  <a:srgbClr val="898989"/>
                </a:solidFill>
                <a:latin typeface="Arial" charset="0"/>
              </a:rPr>
              <a:pPr/>
              <a:t>4</a:t>
            </a:fld>
            <a:endParaRPr lang="en-US" altLang="en-US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1507" name="Slide Number Placeholder 3"/>
          <p:cNvSpPr txBox="1">
            <a:spLocks/>
          </p:cNvSpPr>
          <p:nvPr/>
        </p:nvSpPr>
        <p:spPr bwMode="auto">
          <a:xfrm>
            <a:off x="4552951" y="6432550"/>
            <a:ext cx="27256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DCDBA7C1-3BE0-4073-BFAA-C793B174A680}" type="slidenum">
              <a:rPr lang="id-ID" altLang="id-ID" sz="1200">
                <a:solidFill>
                  <a:srgbClr val="898989"/>
                </a:solidFill>
                <a:latin typeface="Arial" charset="0"/>
              </a:rPr>
              <a:pPr algn="r" eaLnBrk="1" hangingPunct="1"/>
              <a:t>4</a:t>
            </a:fld>
            <a:endParaRPr lang="id-ID" altLang="id-ID" sz="1200">
              <a:solidFill>
                <a:srgbClr val="898989"/>
              </a:solidFill>
              <a:latin typeface="Arial" charset="0"/>
            </a:endParaRPr>
          </a:p>
        </p:txBody>
      </p:sp>
      <p:grpSp>
        <p:nvGrpSpPr>
          <p:cNvPr id="21508" name="Group 90"/>
          <p:cNvGrpSpPr>
            <a:grpSpLocks/>
          </p:cNvGrpSpPr>
          <p:nvPr/>
        </p:nvGrpSpPr>
        <p:grpSpPr bwMode="auto">
          <a:xfrm>
            <a:off x="112835" y="720725"/>
            <a:ext cx="8635629" cy="5680075"/>
            <a:chOff x="4254500" y="156030"/>
            <a:chExt cx="4660901" cy="63244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BC09AD5-DEEE-4CEE-8095-D45CD786AAEF}"/>
                </a:ext>
              </a:extLst>
            </p:cNvPr>
            <p:cNvSpPr/>
            <p:nvPr/>
          </p:nvSpPr>
          <p:spPr>
            <a:xfrm>
              <a:off x="4267200" y="626212"/>
              <a:ext cx="4648201" cy="58542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 sz="1600"/>
            </a:p>
          </p:txBody>
        </p:sp>
        <p:sp>
          <p:nvSpPr>
            <p:cNvPr id="21528" name="TextBox 76"/>
            <p:cNvSpPr txBox="1">
              <a:spLocks noChangeArrowheads="1"/>
            </p:cNvSpPr>
            <p:nvPr/>
          </p:nvSpPr>
          <p:spPr bwMode="auto">
            <a:xfrm>
              <a:off x="4267200" y="156030"/>
              <a:ext cx="4648200" cy="37696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id-ID" altLang="id-ID" sz="1600" b="1">
                  <a:latin typeface="Arial" charset="0"/>
                </a:rPr>
                <a:t>Otonomi Daerah 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FFD11A39-53AE-4255-A5BD-9C479D2DE136}"/>
                </a:ext>
              </a:extLst>
            </p:cNvPr>
            <p:cNvCxnSpPr/>
            <p:nvPr/>
          </p:nvCxnSpPr>
          <p:spPr>
            <a:xfrm>
              <a:off x="4267200" y="1541829"/>
              <a:ext cx="46434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01A8C08C-8BE3-4088-AD9B-0AAD38C60937}"/>
                </a:ext>
              </a:extLst>
            </p:cNvPr>
            <p:cNvCxnSpPr/>
            <p:nvPr/>
          </p:nvCxnSpPr>
          <p:spPr>
            <a:xfrm>
              <a:off x="4254500" y="3772541"/>
              <a:ext cx="46434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22A7E4-8D48-4EBB-9915-9DAA86448EF6}"/>
              </a:ext>
            </a:extLst>
          </p:cNvPr>
          <p:cNvSpPr txBox="1"/>
          <p:nvPr/>
        </p:nvSpPr>
        <p:spPr>
          <a:xfrm>
            <a:off x="112834" y="1116033"/>
            <a:ext cx="86356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id-ID" sz="1600" dirty="0"/>
              <a:t>Hak, wewenang, dan kewajiban daerah otonom untuk mengatur dan mengurus sendiri Urusan Pemerintahan dan kepentingan masyarakat setempat dalam  sistem NKRI </a:t>
            </a:r>
          </a:p>
        </p:txBody>
      </p:sp>
      <p:sp>
        <p:nvSpPr>
          <p:cNvPr id="21510" name="TextBox 32"/>
          <p:cNvSpPr txBox="1">
            <a:spLocks noChangeArrowheads="1"/>
          </p:cNvSpPr>
          <p:nvPr/>
        </p:nvSpPr>
        <p:spPr bwMode="auto">
          <a:xfrm>
            <a:off x="1195754" y="2100264"/>
            <a:ext cx="187129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d-ID" altLang="id-ID" sz="1600" b="1" u="sng" dirty="0">
                <a:latin typeface="Arial" charset="0"/>
              </a:rPr>
              <a:t>Tujuan</a:t>
            </a:r>
          </a:p>
        </p:txBody>
      </p:sp>
      <p:sp>
        <p:nvSpPr>
          <p:cNvPr id="21511" name="TextBox 47"/>
          <p:cNvSpPr txBox="1">
            <a:spLocks noChangeArrowheads="1"/>
          </p:cNvSpPr>
          <p:nvPr/>
        </p:nvSpPr>
        <p:spPr bwMode="auto">
          <a:xfrm>
            <a:off x="211015" y="2317750"/>
            <a:ext cx="341874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d-ID" altLang="id-ID" sz="1600" b="1" u="sng">
                <a:latin typeface="Arial" charset="0"/>
              </a:rPr>
              <a:t>Demokrasi  </a:t>
            </a:r>
          </a:p>
        </p:txBody>
      </p:sp>
      <p:sp>
        <p:nvSpPr>
          <p:cNvPr id="21512" name="TextBox 48"/>
          <p:cNvSpPr txBox="1">
            <a:spLocks noChangeArrowheads="1"/>
          </p:cNvSpPr>
          <p:nvPr/>
        </p:nvSpPr>
        <p:spPr bwMode="auto">
          <a:xfrm>
            <a:off x="211015" y="3556000"/>
            <a:ext cx="341874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d-ID" altLang="id-ID" sz="1600" b="1" u="sng">
                <a:latin typeface="Arial" charset="0"/>
              </a:rPr>
              <a:t>Kesejahteraan  </a:t>
            </a:r>
          </a:p>
        </p:txBody>
      </p:sp>
      <p:sp>
        <p:nvSpPr>
          <p:cNvPr id="21513" name="TextBox 49"/>
          <p:cNvSpPr txBox="1">
            <a:spLocks noChangeArrowheads="1"/>
          </p:cNvSpPr>
          <p:nvPr/>
        </p:nvSpPr>
        <p:spPr bwMode="auto">
          <a:xfrm>
            <a:off x="112835" y="2554288"/>
            <a:ext cx="4290646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id-ID" sz="1600" dirty="0">
                <a:latin typeface="Arial" charset="0"/>
              </a:rPr>
              <a:t>Memposisikan Pemda sebagai instrumen pendidikan politik di tingkat lokal</a:t>
            </a:r>
            <a:r>
              <a:rPr lang="id-ID" altLang="id-ID" sz="1600" dirty="0">
                <a:latin typeface="Arial" charset="0"/>
              </a:rPr>
              <a:t>, </a:t>
            </a:r>
            <a:r>
              <a:rPr lang="en-US" altLang="id-ID" sz="1600" dirty="0">
                <a:latin typeface="Arial" charset="0"/>
              </a:rPr>
              <a:t>yang akan menyumbang terhadap pendidikan politik nasional </a:t>
            </a:r>
            <a:r>
              <a:rPr lang="id-ID" altLang="id-ID" sz="1600" dirty="0">
                <a:latin typeface="Arial" charset="0"/>
              </a:rPr>
              <a:t>demi</a:t>
            </a:r>
            <a:r>
              <a:rPr lang="en-US" altLang="id-ID" sz="1600" dirty="0">
                <a:latin typeface="Arial" charset="0"/>
              </a:rPr>
              <a:t> terwujudnya civil society.</a:t>
            </a:r>
            <a:endParaRPr lang="id-ID" altLang="id-ID" sz="1600" dirty="0">
              <a:latin typeface="Arial" charset="0"/>
            </a:endParaRPr>
          </a:p>
        </p:txBody>
      </p:sp>
      <p:sp>
        <p:nvSpPr>
          <p:cNvPr id="21514" name="TextBox 50"/>
          <p:cNvSpPr txBox="1">
            <a:spLocks noChangeArrowheads="1"/>
          </p:cNvSpPr>
          <p:nvPr/>
        </p:nvSpPr>
        <p:spPr bwMode="auto">
          <a:xfrm>
            <a:off x="70339" y="3917950"/>
            <a:ext cx="4290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id-ID" sz="1600" dirty="0">
                <a:latin typeface="Arial" charset="0"/>
              </a:rPr>
              <a:t>Pemda menyediakan pelayanan publik </a:t>
            </a:r>
            <a:r>
              <a:rPr lang="id-ID" altLang="id-ID" sz="1600" dirty="0">
                <a:latin typeface="Arial" charset="0"/>
              </a:rPr>
              <a:t>yg </a:t>
            </a:r>
            <a:r>
              <a:rPr lang="en-US" altLang="id-ID" sz="1600" dirty="0">
                <a:latin typeface="Arial" charset="0"/>
              </a:rPr>
              <a:t>efektif, efisien dan ekonomis</a:t>
            </a:r>
            <a:r>
              <a:rPr lang="id-ID" altLang="id-ID" sz="1600" dirty="0">
                <a:latin typeface="Arial" charset="0"/>
              </a:rPr>
              <a:t> untuk masyarakat lokal</a:t>
            </a:r>
            <a:r>
              <a:rPr lang="en-US" altLang="id-ID" sz="1600" dirty="0">
                <a:latin typeface="Arial" charset="0"/>
              </a:rPr>
              <a:t>.</a:t>
            </a:r>
            <a:endParaRPr lang="id-ID" altLang="id-ID" sz="1600" dirty="0">
              <a:latin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F198B0C-1CEC-4327-9DF9-21019302BEDD}"/>
              </a:ext>
            </a:extLst>
          </p:cNvPr>
          <p:cNvSpPr txBox="1"/>
          <p:nvPr/>
        </p:nvSpPr>
        <p:spPr>
          <a:xfrm>
            <a:off x="118697" y="4724400"/>
            <a:ext cx="8620942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id-ID" sz="1600" dirty="0"/>
              <a:t>Selaras dgn tujuan Otda penyelenggaraan Pemda diarahkan untuk mempercepat terwujudnya kesejahteraan masyarakat melalui peningkatan pelayanan, pemberdayaan, &amp; peran serta masyarakat, serta peningkatan daya saing daerah dengan memperhatikan prinsip demokrasi, pemerataan, keadilan, dan kekhasan suatu daerah dalam sistem NKRI</a:t>
            </a:r>
          </a:p>
        </p:txBody>
      </p:sp>
    </p:spTree>
    <p:extLst>
      <p:ext uri="{BB962C8B-B14F-4D97-AF65-F5344CB8AC3E}">
        <p14:creationId xmlns:p14="http://schemas.microsoft.com/office/powerpoint/2010/main" val="3911848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17223278"/>
              </p:ext>
            </p:extLst>
          </p:nvPr>
        </p:nvGraphicFramePr>
        <p:xfrm>
          <a:off x="395536" y="836712"/>
          <a:ext cx="8424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9588769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latin typeface="Cambria" panose="02040503050406030204" pitchFamily="18" charset="0"/>
              </a:rPr>
              <a:t>PRINSIP-PRINSIP OTDA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93238409"/>
              </p:ext>
            </p:extLst>
          </p:nvPr>
        </p:nvGraphicFramePr>
        <p:xfrm>
          <a:off x="457200" y="1397000"/>
          <a:ext cx="838396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TUJUAN OTONOMI DAERAH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1600200"/>
            <a:ext cx="8568952" cy="4525963"/>
          </a:xfrm>
          <a:prstGeom prst="rect">
            <a:avLst/>
          </a:prstGeom>
          <a:solidFill>
            <a:srgbClr val="C00000"/>
          </a:solidFill>
          <a:ln w="38100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Tujuan utama penyelenggaraan otonomi daerah adalah untuk meningkatkan pelayanan publik dan memajukan perekonomian daerah. Pada dasarnya terkandung tiga misi utama pelaksanaan otonomi daerah yaitu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meningkatkan </a:t>
            </a:r>
            <a:r>
              <a:rPr lang="en-US" sz="24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kualitas dan kuantitas pelayanan publik dan kesejahteraan 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masyarakat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menciptakan </a:t>
            </a:r>
            <a:r>
              <a:rPr lang="en-US" sz="24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efisiensi dan efektivitas pengelolaan sumber daya daerah, 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dan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memberdayakan </a:t>
            </a:r>
            <a:r>
              <a:rPr lang="en-US" sz="24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dan menciptakan ruang bagi masyarakat untuk berpartisipasi dalam proses pembangunan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id-ID" sz="2600" dirty="0">
              <a:solidFill>
                <a:schemeClr val="bg1"/>
              </a:solidFill>
              <a:latin typeface="Cambria" panose="02040503050406030204" pitchFamily="18" charset="0"/>
              <a:ea typeface="Cambria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62295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PERLUNYA PEMERINTAH DAERAH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13900675"/>
              </p:ext>
            </p:extLst>
          </p:nvPr>
        </p:nvGraphicFramePr>
        <p:xfrm>
          <a:off x="395536" y="1397000"/>
          <a:ext cx="829126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4425446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75856" y="2204864"/>
            <a:ext cx="2448272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PERKEMBANGAN PERATURAN PEMERINTAH DAERAH</a:t>
            </a:r>
            <a:endParaRPr lang="id-ID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5533000"/>
              </p:ext>
            </p:extLst>
          </p:nvPr>
        </p:nvGraphicFramePr>
        <p:xfrm>
          <a:off x="107504" y="557808"/>
          <a:ext cx="8928992" cy="5895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9613787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604</Words>
  <Application>Microsoft Office PowerPoint</Application>
  <PresentationFormat>On-screen Show (4:3)</PresentationFormat>
  <Paragraphs>111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463</cp:revision>
  <cp:lastPrinted>2017-08-29T02:54:51Z</cp:lastPrinted>
  <dcterms:created xsi:type="dcterms:W3CDTF">2010-04-18T12:06:30Z</dcterms:created>
  <dcterms:modified xsi:type="dcterms:W3CDTF">2023-06-13T02:16:28Z</dcterms:modified>
</cp:coreProperties>
</file>