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59" r:id="rId3"/>
    <p:sldId id="267" r:id="rId4"/>
    <p:sldId id="264" r:id="rId5"/>
    <p:sldId id="260" r:id="rId6"/>
    <p:sldId id="268" r:id="rId7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rev. ....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8535A-5EF7-436B-B475-7D821B9310DE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71472" y="428604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itchFamily="34" charset="0"/>
                <a:cs typeface="Arial" pitchFamily="34" charset="0"/>
              </a:rPr>
              <a:t>Kesalahan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Acak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(Random Error) 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2A027D-0F0B-41B9-B1B2-117CAA97AE7F}"/>
              </a:ext>
            </a:extLst>
          </p:cNvPr>
          <p:cNvSpPr txBox="1"/>
          <p:nvPr/>
        </p:nvSpPr>
        <p:spPr>
          <a:xfrm>
            <a:off x="755576" y="1700808"/>
            <a:ext cx="56963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Out 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Statistik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Teknik </a:t>
            </a:r>
            <a:r>
              <a:rPr lang="en-US" sz="2400" dirty="0" err="1"/>
              <a:t>Menampilkan</a:t>
            </a:r>
            <a:r>
              <a:rPr lang="en-US" sz="2400" dirty="0"/>
              <a:t> (</a:t>
            </a:r>
            <a:r>
              <a:rPr lang="en-US" sz="2400" dirty="0" err="1"/>
              <a:t>grafis</a:t>
            </a:r>
            <a:r>
              <a:rPr lang="en-US" sz="2400" dirty="0"/>
              <a:t>) Data </a:t>
            </a:r>
            <a:r>
              <a:rPr lang="en-US" sz="2400" dirty="0" err="1"/>
              <a:t>Analisis</a:t>
            </a:r>
            <a:endParaRPr lang="en-US" sz="2400" dirty="0"/>
          </a:p>
          <a:p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C7D7375-91EF-4844-9EF8-2764340C0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6408712" cy="370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C6E61D-E495-4A5D-8A9F-C959C9EEF502}"/>
              </a:ext>
            </a:extLst>
          </p:cNvPr>
          <p:cNvSpPr txBox="1"/>
          <p:nvPr/>
        </p:nvSpPr>
        <p:spPr>
          <a:xfrm>
            <a:off x="755576" y="1196752"/>
            <a:ext cx="7632848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Random error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pengukuran</a:t>
            </a:r>
            <a:r>
              <a:rPr lang="en-US" sz="2400" dirty="0"/>
              <a:t> </a:t>
            </a:r>
            <a:r>
              <a:rPr lang="en-US" sz="2400" dirty="0" err="1"/>
              <a:t>disebabkan</a:t>
            </a:r>
            <a:r>
              <a:rPr lang="en-US" sz="2400" dirty="0"/>
              <a:t> </a:t>
            </a:r>
            <a:r>
              <a:rPr lang="en-US" sz="2400" dirty="0" err="1"/>
              <a:t>variasi</a:t>
            </a:r>
            <a:r>
              <a:rPr lang="en-US" sz="2400" dirty="0"/>
              <a:t> </a:t>
            </a:r>
            <a:r>
              <a:rPr lang="en-US" sz="2400" dirty="0" err="1"/>
              <a:t>pengukuran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terduga</a:t>
            </a:r>
            <a:r>
              <a:rPr lang="en-US" sz="2400" dirty="0"/>
              <a:t>  pada system </a:t>
            </a:r>
            <a:r>
              <a:rPr lang="en-US" sz="2400" dirty="0" err="1"/>
              <a:t>pengukuran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Biasanya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diamati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sebagai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gangguan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kecil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pada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pengukuran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kedua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sisi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dari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nilai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benar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yaitu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kesalahan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positif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dan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kesalahan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negatif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terjadi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di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sekitar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bilangan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sama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untuk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serangkaian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pengukuran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dilakukan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dengan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besaran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konstan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sama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.</a:t>
            </a:r>
          </a:p>
          <a:p>
            <a:endParaRPr lang="en-US" altLang="en-US" sz="2400" dirty="0">
              <a:solidFill>
                <a:srgbClr val="202124"/>
              </a:solidFill>
            </a:endParaRPr>
          </a:p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Oleh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karena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itu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kesalahan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acak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sebagian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besar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dapat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dihilangkan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dengan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menghitung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rata-rata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dari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sejumlah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pengukuran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berulang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asalkan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kuantitas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diukur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tetap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konstan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selama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proses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pengambilan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pengukuran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berulang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.</a:t>
            </a: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D15A31F0-F814-4948-8508-F03279A82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4672"/>
            <a:ext cx="22442" cy="87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7CA20572-325D-4A89-AD84-15258C114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4672"/>
            <a:ext cx="22442" cy="87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53AF49-0A24-401C-AF73-3FC1A10FDDE0}"/>
              </a:ext>
            </a:extLst>
          </p:cNvPr>
          <p:cNvSpPr txBox="1"/>
          <p:nvPr/>
        </p:nvSpPr>
        <p:spPr>
          <a:xfrm>
            <a:off x="395536" y="476672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+mj-lt"/>
              </a:rPr>
              <a:t>Statistik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Analisis</a:t>
            </a:r>
            <a:endParaRPr lang="en-US" sz="2400" b="1" dirty="0">
              <a:latin typeface="+mj-lt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BA8F4A5-07AB-4853-95B1-CEA5F28B29BD}"/>
              </a:ext>
            </a:extLst>
          </p:cNvPr>
          <p:cNvSpPr txBox="1"/>
          <p:nvPr/>
        </p:nvSpPr>
        <p:spPr>
          <a:xfrm flipH="1">
            <a:off x="611558" y="847264"/>
            <a:ext cx="8136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Nilai Rata-rata dan Median</a:t>
            </a:r>
          </a:p>
          <a:p>
            <a:endParaRPr lang="en-US" sz="2400" b="1" dirty="0"/>
          </a:p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Nilai rata-rata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dari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satu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set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pengukuran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besaran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konstan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dapat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dinyatakan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sebagai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nilai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rata-rata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atau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nilai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median.</a:t>
            </a:r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8BE3A46-1012-43E0-94D4-33D5E568B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4672"/>
            <a:ext cx="22442" cy="87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9C095A6-67A1-42C4-8C0D-03C6D3D53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912" y="2482486"/>
            <a:ext cx="4915560" cy="1116513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0C9CFBC9-9ABA-408C-84EE-9B55A094D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4672"/>
            <a:ext cx="22442" cy="87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9AC03F-6821-4871-A5D6-BD75322BA0D9}"/>
              </a:ext>
            </a:extLst>
          </p:cNvPr>
          <p:cNvSpPr txBox="1"/>
          <p:nvPr/>
        </p:nvSpPr>
        <p:spPr>
          <a:xfrm>
            <a:off x="606796" y="3702413"/>
            <a:ext cx="79208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Median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adalah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pendekatan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terhadap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rata-rata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dapat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dituliskan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tanpa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harus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untuk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menjumlahkan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pengukuran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.</a:t>
            </a:r>
          </a:p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Median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adalah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nilai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tengah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saat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pengukuran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dalam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kumpulan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data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ditulis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dalam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urutan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besarnya</a:t>
            </a:r>
            <a:endParaRPr lang="en-US" sz="2400" dirty="0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3DAE240B-8712-4B89-97A5-D98E818CD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4672"/>
            <a:ext cx="22442" cy="87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F0F8496-EBD4-4EC6-A630-F810751DD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528" y="5375487"/>
            <a:ext cx="4822944" cy="7354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84DE36F-BACA-4C59-B52A-62E0FE649F6F}"/>
              </a:ext>
            </a:extLst>
          </p:cNvPr>
          <p:cNvSpPr txBox="1"/>
          <p:nvPr/>
        </p:nvSpPr>
        <p:spPr>
          <a:xfrm>
            <a:off x="683568" y="548680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Standar</a:t>
            </a:r>
            <a:r>
              <a:rPr lang="en-US" sz="2400" b="1" dirty="0"/>
              <a:t> </a:t>
            </a:r>
            <a:r>
              <a:rPr lang="en-US" sz="2400" b="1" dirty="0" err="1"/>
              <a:t>Deviasi</a:t>
            </a:r>
            <a:r>
              <a:rPr lang="en-US" sz="2400" b="1" dirty="0"/>
              <a:t> dan Varian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2AF28C3F-0242-4B15-8E47-9D9F561EA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4672"/>
            <a:ext cx="22442" cy="87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99F31F-CAF5-4E19-9587-2305D36686BF}"/>
              </a:ext>
            </a:extLst>
          </p:cNvPr>
          <p:cNvSpPr txBox="1"/>
          <p:nvPr/>
        </p:nvSpPr>
        <p:spPr>
          <a:xfrm>
            <a:off x="683568" y="1196752"/>
            <a:ext cx="83529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Cara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lebih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baik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untuk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mengekspresikan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distribusi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adalah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untuk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menghitung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varians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atau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standar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deviasi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pengukuran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</a:t>
            </a:r>
            <a:endParaRPr lang="en-US" sz="2400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252E824-F57C-44BC-841D-44808AB5F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4672"/>
            <a:ext cx="22442" cy="87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C1FD3F8-119A-41DC-98D3-FE1BEB73D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348879"/>
            <a:ext cx="7560840" cy="37932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F34C36-DBE8-4F35-AE6C-08D38D745222}"/>
              </a:ext>
            </a:extLst>
          </p:cNvPr>
          <p:cNvSpPr txBox="1"/>
          <p:nvPr/>
        </p:nvSpPr>
        <p:spPr>
          <a:xfrm>
            <a:off x="755576" y="620688"/>
            <a:ext cx="77768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Teknik </a:t>
            </a:r>
            <a:r>
              <a:rPr lang="en-US" sz="2400" dirty="0" err="1"/>
              <a:t>Menampilkan</a:t>
            </a:r>
            <a:r>
              <a:rPr lang="en-US" sz="2400" dirty="0"/>
              <a:t> (</a:t>
            </a:r>
            <a:r>
              <a:rPr lang="en-US" sz="2400" dirty="0" err="1"/>
              <a:t>grafis</a:t>
            </a:r>
            <a:r>
              <a:rPr lang="en-US" sz="2400" dirty="0"/>
              <a:t>) Data </a:t>
            </a:r>
            <a:r>
              <a:rPr lang="en-US" sz="2400" dirty="0" err="1"/>
              <a:t>Analisis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1AA5E7-E6AA-4E89-8516-4A91303C4336}"/>
              </a:ext>
            </a:extLst>
          </p:cNvPr>
          <p:cNvSpPr txBox="1"/>
          <p:nvPr/>
        </p:nvSpPr>
        <p:spPr>
          <a:xfrm>
            <a:off x="755576" y="1412776"/>
            <a:ext cx="79928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Teknik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grafis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adalah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cara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yang sangat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berguna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untuk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menganalisis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distribusi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kesalahan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acak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pengukuran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</a:t>
            </a:r>
            <a:endParaRPr lang="en-US" sz="2400" dirty="0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5E9E13E5-472B-4B72-BFE5-696133AAE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4672"/>
            <a:ext cx="22442" cy="87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52DCBFA-3D55-4572-9497-7D9449571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492896"/>
            <a:ext cx="6480720" cy="3953624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6803</TotalTime>
  <Words>202</Words>
  <Application>Microsoft Office PowerPoint</Application>
  <PresentationFormat>On-screen Show (4:3)</PresentationFormat>
  <Paragraphs>34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inherit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199</cp:revision>
  <dcterms:created xsi:type="dcterms:W3CDTF">2010-04-18T12:06:30Z</dcterms:created>
  <dcterms:modified xsi:type="dcterms:W3CDTF">2021-12-29T07:47:45Z</dcterms:modified>
</cp:coreProperties>
</file>