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18" r:id="rId3"/>
    <p:sldId id="325" r:id="rId4"/>
    <p:sldId id="346" r:id="rId5"/>
    <p:sldId id="351" r:id="rId6"/>
    <p:sldId id="353" r:id="rId7"/>
    <p:sldId id="352" r:id="rId8"/>
    <p:sldId id="347" r:id="rId9"/>
    <p:sldId id="348" r:id="rId10"/>
    <p:sldId id="349" r:id="rId11"/>
    <p:sldId id="326" r:id="rId12"/>
    <p:sldId id="350" r:id="rId13"/>
    <p:sldId id="354" r:id="rId14"/>
    <p:sldId id="355" r:id="rId15"/>
    <p:sldId id="356" r:id="rId16"/>
    <p:sldId id="344" r:id="rId17"/>
    <p:sldId id="357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68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dibuktikan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ID" dirty="0" err="1"/>
              <a:t>menyampaikan</a:t>
            </a:r>
            <a:r>
              <a:rPr lang="en-ID" dirty="0"/>
              <a:t> </a:t>
            </a:r>
            <a:r>
              <a:rPr lang="en-ID" dirty="0" err="1"/>
              <a:t>pernyataan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Kepala</a:t>
            </a:r>
            <a:r>
              <a:rPr lang="en-ID" dirty="0"/>
              <a:t> </a:t>
            </a:r>
            <a:r>
              <a:rPr lang="en-ID" dirty="0" err="1"/>
              <a:t>Pemerintahan</a:t>
            </a:r>
            <a:r>
              <a:rPr lang="en-ID" dirty="0"/>
              <a:t>, </a:t>
            </a:r>
            <a:r>
              <a:rPr lang="en-ID" dirty="0" err="1"/>
              <a:t>baik</a:t>
            </a:r>
            <a:r>
              <a:rPr lang="en-ID" dirty="0"/>
              <a:t> di </a:t>
            </a:r>
            <a:r>
              <a:rPr lang="en-ID" dirty="0" err="1"/>
              <a:t>tempat</a:t>
            </a:r>
            <a:r>
              <a:rPr lang="en-ID" dirty="0"/>
              <a:t> yang </a:t>
            </a:r>
            <a:r>
              <a:rPr lang="en-ID" dirty="0" err="1"/>
              <a:t>ditinggalkan</a:t>
            </a:r>
            <a:r>
              <a:rPr lang="en-ID" dirty="0"/>
              <a:t>, </a:t>
            </a:r>
            <a:r>
              <a:rPr lang="en-ID" dirty="0" err="1"/>
              <a:t>maupun</a:t>
            </a:r>
            <a:r>
              <a:rPr lang="en-ID" dirty="0"/>
              <a:t> di </a:t>
            </a:r>
            <a:r>
              <a:rPr lang="en-ID" dirty="0" err="1"/>
              <a:t>tempat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pindah</a:t>
            </a:r>
            <a:r>
              <a:rPr lang="en-ID" dirty="0"/>
              <a:t>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kediaman</a:t>
            </a:r>
            <a:r>
              <a:rPr lang="en-ID" dirty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342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22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26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39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Panitera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BA </a:t>
            </a:r>
            <a:r>
              <a:rPr lang="en-US" dirty="0" err="1"/>
              <a:t>sidang</a:t>
            </a:r>
            <a:r>
              <a:rPr lang="en-US" dirty="0"/>
              <a:t> dan </a:t>
            </a:r>
            <a:r>
              <a:rPr lang="en-US" dirty="0" err="1"/>
              <a:t>menandatanganinya</a:t>
            </a:r>
            <a:r>
              <a:rPr lang="en-US" dirty="0"/>
              <a:t> </a:t>
            </a:r>
            <a:r>
              <a:rPr lang="en-US" dirty="0" err="1"/>
              <a:t>bersama-sama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ketua</a:t>
            </a:r>
            <a:r>
              <a:rPr lang="en-US" dirty="0"/>
              <a:t> </a:t>
            </a:r>
            <a:r>
              <a:rPr lang="en-US" dirty="0" err="1"/>
              <a:t>sidang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4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505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95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49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25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ECECEC"/>
                </a:solidFill>
                <a:effectLst/>
                <a:latin typeface="Google Sans"/>
              </a:rPr>
              <a:t>Prorogasi</a:t>
            </a:r>
            <a:r>
              <a:rPr lang="en-ID" b="0" i="0" dirty="0">
                <a:solidFill>
                  <a:srgbClr val="ECECEC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CECEC"/>
                </a:solidFill>
                <a:effectLst/>
                <a:latin typeface="Google Sans"/>
              </a:rPr>
              <a:t>adalah</a:t>
            </a:r>
            <a:r>
              <a:rPr lang="en-ID" b="0" i="0" dirty="0">
                <a:solidFill>
                  <a:srgbClr val="ECECEC"/>
                </a:solidFill>
                <a:effectLst/>
                <a:latin typeface="Google Sans"/>
              </a:rPr>
              <a:t> 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tuntutan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hak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yang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berbentuk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Gugatan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langsung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kepada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Ketua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Pengadilan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Tinggi yang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bertindak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sebagai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Pengadilan</a:t>
            </a:r>
            <a:r>
              <a:rPr lang="en-ID" b="0" i="0" dirty="0">
                <a:solidFill>
                  <a:srgbClr val="FFFFFF"/>
                </a:solidFill>
                <a:effectLst/>
                <a:latin typeface="Google Sans"/>
              </a:rPr>
              <a:t> Tingkat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Google Sans"/>
              </a:rPr>
              <a:t>Pertama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06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59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37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Pengecualian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Hak</a:t>
            </a:r>
            <a:r>
              <a:rPr lang="en-ID" dirty="0"/>
              <a:t> </a:t>
            </a:r>
            <a:r>
              <a:rPr lang="en-ID" dirty="0" err="1"/>
              <a:t>Opsi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terdapat</a:t>
            </a:r>
            <a:r>
              <a:rPr lang="en-ID" dirty="0"/>
              <a:t> </a:t>
            </a:r>
            <a:r>
              <a:rPr lang="en-ID" dirty="0" err="1"/>
              <a:t>perbedaan</a:t>
            </a:r>
            <a:r>
              <a:rPr lang="en-ID" dirty="0"/>
              <a:t> </a:t>
            </a:r>
            <a:r>
              <a:rPr lang="en-ID" dirty="0" err="1"/>
              <a:t>kedudukan</a:t>
            </a:r>
            <a:r>
              <a:rPr lang="en-ID" dirty="0"/>
              <a:t> di </a:t>
            </a:r>
            <a:r>
              <a:rPr lang="en-ID" dirty="0" err="1"/>
              <a:t>antara</a:t>
            </a:r>
            <a:r>
              <a:rPr lang="en-ID" dirty="0"/>
              <a:t> masing-masing </a:t>
            </a:r>
            <a:r>
              <a:rPr lang="en-ID" dirty="0" err="1"/>
              <a:t>Tergugat</a:t>
            </a:r>
            <a:r>
              <a:rPr lang="en-ID" dirty="0"/>
              <a:t> (</a:t>
            </a:r>
            <a:r>
              <a:rPr lang="en-ID" dirty="0" err="1"/>
              <a:t>Debitur</a:t>
            </a:r>
            <a:r>
              <a:rPr lang="en-ID" dirty="0"/>
              <a:t> – </a:t>
            </a:r>
            <a:r>
              <a:rPr lang="en-ID" dirty="0" err="1"/>
              <a:t>Penjamin</a:t>
            </a:r>
            <a:r>
              <a:rPr lang="en-ID" dirty="0"/>
              <a:t>),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gugatan</a:t>
            </a:r>
            <a:r>
              <a:rPr lang="en-ID" dirty="0"/>
              <a:t> </a:t>
            </a:r>
            <a:r>
              <a:rPr lang="en-ID" dirty="0" err="1"/>
              <a:t>diajukan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wilayah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Debitur</a:t>
            </a:r>
            <a:r>
              <a:rPr lang="en-ID" dirty="0"/>
              <a:t> </a:t>
            </a:r>
            <a:r>
              <a:rPr lang="en-ID" dirty="0" err="1"/>
              <a:t>Pokok</a:t>
            </a:r>
            <a:r>
              <a:rPr lang="en-ID" dirty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51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06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KOMPETENSI MENGADILI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KOMPETENSI MENGADILI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KOMPETENSI MENGADILI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3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Kompetensi Relatif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arenR" startAt="3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+mj-lt"/>
              <a:buAutoNum type="arabicParenR" startAt="3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menyepakati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arenR" startAt="3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wilayah,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83589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Memahami Domisili/Tempat Kediaman Tergugat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merujuk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Bab III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sesungguhnya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pindah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menempatkan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162879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Memahami Domisili/Tempat Kediaman Tergugat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LcPeriod" startAt="3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ditugaskan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lphaLcPeriod" startAt="3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 dan orang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pengampuan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pengampu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lphaLcPeriod" startAt="3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234483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 Kedudukan Pengadilan</a:t>
            </a:r>
            <a:endParaRPr kumimoji="0" lang="id-ID" sz="3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PN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Ibukota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Kabupaten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Pulau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kabupaten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PT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Ibukota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Provinsi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Kejaksaan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 dan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PT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Kejaksaan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Tinggi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Ibukota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Jakarta,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5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PN.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Kejaksaan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Negerinya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006284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Susunan Pejabat pada Suatu Pengadilan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menjabat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Wakil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bertugas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Panitera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bertugas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memimpin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wakil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Panitera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panitera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</a:t>
            </a:r>
          </a:p>
        </p:txBody>
      </p:sp>
    </p:spTree>
    <p:extLst>
      <p:ext uri="{BB962C8B-B14F-4D97-AF65-F5344CB8AC3E}">
        <p14:creationId xmlns:p14="http://schemas.microsoft.com/office/powerpoint/2010/main" val="244452488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Susunan Pejabat pada Suatu Pengadilan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Panitera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menyelenggarakan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musyawarah-musyawarah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mencatat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teliti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dibicarakan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 startAt="4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Petugas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bertugas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pengumuman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panggilan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hakim.</a:t>
            </a:r>
          </a:p>
        </p:txBody>
      </p:sp>
    </p:spTree>
    <p:extLst>
      <p:ext uri="{BB962C8B-B14F-4D97-AF65-F5344CB8AC3E}">
        <p14:creationId xmlns:p14="http://schemas.microsoft.com/office/powerpoint/2010/main" val="369148858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Penentuan Kompetensi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eksepsi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merasa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berwenang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memutuskan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apakah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berwenang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mengadili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tsb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C523E0-3393-22AC-85F7-CA396AB35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10121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EEF0FF"/>
                </a:solidFill>
                <a:effectLst/>
                <a:latin typeface="Google Sans"/>
              </a:rPr>
              <a:t>Kedua belah pihak diberi kesempatan menyelesaikan perkara secara damai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0202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eksepsi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kesalahan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kompetensi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Eksepsi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keberatan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terkait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kewenangan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mengadili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Tujuannya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memastikan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diperiksa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berwenang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sesuai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Kompetensi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mengadili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memastikan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ditangani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kompetensi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absolut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relatifnya</a:t>
            </a:r>
            <a:r>
              <a:rPr lang="en-ID" sz="24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C523E0-3393-22AC-85F7-CA396AB35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10121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EEF0FF"/>
                </a:solidFill>
                <a:effectLst/>
                <a:latin typeface="Google Sans"/>
              </a:rPr>
              <a:t>Kedua belah pihak diberi kesempatan menyelesaikan perkara secara damai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000122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052736"/>
            <a:ext cx="7992888" cy="4781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HIR,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RBg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Rv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dilihat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berbicara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mana,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dituju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Kompetensi Absolut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berbicara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diperiksa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Kompetensi Absolut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didefinisikan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implisit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134 HIR,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160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132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Rv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ex-officio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tergantung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943278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Susunan Pengadilan Umum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Banding/Tingkat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perkara-perkara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4891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3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Wewenang Absolut Pengadilan Tinggi</a:t>
            </a:r>
            <a:endParaRPr kumimoji="0" lang="id-ID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dimungkinkan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</a:t>
            </a:r>
          </a:p>
          <a:p>
            <a:pPr marL="514350" indent="-51435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PN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wilayahnya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Prorogasi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5936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Macam-macam Pengadilan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pula: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Militer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berwenang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utk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mengadili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pidana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tertuduhnya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berstatus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anggota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TNI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Agama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kewenangannya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mengadili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perkara-perkara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kedua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beragama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Islam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dikuasai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Islam 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Administrasi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perorangan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alasan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kesalahan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menjalankan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administrasi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91426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Kompetensi Relatif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nisbi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berbicara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mana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dituju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wilayah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375116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Kompetensi Relatif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118 HIR,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142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99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Rv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</a:t>
            </a:r>
          </a:p>
          <a:p>
            <a:pPr marL="514350" indent="-514350" algn="l">
              <a:buAutoNum type="arabicParenR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menguasai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—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kediaman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arenR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Jika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4289564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6091</TotalTime>
  <Words>1159</Words>
  <Application>Microsoft Office PowerPoint</Application>
  <PresentationFormat>On-screen Show (4:3)</PresentationFormat>
  <Paragraphs>78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Google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500</cp:revision>
  <cp:lastPrinted>2017-08-29T02:54:51Z</cp:lastPrinted>
  <dcterms:created xsi:type="dcterms:W3CDTF">2010-04-18T12:06:30Z</dcterms:created>
  <dcterms:modified xsi:type="dcterms:W3CDTF">2025-04-09T04:02:19Z</dcterms:modified>
</cp:coreProperties>
</file>