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media/image2.png" ContentType="image/png"/>
  <Override PartName="/ppt/media/image1.png" ContentType="image/png"/>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presentation.xml" ContentType="application/vnd.openxmlformats-officedocument.presentationml.presentation.main+xml"/>
  <Override PartName="/ppt/theme/theme2.xml" ContentType="application/vnd.openxmlformats-officedocument.theme+xml"/>
  <Override PartName="/ppt/theme/theme1.xml" ContentType="application/vnd.openxmlformats-officedocument.theme+xml"/>
  <Override PartName="/ppt/slideLayouts/_rels/slideLayout24.xml.rels" ContentType="application/vnd.openxmlformats-package.relationships+xml"/>
  <Override PartName="/ppt/slideLayouts/_rels/slideLayout23.xml.rels" ContentType="application/vnd.openxmlformats-package.relationships+xml"/>
  <Override PartName="/ppt/slideLayouts/_rels/slideLayout22.xml.rels" ContentType="application/vnd.openxmlformats-package.relationships+xml"/>
  <Override PartName="/ppt/slideLayouts/_rels/slideLayout21.xml.rels" ContentType="application/vnd.openxmlformats-package.relationships+xml"/>
  <Override PartName="/ppt/slideLayouts/_rels/slideLayout20.xml.rels" ContentType="application/vnd.openxmlformats-package.relationships+xml"/>
  <Override PartName="/ppt/slideLayouts/_rels/slideLayout19.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14.xml.rels" ContentType="application/vnd.openxmlformats-package.relationships+xml"/>
  <Override PartName="/ppt/slideLayouts/_rels/slideLayout13.xml.rels" ContentType="application/vnd.openxmlformats-package.relationships+xml"/>
  <Override PartName="/ppt/slideLayouts/_rels/slideLayout18.xml.rels" ContentType="application/vnd.openxmlformats-package.relationships+xml"/>
  <Override PartName="/ppt/slideLayouts/_rels/slideLayout4.xml.rels" ContentType="application/vnd.openxmlformats-package.relationships+xml"/>
  <Override PartName="/ppt/slideLayouts/_rels/slideLayout12.xml.rels" ContentType="application/vnd.openxmlformats-package.relationships+xml"/>
  <Override PartName="/ppt/slideLayouts/_rels/slideLayout17.xml.rels" ContentType="application/vnd.openxmlformats-package.relationships+xml"/>
  <Override PartName="/ppt/slideLayouts/_rels/slideLayout3.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7.xml.rels" ContentType="application/vnd.openxmlformats-package.relationships+xml"/>
  <Override PartName="/ppt/slideLayouts/_rels/slideLayout1.xml.rels" ContentType="application/vnd.openxmlformats-package.relationships+xml"/>
  <Override PartName="/ppt/slideLayouts/_rels/slideLayout15.xml.rels" ContentType="application/vnd.openxmlformats-package.relationships+xml"/>
  <Override PartName="/ppt/slideLayouts/_rels/slideLayout8.xml.rels" ContentType="application/vnd.openxmlformats-package.relationships+xml"/>
  <Override PartName="/ppt/slideLayouts/_rels/slideLayout2.xml.rels" ContentType="application/vnd.openxmlformats-package.relationships+xml"/>
  <Override PartName="/ppt/slideLayouts/_rels/slideLayout16.xml.rels" ContentType="application/vnd.openxmlformats-package.relationships+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24.xml" ContentType="application/vnd.openxmlformats-officedocument.presentationml.slideLayout+xml"/>
  <Override PartName="/ppt/slideLayouts/slideLayout23.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s/_rels/slide20.xml.rels" ContentType="application/vnd.openxmlformats-package.relationships+xml"/>
  <Override PartName="/ppt/slides/_rels/slide19.xml.rels" ContentType="application/vnd.openxmlformats-package.relationships+xml"/>
  <Override PartName="/ppt/slides/_rels/slide18.xml.rels" ContentType="application/vnd.openxmlformats-package.relationships+xml"/>
  <Override PartName="/ppt/slides/_rels/slide1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1.xml.rels" ContentType="application/vnd.openxmlformats-package.relationships+xml"/>
  <Override PartName="/ppt/slides/_rels/slide9.xml.rels" ContentType="application/vnd.openxmlformats-package.relationships+xml"/>
  <Override PartName="/ppt/slides/_rels/slide2.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Lst>
  <p:sldSz cx="9144000" cy="6858000"/>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1435680" y="274680"/>
            <a:ext cx="7497720" cy="1142640"/>
          </a:xfrm>
          <a:prstGeom prst="rect">
            <a:avLst/>
          </a:prstGeom>
        </p:spPr>
        <p:txBody>
          <a:bodyPr lIns="0" rIns="0" tIns="0" bIns="0" anchor="ctr">
            <a:spAutoFit/>
          </a:bodyPr>
          <a:p>
            <a:endParaRPr b="0" lang="en-GB" sz="2400" spc="-1" strike="noStrike">
              <a:solidFill>
                <a:srgbClr val="000000"/>
              </a:solidFill>
              <a:latin typeface="Times New Roman"/>
            </a:endParaRPr>
          </a:p>
        </p:txBody>
      </p:sp>
      <p:sp>
        <p:nvSpPr>
          <p:cNvPr id="32" name="PlaceHolder 2"/>
          <p:cNvSpPr>
            <a:spLocks noGrp="1"/>
          </p:cNvSpPr>
          <p:nvPr>
            <p:ph type="body"/>
          </p:nvPr>
        </p:nvSpPr>
        <p:spPr>
          <a:xfrm>
            <a:off x="1435680" y="1447920"/>
            <a:ext cx="7497720" cy="228960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33" name="PlaceHolder 3"/>
          <p:cNvSpPr>
            <a:spLocks noGrp="1"/>
          </p:cNvSpPr>
          <p:nvPr>
            <p:ph type="body"/>
          </p:nvPr>
        </p:nvSpPr>
        <p:spPr>
          <a:xfrm>
            <a:off x="1435680" y="3955320"/>
            <a:ext cx="7497720" cy="2289600"/>
          </a:xfrm>
          <a:prstGeom prst="rect">
            <a:avLst/>
          </a:prstGeom>
        </p:spPr>
        <p:txBody>
          <a:bodyPr lIns="0" rIns="0" tIns="0" bIns="0">
            <a:normAutofit/>
          </a:bodyPr>
          <a:p>
            <a:endParaRPr b="0" lang="en-GB" sz="3200" spc="-1" strike="noStrike">
              <a:solidFill>
                <a:srgbClr val="000000"/>
              </a:solidFill>
              <a:latin typeface="Gill Sans MT"/>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435680" y="274680"/>
            <a:ext cx="7497720" cy="1142640"/>
          </a:xfrm>
          <a:prstGeom prst="rect">
            <a:avLst/>
          </a:prstGeom>
        </p:spPr>
        <p:txBody>
          <a:bodyPr lIns="0" rIns="0" tIns="0" bIns="0" anchor="ctr">
            <a:spAutoFit/>
          </a:bodyPr>
          <a:p>
            <a:endParaRPr b="0" lang="en-GB" sz="2400" spc="-1" strike="noStrike">
              <a:solidFill>
                <a:srgbClr val="000000"/>
              </a:solidFill>
              <a:latin typeface="Times New Roman"/>
            </a:endParaRPr>
          </a:p>
        </p:txBody>
      </p:sp>
      <p:sp>
        <p:nvSpPr>
          <p:cNvPr id="35" name="PlaceHolder 2"/>
          <p:cNvSpPr>
            <a:spLocks noGrp="1"/>
          </p:cNvSpPr>
          <p:nvPr>
            <p:ph type="body"/>
          </p:nvPr>
        </p:nvSpPr>
        <p:spPr>
          <a:xfrm>
            <a:off x="1435680" y="1447920"/>
            <a:ext cx="3658680" cy="228960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36" name="PlaceHolder 3"/>
          <p:cNvSpPr>
            <a:spLocks noGrp="1"/>
          </p:cNvSpPr>
          <p:nvPr>
            <p:ph type="body"/>
          </p:nvPr>
        </p:nvSpPr>
        <p:spPr>
          <a:xfrm>
            <a:off x="5277600" y="1447920"/>
            <a:ext cx="3658680" cy="228960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37" name="PlaceHolder 4"/>
          <p:cNvSpPr>
            <a:spLocks noGrp="1"/>
          </p:cNvSpPr>
          <p:nvPr>
            <p:ph type="body"/>
          </p:nvPr>
        </p:nvSpPr>
        <p:spPr>
          <a:xfrm>
            <a:off x="1435680" y="3955320"/>
            <a:ext cx="3658680" cy="228960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38" name="PlaceHolder 5"/>
          <p:cNvSpPr>
            <a:spLocks noGrp="1"/>
          </p:cNvSpPr>
          <p:nvPr>
            <p:ph type="body"/>
          </p:nvPr>
        </p:nvSpPr>
        <p:spPr>
          <a:xfrm>
            <a:off x="5277600" y="3955320"/>
            <a:ext cx="3658680" cy="2289600"/>
          </a:xfrm>
          <a:prstGeom prst="rect">
            <a:avLst/>
          </a:prstGeom>
        </p:spPr>
        <p:txBody>
          <a:bodyPr lIns="0" rIns="0" tIns="0" bIns="0">
            <a:normAutofit/>
          </a:bodyPr>
          <a:p>
            <a:endParaRPr b="0" lang="en-GB" sz="3200" spc="-1" strike="noStrike">
              <a:solidFill>
                <a:srgbClr val="000000"/>
              </a:solidFill>
              <a:latin typeface="Gill Sans MT"/>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9" name="PlaceHolder 1"/>
          <p:cNvSpPr>
            <a:spLocks noGrp="1"/>
          </p:cNvSpPr>
          <p:nvPr>
            <p:ph type="title"/>
          </p:nvPr>
        </p:nvSpPr>
        <p:spPr>
          <a:xfrm>
            <a:off x="1435680" y="274680"/>
            <a:ext cx="7497720" cy="1142640"/>
          </a:xfrm>
          <a:prstGeom prst="rect">
            <a:avLst/>
          </a:prstGeom>
        </p:spPr>
        <p:txBody>
          <a:bodyPr lIns="0" rIns="0" tIns="0" bIns="0" anchor="ctr">
            <a:spAutoFit/>
          </a:bodyPr>
          <a:p>
            <a:endParaRPr b="0" lang="en-GB" sz="2400" spc="-1" strike="noStrike">
              <a:solidFill>
                <a:srgbClr val="000000"/>
              </a:solidFill>
              <a:latin typeface="Times New Roman"/>
            </a:endParaRPr>
          </a:p>
        </p:txBody>
      </p:sp>
      <p:sp>
        <p:nvSpPr>
          <p:cNvPr id="40" name="PlaceHolder 2"/>
          <p:cNvSpPr>
            <a:spLocks noGrp="1"/>
          </p:cNvSpPr>
          <p:nvPr>
            <p:ph type="body"/>
          </p:nvPr>
        </p:nvSpPr>
        <p:spPr>
          <a:xfrm>
            <a:off x="1435680" y="1447920"/>
            <a:ext cx="2414160" cy="228960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41" name="PlaceHolder 3"/>
          <p:cNvSpPr>
            <a:spLocks noGrp="1"/>
          </p:cNvSpPr>
          <p:nvPr>
            <p:ph type="body"/>
          </p:nvPr>
        </p:nvSpPr>
        <p:spPr>
          <a:xfrm>
            <a:off x="3970800" y="1447920"/>
            <a:ext cx="2414160" cy="228960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42" name="PlaceHolder 4"/>
          <p:cNvSpPr>
            <a:spLocks noGrp="1"/>
          </p:cNvSpPr>
          <p:nvPr>
            <p:ph type="body"/>
          </p:nvPr>
        </p:nvSpPr>
        <p:spPr>
          <a:xfrm>
            <a:off x="6506280" y="1447920"/>
            <a:ext cx="2414160" cy="228960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43" name="PlaceHolder 5"/>
          <p:cNvSpPr>
            <a:spLocks noGrp="1"/>
          </p:cNvSpPr>
          <p:nvPr>
            <p:ph type="body"/>
          </p:nvPr>
        </p:nvSpPr>
        <p:spPr>
          <a:xfrm>
            <a:off x="1435680" y="3955320"/>
            <a:ext cx="2414160" cy="228960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44" name="PlaceHolder 6"/>
          <p:cNvSpPr>
            <a:spLocks noGrp="1"/>
          </p:cNvSpPr>
          <p:nvPr>
            <p:ph type="body"/>
          </p:nvPr>
        </p:nvSpPr>
        <p:spPr>
          <a:xfrm>
            <a:off x="3970800" y="3955320"/>
            <a:ext cx="2414160" cy="228960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45" name="PlaceHolder 7"/>
          <p:cNvSpPr>
            <a:spLocks noGrp="1"/>
          </p:cNvSpPr>
          <p:nvPr>
            <p:ph type="body"/>
          </p:nvPr>
        </p:nvSpPr>
        <p:spPr>
          <a:xfrm>
            <a:off x="6506280" y="3955320"/>
            <a:ext cx="2414160" cy="2289600"/>
          </a:xfrm>
          <a:prstGeom prst="rect">
            <a:avLst/>
          </a:prstGeom>
        </p:spPr>
        <p:txBody>
          <a:bodyPr lIns="0" rIns="0" tIns="0" bIns="0">
            <a:normAutofit/>
          </a:bodyPr>
          <a:p>
            <a:endParaRPr b="0" lang="en-GB" sz="3200" spc="-1" strike="noStrike">
              <a:solidFill>
                <a:srgbClr val="000000"/>
              </a:solidFill>
              <a:latin typeface="Gill Sans MT"/>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6" name="PlaceHolder 1"/>
          <p:cNvSpPr>
            <a:spLocks noGrp="1"/>
          </p:cNvSpPr>
          <p:nvPr>
            <p:ph type="title"/>
          </p:nvPr>
        </p:nvSpPr>
        <p:spPr>
          <a:xfrm>
            <a:off x="1435680" y="274680"/>
            <a:ext cx="7497720" cy="1142640"/>
          </a:xfrm>
          <a:prstGeom prst="rect">
            <a:avLst/>
          </a:prstGeom>
        </p:spPr>
        <p:txBody>
          <a:bodyPr lIns="0" rIns="0" tIns="0" bIns="0" anchor="ctr">
            <a:spAutoFit/>
          </a:bodyPr>
          <a:p>
            <a:endParaRPr b="0" lang="en-GB" sz="2400" spc="-1" strike="noStrike">
              <a:solidFill>
                <a:srgbClr val="000000"/>
              </a:solidFill>
              <a:latin typeface="Times New Roman"/>
            </a:endParaRPr>
          </a:p>
        </p:txBody>
      </p:sp>
      <p:sp>
        <p:nvSpPr>
          <p:cNvPr id="57" name="PlaceHolder 2"/>
          <p:cNvSpPr>
            <a:spLocks noGrp="1"/>
          </p:cNvSpPr>
          <p:nvPr>
            <p:ph type="subTitle"/>
          </p:nvPr>
        </p:nvSpPr>
        <p:spPr>
          <a:xfrm>
            <a:off x="1435680" y="1447920"/>
            <a:ext cx="7497720" cy="4800240"/>
          </a:xfrm>
          <a:prstGeom prst="rect">
            <a:avLst/>
          </a:prstGeom>
        </p:spPr>
        <p:txBody>
          <a:bodyPr lIns="0" rIns="0" tIns="0" bIns="0" anchor="ctr">
            <a:spAutoFit/>
          </a:bodyP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435680" y="274680"/>
            <a:ext cx="7497720" cy="1142640"/>
          </a:xfrm>
          <a:prstGeom prst="rect">
            <a:avLst/>
          </a:prstGeom>
        </p:spPr>
        <p:txBody>
          <a:bodyPr lIns="0" rIns="0" tIns="0" bIns="0" anchor="ctr">
            <a:spAutoFit/>
          </a:bodyPr>
          <a:p>
            <a:endParaRPr b="0" lang="en-GB" sz="2400" spc="-1" strike="noStrike">
              <a:solidFill>
                <a:srgbClr val="000000"/>
              </a:solidFill>
              <a:latin typeface="Times New Roman"/>
            </a:endParaRPr>
          </a:p>
        </p:txBody>
      </p:sp>
      <p:sp>
        <p:nvSpPr>
          <p:cNvPr id="59" name="PlaceHolder 2"/>
          <p:cNvSpPr>
            <a:spLocks noGrp="1"/>
          </p:cNvSpPr>
          <p:nvPr>
            <p:ph type="body"/>
          </p:nvPr>
        </p:nvSpPr>
        <p:spPr>
          <a:xfrm>
            <a:off x="1435680" y="1447920"/>
            <a:ext cx="7497720" cy="4800240"/>
          </a:xfrm>
          <a:prstGeom prst="rect">
            <a:avLst/>
          </a:prstGeom>
        </p:spPr>
        <p:txBody>
          <a:bodyPr lIns="0" rIns="0" tIns="0" bIns="0">
            <a:normAutofit/>
          </a:bodyPr>
          <a:p>
            <a:endParaRPr b="0" lang="en-GB" sz="3200" spc="-1" strike="noStrike">
              <a:solidFill>
                <a:srgbClr val="000000"/>
              </a:solidFill>
              <a:latin typeface="Gill Sans MT"/>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1435680" y="274680"/>
            <a:ext cx="7497720" cy="1142640"/>
          </a:xfrm>
          <a:prstGeom prst="rect">
            <a:avLst/>
          </a:prstGeom>
        </p:spPr>
        <p:txBody>
          <a:bodyPr lIns="0" rIns="0" tIns="0" bIns="0" anchor="ctr">
            <a:spAutoFit/>
          </a:bodyPr>
          <a:p>
            <a:endParaRPr b="0" lang="en-GB" sz="2400" spc="-1" strike="noStrike">
              <a:solidFill>
                <a:srgbClr val="000000"/>
              </a:solidFill>
              <a:latin typeface="Times New Roman"/>
            </a:endParaRPr>
          </a:p>
        </p:txBody>
      </p:sp>
      <p:sp>
        <p:nvSpPr>
          <p:cNvPr id="61" name="PlaceHolder 2"/>
          <p:cNvSpPr>
            <a:spLocks noGrp="1"/>
          </p:cNvSpPr>
          <p:nvPr>
            <p:ph type="body"/>
          </p:nvPr>
        </p:nvSpPr>
        <p:spPr>
          <a:xfrm>
            <a:off x="1435680" y="1447920"/>
            <a:ext cx="3658680" cy="480024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62" name="PlaceHolder 3"/>
          <p:cNvSpPr>
            <a:spLocks noGrp="1"/>
          </p:cNvSpPr>
          <p:nvPr>
            <p:ph type="body"/>
          </p:nvPr>
        </p:nvSpPr>
        <p:spPr>
          <a:xfrm>
            <a:off x="5277600" y="1447920"/>
            <a:ext cx="3658680" cy="4800240"/>
          </a:xfrm>
          <a:prstGeom prst="rect">
            <a:avLst/>
          </a:prstGeom>
        </p:spPr>
        <p:txBody>
          <a:bodyPr lIns="0" rIns="0" tIns="0" bIns="0">
            <a:normAutofit/>
          </a:bodyPr>
          <a:p>
            <a:endParaRPr b="0" lang="en-GB" sz="3200" spc="-1" strike="noStrike">
              <a:solidFill>
                <a:srgbClr val="000000"/>
              </a:solidFill>
              <a:latin typeface="Gill Sans MT"/>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63" name="PlaceHolder 1"/>
          <p:cNvSpPr>
            <a:spLocks noGrp="1"/>
          </p:cNvSpPr>
          <p:nvPr>
            <p:ph type="title"/>
          </p:nvPr>
        </p:nvSpPr>
        <p:spPr>
          <a:xfrm>
            <a:off x="1435680" y="274680"/>
            <a:ext cx="7497720" cy="1142640"/>
          </a:xfrm>
          <a:prstGeom prst="rect">
            <a:avLst/>
          </a:prstGeom>
        </p:spPr>
        <p:txBody>
          <a:bodyPr lIns="0" rIns="0" tIns="0" bIns="0" anchor="ctr">
            <a:spAutoFit/>
          </a:bodyPr>
          <a:p>
            <a:endParaRPr b="0" lang="en-GB" sz="2400" spc="-1" strike="noStrike">
              <a:solidFill>
                <a:srgbClr val="000000"/>
              </a:solidFill>
              <a:latin typeface="Times New Roman"/>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64" name="PlaceHolder 1"/>
          <p:cNvSpPr>
            <a:spLocks noGrp="1"/>
          </p:cNvSpPr>
          <p:nvPr>
            <p:ph type="subTitle"/>
          </p:nvPr>
        </p:nvSpPr>
        <p:spPr>
          <a:xfrm>
            <a:off x="1435680" y="274680"/>
            <a:ext cx="7497720" cy="5297760"/>
          </a:xfrm>
          <a:prstGeom prst="rect">
            <a:avLst/>
          </a:prstGeom>
        </p:spPr>
        <p:txBody>
          <a:bodyPr lIns="0" rIns="0" tIns="0" bIns="0" anchor="ctr">
            <a:spAutoFit/>
          </a:bodyP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1435680" y="274680"/>
            <a:ext cx="7497720" cy="1142640"/>
          </a:xfrm>
          <a:prstGeom prst="rect">
            <a:avLst/>
          </a:prstGeom>
        </p:spPr>
        <p:txBody>
          <a:bodyPr lIns="0" rIns="0" tIns="0" bIns="0" anchor="ctr">
            <a:spAutoFit/>
          </a:bodyPr>
          <a:p>
            <a:endParaRPr b="0" lang="en-GB" sz="2400" spc="-1" strike="noStrike">
              <a:solidFill>
                <a:srgbClr val="000000"/>
              </a:solidFill>
              <a:latin typeface="Times New Roman"/>
            </a:endParaRPr>
          </a:p>
        </p:txBody>
      </p:sp>
      <p:sp>
        <p:nvSpPr>
          <p:cNvPr id="66" name="PlaceHolder 2"/>
          <p:cNvSpPr>
            <a:spLocks noGrp="1"/>
          </p:cNvSpPr>
          <p:nvPr>
            <p:ph type="body"/>
          </p:nvPr>
        </p:nvSpPr>
        <p:spPr>
          <a:xfrm>
            <a:off x="1435680" y="1447920"/>
            <a:ext cx="3658680" cy="228960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67" name="PlaceHolder 3"/>
          <p:cNvSpPr>
            <a:spLocks noGrp="1"/>
          </p:cNvSpPr>
          <p:nvPr>
            <p:ph type="body"/>
          </p:nvPr>
        </p:nvSpPr>
        <p:spPr>
          <a:xfrm>
            <a:off x="5277600" y="1447920"/>
            <a:ext cx="3658680" cy="480024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68" name="PlaceHolder 4"/>
          <p:cNvSpPr>
            <a:spLocks noGrp="1"/>
          </p:cNvSpPr>
          <p:nvPr>
            <p:ph type="body"/>
          </p:nvPr>
        </p:nvSpPr>
        <p:spPr>
          <a:xfrm>
            <a:off x="1435680" y="3955320"/>
            <a:ext cx="3658680" cy="2289600"/>
          </a:xfrm>
          <a:prstGeom prst="rect">
            <a:avLst/>
          </a:prstGeom>
        </p:spPr>
        <p:txBody>
          <a:bodyPr lIns="0" rIns="0" tIns="0" bIns="0">
            <a:normAutofit/>
          </a:bodyPr>
          <a:p>
            <a:endParaRPr b="0" lang="en-GB" sz="3200" spc="-1" strike="noStrike">
              <a:solidFill>
                <a:srgbClr val="000000"/>
              </a:solidFill>
              <a:latin typeface="Gill Sans MT"/>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0" name="PlaceHolder 1"/>
          <p:cNvSpPr>
            <a:spLocks noGrp="1"/>
          </p:cNvSpPr>
          <p:nvPr>
            <p:ph type="title"/>
          </p:nvPr>
        </p:nvSpPr>
        <p:spPr>
          <a:xfrm>
            <a:off x="1435680" y="274680"/>
            <a:ext cx="7497720" cy="1142640"/>
          </a:xfrm>
          <a:prstGeom prst="rect">
            <a:avLst/>
          </a:prstGeom>
        </p:spPr>
        <p:txBody>
          <a:bodyPr lIns="0" rIns="0" tIns="0" bIns="0" anchor="ctr">
            <a:spAutoFit/>
          </a:bodyPr>
          <a:p>
            <a:endParaRPr b="0" lang="en-GB" sz="2400" spc="-1" strike="noStrike">
              <a:solidFill>
                <a:srgbClr val="000000"/>
              </a:solidFill>
              <a:latin typeface="Times New Roman"/>
            </a:endParaRPr>
          </a:p>
        </p:txBody>
      </p:sp>
      <p:sp>
        <p:nvSpPr>
          <p:cNvPr id="11" name="PlaceHolder 2"/>
          <p:cNvSpPr>
            <a:spLocks noGrp="1"/>
          </p:cNvSpPr>
          <p:nvPr>
            <p:ph type="subTitle"/>
          </p:nvPr>
        </p:nvSpPr>
        <p:spPr>
          <a:xfrm>
            <a:off x="1435680" y="1447920"/>
            <a:ext cx="7497720" cy="4800240"/>
          </a:xfrm>
          <a:prstGeom prst="rect">
            <a:avLst/>
          </a:prstGeom>
        </p:spPr>
        <p:txBody>
          <a:bodyPr lIns="0" rIns="0" tIns="0" bIns="0" anchor="ctr">
            <a:spAutoFit/>
          </a:bodyP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1435680" y="274680"/>
            <a:ext cx="7497720" cy="1142640"/>
          </a:xfrm>
          <a:prstGeom prst="rect">
            <a:avLst/>
          </a:prstGeom>
        </p:spPr>
        <p:txBody>
          <a:bodyPr lIns="0" rIns="0" tIns="0" bIns="0" anchor="ctr">
            <a:spAutoFit/>
          </a:bodyPr>
          <a:p>
            <a:endParaRPr b="0" lang="en-GB" sz="2400" spc="-1" strike="noStrike">
              <a:solidFill>
                <a:srgbClr val="000000"/>
              </a:solidFill>
              <a:latin typeface="Times New Roman"/>
            </a:endParaRPr>
          </a:p>
        </p:txBody>
      </p:sp>
      <p:sp>
        <p:nvSpPr>
          <p:cNvPr id="70" name="PlaceHolder 2"/>
          <p:cNvSpPr>
            <a:spLocks noGrp="1"/>
          </p:cNvSpPr>
          <p:nvPr>
            <p:ph type="body"/>
          </p:nvPr>
        </p:nvSpPr>
        <p:spPr>
          <a:xfrm>
            <a:off x="1435680" y="1447920"/>
            <a:ext cx="3658680" cy="480024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71" name="PlaceHolder 3"/>
          <p:cNvSpPr>
            <a:spLocks noGrp="1"/>
          </p:cNvSpPr>
          <p:nvPr>
            <p:ph type="body"/>
          </p:nvPr>
        </p:nvSpPr>
        <p:spPr>
          <a:xfrm>
            <a:off x="5277600" y="1447920"/>
            <a:ext cx="3658680" cy="228960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72" name="PlaceHolder 4"/>
          <p:cNvSpPr>
            <a:spLocks noGrp="1"/>
          </p:cNvSpPr>
          <p:nvPr>
            <p:ph type="body"/>
          </p:nvPr>
        </p:nvSpPr>
        <p:spPr>
          <a:xfrm>
            <a:off x="5277600" y="3955320"/>
            <a:ext cx="3658680" cy="2289600"/>
          </a:xfrm>
          <a:prstGeom prst="rect">
            <a:avLst/>
          </a:prstGeom>
        </p:spPr>
        <p:txBody>
          <a:bodyPr lIns="0" rIns="0" tIns="0" bIns="0">
            <a:normAutofit/>
          </a:bodyPr>
          <a:p>
            <a:endParaRPr b="0" lang="en-GB" sz="3200" spc="-1" strike="noStrike">
              <a:solidFill>
                <a:srgbClr val="000000"/>
              </a:solidFill>
              <a:latin typeface="Gill Sans MT"/>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1435680" y="274680"/>
            <a:ext cx="7497720" cy="1142640"/>
          </a:xfrm>
          <a:prstGeom prst="rect">
            <a:avLst/>
          </a:prstGeom>
        </p:spPr>
        <p:txBody>
          <a:bodyPr lIns="0" rIns="0" tIns="0" bIns="0" anchor="ctr">
            <a:spAutoFit/>
          </a:bodyPr>
          <a:p>
            <a:endParaRPr b="0" lang="en-GB" sz="2400" spc="-1" strike="noStrike">
              <a:solidFill>
                <a:srgbClr val="000000"/>
              </a:solidFill>
              <a:latin typeface="Times New Roman"/>
            </a:endParaRPr>
          </a:p>
        </p:txBody>
      </p:sp>
      <p:sp>
        <p:nvSpPr>
          <p:cNvPr id="74" name="PlaceHolder 2"/>
          <p:cNvSpPr>
            <a:spLocks noGrp="1"/>
          </p:cNvSpPr>
          <p:nvPr>
            <p:ph type="body"/>
          </p:nvPr>
        </p:nvSpPr>
        <p:spPr>
          <a:xfrm>
            <a:off x="1435680" y="1447920"/>
            <a:ext cx="3658680" cy="228960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75" name="PlaceHolder 3"/>
          <p:cNvSpPr>
            <a:spLocks noGrp="1"/>
          </p:cNvSpPr>
          <p:nvPr>
            <p:ph type="body"/>
          </p:nvPr>
        </p:nvSpPr>
        <p:spPr>
          <a:xfrm>
            <a:off x="5277600" y="1447920"/>
            <a:ext cx="3658680" cy="228960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76" name="PlaceHolder 4"/>
          <p:cNvSpPr>
            <a:spLocks noGrp="1"/>
          </p:cNvSpPr>
          <p:nvPr>
            <p:ph type="body"/>
          </p:nvPr>
        </p:nvSpPr>
        <p:spPr>
          <a:xfrm>
            <a:off x="1435680" y="3955320"/>
            <a:ext cx="7497720" cy="2289600"/>
          </a:xfrm>
          <a:prstGeom prst="rect">
            <a:avLst/>
          </a:prstGeom>
        </p:spPr>
        <p:txBody>
          <a:bodyPr lIns="0" rIns="0" tIns="0" bIns="0">
            <a:normAutofit/>
          </a:bodyPr>
          <a:p>
            <a:endParaRPr b="0" lang="en-GB" sz="3200" spc="-1" strike="noStrike">
              <a:solidFill>
                <a:srgbClr val="000000"/>
              </a:solidFill>
              <a:latin typeface="Gill Sans MT"/>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1435680" y="274680"/>
            <a:ext cx="7497720" cy="1142640"/>
          </a:xfrm>
          <a:prstGeom prst="rect">
            <a:avLst/>
          </a:prstGeom>
        </p:spPr>
        <p:txBody>
          <a:bodyPr lIns="0" rIns="0" tIns="0" bIns="0" anchor="ctr">
            <a:spAutoFit/>
          </a:bodyPr>
          <a:p>
            <a:endParaRPr b="0" lang="en-GB" sz="2400" spc="-1" strike="noStrike">
              <a:solidFill>
                <a:srgbClr val="000000"/>
              </a:solidFill>
              <a:latin typeface="Times New Roman"/>
            </a:endParaRPr>
          </a:p>
        </p:txBody>
      </p:sp>
      <p:sp>
        <p:nvSpPr>
          <p:cNvPr id="78" name="PlaceHolder 2"/>
          <p:cNvSpPr>
            <a:spLocks noGrp="1"/>
          </p:cNvSpPr>
          <p:nvPr>
            <p:ph type="body"/>
          </p:nvPr>
        </p:nvSpPr>
        <p:spPr>
          <a:xfrm>
            <a:off x="1435680" y="1447920"/>
            <a:ext cx="7497720" cy="228960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79" name="PlaceHolder 3"/>
          <p:cNvSpPr>
            <a:spLocks noGrp="1"/>
          </p:cNvSpPr>
          <p:nvPr>
            <p:ph type="body"/>
          </p:nvPr>
        </p:nvSpPr>
        <p:spPr>
          <a:xfrm>
            <a:off x="1435680" y="3955320"/>
            <a:ext cx="7497720" cy="2289600"/>
          </a:xfrm>
          <a:prstGeom prst="rect">
            <a:avLst/>
          </a:prstGeom>
        </p:spPr>
        <p:txBody>
          <a:bodyPr lIns="0" rIns="0" tIns="0" bIns="0">
            <a:normAutofit/>
          </a:bodyPr>
          <a:p>
            <a:endParaRPr b="0" lang="en-GB" sz="3200" spc="-1" strike="noStrike">
              <a:solidFill>
                <a:srgbClr val="000000"/>
              </a:solidFill>
              <a:latin typeface="Gill Sans MT"/>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1435680" y="274680"/>
            <a:ext cx="7497720" cy="1142640"/>
          </a:xfrm>
          <a:prstGeom prst="rect">
            <a:avLst/>
          </a:prstGeom>
        </p:spPr>
        <p:txBody>
          <a:bodyPr lIns="0" rIns="0" tIns="0" bIns="0" anchor="ctr">
            <a:spAutoFit/>
          </a:bodyPr>
          <a:p>
            <a:endParaRPr b="0" lang="en-GB" sz="2400" spc="-1" strike="noStrike">
              <a:solidFill>
                <a:srgbClr val="000000"/>
              </a:solidFill>
              <a:latin typeface="Times New Roman"/>
            </a:endParaRPr>
          </a:p>
        </p:txBody>
      </p:sp>
      <p:sp>
        <p:nvSpPr>
          <p:cNvPr id="81" name="PlaceHolder 2"/>
          <p:cNvSpPr>
            <a:spLocks noGrp="1"/>
          </p:cNvSpPr>
          <p:nvPr>
            <p:ph type="body"/>
          </p:nvPr>
        </p:nvSpPr>
        <p:spPr>
          <a:xfrm>
            <a:off x="1435680" y="1447920"/>
            <a:ext cx="3658680" cy="228960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82" name="PlaceHolder 3"/>
          <p:cNvSpPr>
            <a:spLocks noGrp="1"/>
          </p:cNvSpPr>
          <p:nvPr>
            <p:ph type="body"/>
          </p:nvPr>
        </p:nvSpPr>
        <p:spPr>
          <a:xfrm>
            <a:off x="5277600" y="1447920"/>
            <a:ext cx="3658680" cy="228960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83" name="PlaceHolder 4"/>
          <p:cNvSpPr>
            <a:spLocks noGrp="1"/>
          </p:cNvSpPr>
          <p:nvPr>
            <p:ph type="body"/>
          </p:nvPr>
        </p:nvSpPr>
        <p:spPr>
          <a:xfrm>
            <a:off x="1435680" y="3955320"/>
            <a:ext cx="3658680" cy="228960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84" name="PlaceHolder 5"/>
          <p:cNvSpPr>
            <a:spLocks noGrp="1"/>
          </p:cNvSpPr>
          <p:nvPr>
            <p:ph type="body"/>
          </p:nvPr>
        </p:nvSpPr>
        <p:spPr>
          <a:xfrm>
            <a:off x="5277600" y="3955320"/>
            <a:ext cx="3658680" cy="2289600"/>
          </a:xfrm>
          <a:prstGeom prst="rect">
            <a:avLst/>
          </a:prstGeom>
        </p:spPr>
        <p:txBody>
          <a:bodyPr lIns="0" rIns="0" tIns="0" bIns="0">
            <a:normAutofit/>
          </a:bodyPr>
          <a:p>
            <a:endParaRPr b="0" lang="en-GB" sz="3200" spc="-1" strike="noStrike">
              <a:solidFill>
                <a:srgbClr val="000000"/>
              </a:solidFill>
              <a:latin typeface="Gill Sans MT"/>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1435680" y="274680"/>
            <a:ext cx="7497720" cy="1142640"/>
          </a:xfrm>
          <a:prstGeom prst="rect">
            <a:avLst/>
          </a:prstGeom>
        </p:spPr>
        <p:txBody>
          <a:bodyPr lIns="0" rIns="0" tIns="0" bIns="0" anchor="ctr">
            <a:spAutoFit/>
          </a:bodyPr>
          <a:p>
            <a:endParaRPr b="0" lang="en-GB" sz="2400" spc="-1" strike="noStrike">
              <a:solidFill>
                <a:srgbClr val="000000"/>
              </a:solidFill>
              <a:latin typeface="Times New Roman"/>
            </a:endParaRPr>
          </a:p>
        </p:txBody>
      </p:sp>
      <p:sp>
        <p:nvSpPr>
          <p:cNvPr id="86" name="PlaceHolder 2"/>
          <p:cNvSpPr>
            <a:spLocks noGrp="1"/>
          </p:cNvSpPr>
          <p:nvPr>
            <p:ph type="body"/>
          </p:nvPr>
        </p:nvSpPr>
        <p:spPr>
          <a:xfrm>
            <a:off x="1435680" y="1447920"/>
            <a:ext cx="2414160" cy="228960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87" name="PlaceHolder 3"/>
          <p:cNvSpPr>
            <a:spLocks noGrp="1"/>
          </p:cNvSpPr>
          <p:nvPr>
            <p:ph type="body"/>
          </p:nvPr>
        </p:nvSpPr>
        <p:spPr>
          <a:xfrm>
            <a:off x="3970800" y="1447920"/>
            <a:ext cx="2414160" cy="228960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88" name="PlaceHolder 4"/>
          <p:cNvSpPr>
            <a:spLocks noGrp="1"/>
          </p:cNvSpPr>
          <p:nvPr>
            <p:ph type="body"/>
          </p:nvPr>
        </p:nvSpPr>
        <p:spPr>
          <a:xfrm>
            <a:off x="6506280" y="1447920"/>
            <a:ext cx="2414160" cy="228960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89" name="PlaceHolder 5"/>
          <p:cNvSpPr>
            <a:spLocks noGrp="1"/>
          </p:cNvSpPr>
          <p:nvPr>
            <p:ph type="body"/>
          </p:nvPr>
        </p:nvSpPr>
        <p:spPr>
          <a:xfrm>
            <a:off x="1435680" y="3955320"/>
            <a:ext cx="2414160" cy="228960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90" name="PlaceHolder 6"/>
          <p:cNvSpPr>
            <a:spLocks noGrp="1"/>
          </p:cNvSpPr>
          <p:nvPr>
            <p:ph type="body"/>
          </p:nvPr>
        </p:nvSpPr>
        <p:spPr>
          <a:xfrm>
            <a:off x="3970800" y="3955320"/>
            <a:ext cx="2414160" cy="228960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91" name="PlaceHolder 7"/>
          <p:cNvSpPr>
            <a:spLocks noGrp="1"/>
          </p:cNvSpPr>
          <p:nvPr>
            <p:ph type="body"/>
          </p:nvPr>
        </p:nvSpPr>
        <p:spPr>
          <a:xfrm>
            <a:off x="6506280" y="3955320"/>
            <a:ext cx="2414160" cy="2289600"/>
          </a:xfrm>
          <a:prstGeom prst="rect">
            <a:avLst/>
          </a:prstGeom>
        </p:spPr>
        <p:txBody>
          <a:bodyPr lIns="0" rIns="0" tIns="0" bIns="0">
            <a:normAutofit/>
          </a:bodyPr>
          <a:p>
            <a:endParaRPr b="0" lang="en-GB" sz="3200" spc="-1" strike="noStrike">
              <a:solidFill>
                <a:srgbClr val="000000"/>
              </a:solidFill>
              <a:latin typeface="Gill Sans MT"/>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1435680" y="274680"/>
            <a:ext cx="7497720" cy="1142640"/>
          </a:xfrm>
          <a:prstGeom prst="rect">
            <a:avLst/>
          </a:prstGeom>
        </p:spPr>
        <p:txBody>
          <a:bodyPr lIns="0" rIns="0" tIns="0" bIns="0" anchor="ctr">
            <a:spAutoFit/>
          </a:bodyPr>
          <a:p>
            <a:endParaRPr b="0" lang="en-GB" sz="2400" spc="-1" strike="noStrike">
              <a:solidFill>
                <a:srgbClr val="000000"/>
              </a:solidFill>
              <a:latin typeface="Times New Roman"/>
            </a:endParaRPr>
          </a:p>
        </p:txBody>
      </p:sp>
      <p:sp>
        <p:nvSpPr>
          <p:cNvPr id="13" name="PlaceHolder 2"/>
          <p:cNvSpPr>
            <a:spLocks noGrp="1"/>
          </p:cNvSpPr>
          <p:nvPr>
            <p:ph type="body"/>
          </p:nvPr>
        </p:nvSpPr>
        <p:spPr>
          <a:xfrm>
            <a:off x="1435680" y="1447920"/>
            <a:ext cx="7497720" cy="4800240"/>
          </a:xfrm>
          <a:prstGeom prst="rect">
            <a:avLst/>
          </a:prstGeom>
        </p:spPr>
        <p:txBody>
          <a:bodyPr lIns="0" rIns="0" tIns="0" bIns="0">
            <a:normAutofit/>
          </a:bodyPr>
          <a:p>
            <a:endParaRPr b="0" lang="en-GB" sz="3200" spc="-1" strike="noStrike">
              <a:solidFill>
                <a:srgbClr val="000000"/>
              </a:solidFill>
              <a:latin typeface="Gill Sans MT"/>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1435680" y="274680"/>
            <a:ext cx="7497720" cy="1142640"/>
          </a:xfrm>
          <a:prstGeom prst="rect">
            <a:avLst/>
          </a:prstGeom>
        </p:spPr>
        <p:txBody>
          <a:bodyPr lIns="0" rIns="0" tIns="0" bIns="0" anchor="ctr">
            <a:spAutoFit/>
          </a:bodyPr>
          <a:p>
            <a:endParaRPr b="0" lang="en-GB" sz="2400" spc="-1" strike="noStrike">
              <a:solidFill>
                <a:srgbClr val="000000"/>
              </a:solidFill>
              <a:latin typeface="Times New Roman"/>
            </a:endParaRPr>
          </a:p>
        </p:txBody>
      </p:sp>
      <p:sp>
        <p:nvSpPr>
          <p:cNvPr id="15" name="PlaceHolder 2"/>
          <p:cNvSpPr>
            <a:spLocks noGrp="1"/>
          </p:cNvSpPr>
          <p:nvPr>
            <p:ph type="body"/>
          </p:nvPr>
        </p:nvSpPr>
        <p:spPr>
          <a:xfrm>
            <a:off x="1435680" y="1447920"/>
            <a:ext cx="3658680" cy="480024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16" name="PlaceHolder 3"/>
          <p:cNvSpPr>
            <a:spLocks noGrp="1"/>
          </p:cNvSpPr>
          <p:nvPr>
            <p:ph type="body"/>
          </p:nvPr>
        </p:nvSpPr>
        <p:spPr>
          <a:xfrm>
            <a:off x="5277600" y="1447920"/>
            <a:ext cx="3658680" cy="4800240"/>
          </a:xfrm>
          <a:prstGeom prst="rect">
            <a:avLst/>
          </a:prstGeom>
        </p:spPr>
        <p:txBody>
          <a:bodyPr lIns="0" rIns="0" tIns="0" bIns="0">
            <a:normAutofit/>
          </a:bodyPr>
          <a:p>
            <a:endParaRPr b="0" lang="en-GB" sz="3200" spc="-1" strike="noStrike">
              <a:solidFill>
                <a:srgbClr val="000000"/>
              </a:solidFill>
              <a:latin typeface="Gill Sans MT"/>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7" name="PlaceHolder 1"/>
          <p:cNvSpPr>
            <a:spLocks noGrp="1"/>
          </p:cNvSpPr>
          <p:nvPr>
            <p:ph type="title"/>
          </p:nvPr>
        </p:nvSpPr>
        <p:spPr>
          <a:xfrm>
            <a:off x="1435680" y="274680"/>
            <a:ext cx="7497720" cy="1142640"/>
          </a:xfrm>
          <a:prstGeom prst="rect">
            <a:avLst/>
          </a:prstGeom>
        </p:spPr>
        <p:txBody>
          <a:bodyPr lIns="0" rIns="0" tIns="0" bIns="0" anchor="ctr">
            <a:spAutoFit/>
          </a:bodyPr>
          <a:p>
            <a:endParaRPr b="0" lang="en-GB" sz="2400" spc="-1" strike="noStrike">
              <a:solidFill>
                <a:srgbClr val="000000"/>
              </a:solidFill>
              <a:latin typeface="Times New Roman"/>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8" name="PlaceHolder 1"/>
          <p:cNvSpPr>
            <a:spLocks noGrp="1"/>
          </p:cNvSpPr>
          <p:nvPr>
            <p:ph type="subTitle"/>
          </p:nvPr>
        </p:nvSpPr>
        <p:spPr>
          <a:xfrm>
            <a:off x="1435680" y="274680"/>
            <a:ext cx="7497720" cy="5297760"/>
          </a:xfrm>
          <a:prstGeom prst="rect">
            <a:avLst/>
          </a:prstGeom>
        </p:spPr>
        <p:txBody>
          <a:bodyPr lIns="0" rIns="0" tIns="0" bIns="0" anchor="ctr">
            <a:sp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1435680" y="274680"/>
            <a:ext cx="7497720" cy="1142640"/>
          </a:xfrm>
          <a:prstGeom prst="rect">
            <a:avLst/>
          </a:prstGeom>
        </p:spPr>
        <p:txBody>
          <a:bodyPr lIns="0" rIns="0" tIns="0" bIns="0" anchor="ctr">
            <a:spAutoFit/>
          </a:bodyPr>
          <a:p>
            <a:endParaRPr b="0" lang="en-GB" sz="2400" spc="-1" strike="noStrike">
              <a:solidFill>
                <a:srgbClr val="000000"/>
              </a:solidFill>
              <a:latin typeface="Times New Roman"/>
            </a:endParaRPr>
          </a:p>
        </p:txBody>
      </p:sp>
      <p:sp>
        <p:nvSpPr>
          <p:cNvPr id="20" name="PlaceHolder 2"/>
          <p:cNvSpPr>
            <a:spLocks noGrp="1"/>
          </p:cNvSpPr>
          <p:nvPr>
            <p:ph type="body"/>
          </p:nvPr>
        </p:nvSpPr>
        <p:spPr>
          <a:xfrm>
            <a:off x="1435680" y="1447920"/>
            <a:ext cx="3658680" cy="228960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21" name="PlaceHolder 3"/>
          <p:cNvSpPr>
            <a:spLocks noGrp="1"/>
          </p:cNvSpPr>
          <p:nvPr>
            <p:ph type="body"/>
          </p:nvPr>
        </p:nvSpPr>
        <p:spPr>
          <a:xfrm>
            <a:off x="5277600" y="1447920"/>
            <a:ext cx="3658680" cy="480024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22" name="PlaceHolder 4"/>
          <p:cNvSpPr>
            <a:spLocks noGrp="1"/>
          </p:cNvSpPr>
          <p:nvPr>
            <p:ph type="body"/>
          </p:nvPr>
        </p:nvSpPr>
        <p:spPr>
          <a:xfrm>
            <a:off x="1435680" y="3955320"/>
            <a:ext cx="3658680" cy="2289600"/>
          </a:xfrm>
          <a:prstGeom prst="rect">
            <a:avLst/>
          </a:prstGeom>
        </p:spPr>
        <p:txBody>
          <a:bodyPr lIns="0" rIns="0" tIns="0" bIns="0">
            <a:normAutofit/>
          </a:bodyPr>
          <a:p>
            <a:endParaRPr b="0" lang="en-GB" sz="3200" spc="-1" strike="noStrike">
              <a:solidFill>
                <a:srgbClr val="000000"/>
              </a:solidFill>
              <a:latin typeface="Gill Sans MT"/>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1435680" y="274680"/>
            <a:ext cx="7497720" cy="1142640"/>
          </a:xfrm>
          <a:prstGeom prst="rect">
            <a:avLst/>
          </a:prstGeom>
        </p:spPr>
        <p:txBody>
          <a:bodyPr lIns="0" rIns="0" tIns="0" bIns="0" anchor="ctr">
            <a:spAutoFit/>
          </a:bodyPr>
          <a:p>
            <a:endParaRPr b="0" lang="en-GB" sz="2400" spc="-1" strike="noStrike">
              <a:solidFill>
                <a:srgbClr val="000000"/>
              </a:solidFill>
              <a:latin typeface="Times New Roman"/>
            </a:endParaRPr>
          </a:p>
        </p:txBody>
      </p:sp>
      <p:sp>
        <p:nvSpPr>
          <p:cNvPr id="24" name="PlaceHolder 2"/>
          <p:cNvSpPr>
            <a:spLocks noGrp="1"/>
          </p:cNvSpPr>
          <p:nvPr>
            <p:ph type="body"/>
          </p:nvPr>
        </p:nvSpPr>
        <p:spPr>
          <a:xfrm>
            <a:off x="1435680" y="1447920"/>
            <a:ext cx="3658680" cy="480024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25" name="PlaceHolder 3"/>
          <p:cNvSpPr>
            <a:spLocks noGrp="1"/>
          </p:cNvSpPr>
          <p:nvPr>
            <p:ph type="body"/>
          </p:nvPr>
        </p:nvSpPr>
        <p:spPr>
          <a:xfrm>
            <a:off x="5277600" y="1447920"/>
            <a:ext cx="3658680" cy="228960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26" name="PlaceHolder 4"/>
          <p:cNvSpPr>
            <a:spLocks noGrp="1"/>
          </p:cNvSpPr>
          <p:nvPr>
            <p:ph type="body"/>
          </p:nvPr>
        </p:nvSpPr>
        <p:spPr>
          <a:xfrm>
            <a:off x="5277600" y="3955320"/>
            <a:ext cx="3658680" cy="2289600"/>
          </a:xfrm>
          <a:prstGeom prst="rect">
            <a:avLst/>
          </a:prstGeom>
        </p:spPr>
        <p:txBody>
          <a:bodyPr lIns="0" rIns="0" tIns="0" bIns="0">
            <a:normAutofit/>
          </a:bodyPr>
          <a:p>
            <a:endParaRPr b="0" lang="en-GB" sz="3200" spc="-1" strike="noStrike">
              <a:solidFill>
                <a:srgbClr val="000000"/>
              </a:solidFill>
              <a:latin typeface="Gill Sans MT"/>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1435680" y="274680"/>
            <a:ext cx="7497720" cy="1142640"/>
          </a:xfrm>
          <a:prstGeom prst="rect">
            <a:avLst/>
          </a:prstGeom>
        </p:spPr>
        <p:txBody>
          <a:bodyPr lIns="0" rIns="0" tIns="0" bIns="0" anchor="ctr">
            <a:spAutoFit/>
          </a:bodyPr>
          <a:p>
            <a:endParaRPr b="0" lang="en-GB" sz="2400" spc="-1" strike="noStrike">
              <a:solidFill>
                <a:srgbClr val="000000"/>
              </a:solidFill>
              <a:latin typeface="Times New Roman"/>
            </a:endParaRPr>
          </a:p>
        </p:txBody>
      </p:sp>
      <p:sp>
        <p:nvSpPr>
          <p:cNvPr id="28" name="PlaceHolder 2"/>
          <p:cNvSpPr>
            <a:spLocks noGrp="1"/>
          </p:cNvSpPr>
          <p:nvPr>
            <p:ph type="body"/>
          </p:nvPr>
        </p:nvSpPr>
        <p:spPr>
          <a:xfrm>
            <a:off x="1435680" y="1447920"/>
            <a:ext cx="3658680" cy="228960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29" name="PlaceHolder 3"/>
          <p:cNvSpPr>
            <a:spLocks noGrp="1"/>
          </p:cNvSpPr>
          <p:nvPr>
            <p:ph type="body"/>
          </p:nvPr>
        </p:nvSpPr>
        <p:spPr>
          <a:xfrm>
            <a:off x="5277600" y="1447920"/>
            <a:ext cx="3658680" cy="2289600"/>
          </a:xfrm>
          <a:prstGeom prst="rect">
            <a:avLst/>
          </a:prstGeom>
        </p:spPr>
        <p:txBody>
          <a:bodyPr lIns="0" rIns="0" tIns="0" bIns="0">
            <a:normAutofit/>
          </a:bodyPr>
          <a:p>
            <a:endParaRPr b="0" lang="en-GB" sz="3200" spc="-1" strike="noStrike">
              <a:solidFill>
                <a:srgbClr val="000000"/>
              </a:solidFill>
              <a:latin typeface="Gill Sans MT"/>
            </a:endParaRPr>
          </a:p>
        </p:txBody>
      </p:sp>
      <p:sp>
        <p:nvSpPr>
          <p:cNvPr id="30" name="PlaceHolder 4"/>
          <p:cNvSpPr>
            <a:spLocks noGrp="1"/>
          </p:cNvSpPr>
          <p:nvPr>
            <p:ph type="body"/>
          </p:nvPr>
        </p:nvSpPr>
        <p:spPr>
          <a:xfrm>
            <a:off x="1435680" y="3955320"/>
            <a:ext cx="7497720" cy="2289600"/>
          </a:xfrm>
          <a:prstGeom prst="rect">
            <a:avLst/>
          </a:prstGeom>
        </p:spPr>
        <p:txBody>
          <a:bodyPr lIns="0" rIns="0" tIns="0" bIns="0">
            <a:normAutofit/>
          </a:bodyPr>
          <a:p>
            <a:endParaRPr b="0" lang="en-GB" sz="3200" spc="-1" strike="noStrike">
              <a:solidFill>
                <a:srgbClr val="000000"/>
              </a:solidFill>
              <a:latin typeface="Gill Sans MT"/>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2.png"/><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tile/>
        </a:blipFill>
      </p:bgPr>
    </p:bg>
    <p:spTree>
      <p:nvGrpSpPr>
        <p:cNvPr id="1" name=""/>
        <p:cNvGrpSpPr/>
        <p:nvPr/>
      </p:nvGrpSpPr>
      <p:grpSpPr>
        <a:xfrm>
          <a:off x="0" y="0"/>
          <a:ext cx="0" cy="0"/>
          <a:chOff x="0" y="0"/>
          <a:chExt cx="0" cy="0"/>
        </a:xfrm>
      </p:grpSpPr>
      <p:sp>
        <p:nvSpPr>
          <p:cNvPr id="0" name="CustomShape 1"/>
          <p:cNvSpPr/>
          <p:nvPr/>
        </p:nvSpPr>
        <p:spPr>
          <a:xfrm>
            <a:off x="-815760" y="-815760"/>
            <a:ext cx="1638360" cy="1638360"/>
          </a:xfrm>
          <a:prstGeom prst="pie">
            <a:avLst>
              <a:gd name="adj1" fmla="val 0"/>
              <a:gd name="adj2" fmla="val 5402120"/>
            </a:avLst>
          </a:prstGeom>
          <a:solidFill>
            <a:schemeClr val="bg2">
              <a:tint val="18000"/>
              <a:satMod val="220000"/>
              <a:alpha val="33000"/>
            </a:schemeClr>
          </a:solidFill>
          <a:ln w="3240">
            <a:solidFill>
              <a:schemeClr val="bg2">
                <a:shade val="70000"/>
                <a:satMod val="200000"/>
                <a:alpha val="100000"/>
              </a:schemeClr>
            </a:solidFill>
            <a:round/>
          </a:ln>
          <a:effectLst>
            <a:outerShdw blurRad="63500" dir="5400000" dist="25560" rotWithShape="0">
              <a:srgbClr val="000000">
                <a:alpha val="44000"/>
              </a:srgbClr>
            </a:outerShdw>
          </a:effectLst>
        </p:spPr>
        <p:style>
          <a:lnRef idx="3">
            <a:schemeClr val="lt1"/>
          </a:lnRef>
          <a:fillRef idx="1">
            <a:schemeClr val="accent1"/>
          </a:fillRef>
          <a:effectRef idx="1">
            <a:schemeClr val="accent1"/>
          </a:effectRef>
          <a:fontRef idx="minor"/>
        </p:style>
      </p:sp>
      <p:sp>
        <p:nvSpPr>
          <p:cNvPr id="1" name="CustomShape 2"/>
          <p:cNvSpPr/>
          <p:nvPr/>
        </p:nvSpPr>
        <p:spPr>
          <a:xfrm>
            <a:off x="168840" y="21240"/>
            <a:ext cx="1701720" cy="1701720"/>
          </a:xfrm>
          <a:prstGeom prst="ellipse">
            <a:avLst/>
          </a:prstGeom>
          <a:noFill/>
          <a:ln w="27360">
            <a:solidFill>
              <a:schemeClr val="bg2">
                <a:tint val="45000"/>
                <a:satMod val="325000"/>
                <a:alpha val="100000"/>
              </a:schemeClr>
            </a:solidFill>
            <a:round/>
          </a:ln>
          <a:effectLst>
            <a:outerShdw algn="tl" blurRad="25400" dir="5400000" dist="25560" rotWithShape="0">
              <a:schemeClr val="bg2">
                <a:shade val="50000"/>
                <a:satMod val="150000"/>
                <a:alpha val="85000"/>
              </a:schemeClr>
            </a:outerShdw>
          </a:effectLst>
        </p:spPr>
        <p:style>
          <a:lnRef idx="3">
            <a:schemeClr val="lt1"/>
          </a:lnRef>
          <a:fillRef idx="1">
            <a:schemeClr val="accent1"/>
          </a:fillRef>
          <a:effectRef idx="1">
            <a:schemeClr val="accent1"/>
          </a:effectRef>
          <a:fontRef idx="minor"/>
        </p:style>
      </p:sp>
      <p:sp>
        <p:nvSpPr>
          <p:cNvPr id="2" name="CustomShape 3"/>
          <p:cNvSpPr/>
          <p:nvPr/>
        </p:nvSpPr>
        <p:spPr>
          <a:xfrm rot="2315400">
            <a:off x="182880" y="1054800"/>
            <a:ext cx="1125360" cy="1102320"/>
          </a:xfrm>
          <a:prstGeom prst="donut">
            <a:avLst>
              <a:gd name="adj" fmla="val 11833"/>
            </a:avLst>
          </a:prstGeom>
          <a:gradFill rotWithShape="0">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lin ang="0"/>
          </a:gradFill>
          <a:ln w="7200">
            <a:solidFill>
              <a:schemeClr val="bg2">
                <a:shade val="60000"/>
                <a:satMod val="220000"/>
                <a:alpha val="100000"/>
              </a:schemeClr>
            </a:solidFill>
            <a:round/>
          </a:ln>
          <a:effectLst>
            <a:outerShdw algn="tl" blurRad="12700" dir="4557825" dist="14843" rotWithShape="0">
              <a:schemeClr val="bg2">
                <a:shade val="10000"/>
                <a:satMod val="200000"/>
                <a:alpha val="35000"/>
              </a:schemeClr>
            </a:outerShdw>
          </a:effectLst>
        </p:spPr>
        <p:style>
          <a:lnRef idx="3">
            <a:schemeClr val="lt1"/>
          </a:lnRef>
          <a:fillRef idx="1">
            <a:schemeClr val="accent1"/>
          </a:fillRef>
          <a:effectRef idx="1">
            <a:schemeClr val="accent1"/>
          </a:effectRef>
          <a:fontRef idx="minor"/>
        </p:style>
      </p:sp>
      <p:sp>
        <p:nvSpPr>
          <p:cNvPr id="3" name="CustomShape 4"/>
          <p:cNvSpPr/>
          <p:nvPr/>
        </p:nvSpPr>
        <p:spPr>
          <a:xfrm>
            <a:off x="1013040" y="0"/>
            <a:ext cx="8130600" cy="6857640"/>
          </a:xfrm>
          <a:prstGeom prst="rect">
            <a:avLst/>
          </a:prstGeom>
          <a:solidFill>
            <a:schemeClr val="bg1"/>
          </a:solidFill>
          <a:ln>
            <a:noFill/>
          </a:ln>
          <a:effectLst>
            <a:outerShdw blurRad="63500" dir="5400000" dist="25560" rotWithShape="0">
              <a:srgbClr val="000000">
                <a:alpha val="44000"/>
              </a:srgbClr>
            </a:outerShdw>
          </a:effectLst>
        </p:spPr>
        <p:style>
          <a:lnRef idx="3">
            <a:schemeClr val="lt1"/>
          </a:lnRef>
          <a:fillRef idx="1">
            <a:schemeClr val="accent1"/>
          </a:fillRef>
          <a:effectRef idx="1">
            <a:schemeClr val="accent1"/>
          </a:effectRef>
          <a:fontRef idx="minor"/>
        </p:style>
      </p:sp>
      <p:sp>
        <p:nvSpPr>
          <p:cNvPr id="4" name="CustomShape 5"/>
          <p:cNvSpPr/>
          <p:nvPr/>
        </p:nvSpPr>
        <p:spPr>
          <a:xfrm>
            <a:off x="1014840" y="0"/>
            <a:ext cx="72720" cy="6857640"/>
          </a:xfrm>
          <a:prstGeom prst="rect">
            <a:avLst/>
          </a:prstGeom>
          <a:solidFill>
            <a:schemeClr val="bg1"/>
          </a:solidFill>
          <a:ln>
            <a:noFill/>
          </a:ln>
          <a:effectLst>
            <a:outerShdw algn="tl" blurRad="38550" dir="10800000" dist="38160" rotWithShape="0">
              <a:schemeClr val="bg2">
                <a:shade val="20000"/>
                <a:satMod val="110000"/>
                <a:alpha val="25000"/>
              </a:schemeClr>
            </a:outerShdw>
          </a:effectLst>
        </p:spPr>
        <p:style>
          <a:lnRef idx="3">
            <a:schemeClr val="lt1"/>
          </a:lnRef>
          <a:fillRef idx="1">
            <a:schemeClr val="accent1"/>
          </a:fillRef>
          <a:effectRef idx="1">
            <a:schemeClr val="accent1"/>
          </a:effectRef>
          <a:fontRef idx="minor"/>
        </p:style>
      </p:sp>
      <p:sp>
        <p:nvSpPr>
          <p:cNvPr id="5" name="PlaceHolder 6"/>
          <p:cNvSpPr>
            <a:spLocks noGrp="1"/>
          </p:cNvSpPr>
          <p:nvPr>
            <p:ph type="title"/>
          </p:nvPr>
        </p:nvSpPr>
        <p:spPr>
          <a:xfrm>
            <a:off x="1435680" y="274320"/>
            <a:ext cx="7497720" cy="1142640"/>
          </a:xfrm>
          <a:prstGeom prst="rect">
            <a:avLst/>
          </a:prstGeom>
        </p:spPr>
        <p:txBody>
          <a:bodyPr lIns="90000" rIns="90000" tIns="45000" bIns="45000" anchor="ctr">
            <a:noAutofit/>
          </a:bodyPr>
          <a:p>
            <a:pPr>
              <a:lnSpc>
                <a:spcPct val="100000"/>
              </a:lnSpc>
            </a:pPr>
            <a:r>
              <a:rPr b="0" lang="en-GB" sz="4300" spc="-1" strike="noStrike">
                <a:solidFill>
                  <a:srgbClr val="572314"/>
                </a:solidFill>
                <a:latin typeface="Gill Sans MT"/>
              </a:rPr>
              <a:t>Click to edit Master title </a:t>
            </a:r>
            <a:r>
              <a:rPr b="0" lang="en-GB" sz="4300" spc="-1" strike="noStrike">
                <a:solidFill>
                  <a:srgbClr val="572314"/>
                </a:solidFill>
                <a:latin typeface="Gill Sans MT"/>
              </a:rPr>
              <a:t>style</a:t>
            </a:r>
            <a:endParaRPr b="0" lang="en-GB" sz="4300" spc="-1" strike="noStrike">
              <a:solidFill>
                <a:srgbClr val="000000"/>
              </a:solidFill>
              <a:latin typeface="Times New Roman"/>
            </a:endParaRPr>
          </a:p>
        </p:txBody>
      </p:sp>
      <p:sp>
        <p:nvSpPr>
          <p:cNvPr id="6" name="PlaceHolder 7"/>
          <p:cNvSpPr>
            <a:spLocks noGrp="1"/>
          </p:cNvSpPr>
          <p:nvPr>
            <p:ph type="dt"/>
          </p:nvPr>
        </p:nvSpPr>
        <p:spPr>
          <a:xfrm>
            <a:off x="3581280" y="6305400"/>
            <a:ext cx="2133360" cy="475920"/>
          </a:xfrm>
          <a:prstGeom prst="rect">
            <a:avLst/>
          </a:prstGeom>
        </p:spPr>
        <p:txBody>
          <a:bodyPr lIns="90000" rIns="90000" tIns="45000" bIns="45000" anchor="b">
            <a:noAutofit/>
          </a:bodyPr>
          <a:p>
            <a:endParaRPr b="0" lang="en-US" sz="2400" spc="-1" strike="noStrike">
              <a:latin typeface="Times New Roman"/>
            </a:endParaRPr>
          </a:p>
        </p:txBody>
      </p:sp>
      <p:sp>
        <p:nvSpPr>
          <p:cNvPr id="7" name="PlaceHolder 8"/>
          <p:cNvSpPr>
            <a:spLocks noGrp="1"/>
          </p:cNvSpPr>
          <p:nvPr>
            <p:ph type="ftr"/>
          </p:nvPr>
        </p:nvSpPr>
        <p:spPr>
          <a:xfrm>
            <a:off x="5715000" y="6305400"/>
            <a:ext cx="2895120" cy="475920"/>
          </a:xfrm>
          <a:prstGeom prst="rect">
            <a:avLst/>
          </a:prstGeom>
        </p:spPr>
        <p:txBody>
          <a:bodyPr lIns="90000" rIns="90000" tIns="45000" bIns="45000" anchor="b">
            <a:noAutofit/>
          </a:bodyPr>
          <a:p>
            <a:endParaRPr b="0" lang="en-US" sz="2400" spc="-1" strike="noStrike">
              <a:latin typeface="Times New Roman"/>
            </a:endParaRPr>
          </a:p>
        </p:txBody>
      </p:sp>
      <p:sp>
        <p:nvSpPr>
          <p:cNvPr id="8" name="PlaceHolder 9"/>
          <p:cNvSpPr>
            <a:spLocks noGrp="1"/>
          </p:cNvSpPr>
          <p:nvPr>
            <p:ph type="sldNum"/>
          </p:nvPr>
        </p:nvSpPr>
        <p:spPr>
          <a:xfrm>
            <a:off x="8613720" y="6305400"/>
            <a:ext cx="456840" cy="475920"/>
          </a:xfrm>
          <a:prstGeom prst="rect">
            <a:avLst/>
          </a:prstGeom>
        </p:spPr>
        <p:txBody>
          <a:bodyPr lIns="90000" rIns="90000" tIns="45000" bIns="45000" anchor="b">
            <a:noAutofit/>
          </a:bodyPr>
          <a:p>
            <a:pPr algn="ctr">
              <a:lnSpc>
                <a:spcPct val="100000"/>
              </a:lnSpc>
            </a:pPr>
            <a:fld id="{A199B546-D7DF-40B6-8FC6-CE6ED173DAA2}" type="slidenum">
              <a:rPr b="0" lang="en-US" sz="1200" spc="-1" strike="noStrike">
                <a:solidFill>
                  <a:srgbClr val="b5a989"/>
                </a:solidFill>
                <a:latin typeface="Times New Roman"/>
              </a:rPr>
              <a:t>19</a:t>
            </a:fld>
            <a:endParaRPr b="0" lang="en-US" sz="1200" spc="-1" strike="noStrike">
              <a:latin typeface="Times New Roman"/>
            </a:endParaRPr>
          </a:p>
        </p:txBody>
      </p:sp>
      <p:sp>
        <p:nvSpPr>
          <p:cNvPr id="9" name="PlaceHolder 10"/>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Gill Sans MT"/>
              </a:rPr>
              <a:t>Click to edit the outline text format</a:t>
            </a:r>
            <a:endParaRPr b="0" lang="en-GB" sz="3200" spc="-1" strike="noStrike">
              <a:solidFill>
                <a:srgbClr val="000000"/>
              </a:solidFill>
              <a:latin typeface="Gill Sans MT"/>
            </a:endParaRPr>
          </a:p>
          <a:p>
            <a:pPr lvl="1" marL="864000" indent="-324000">
              <a:spcBef>
                <a:spcPts val="1134"/>
              </a:spcBef>
              <a:buClr>
                <a:srgbClr val="000000"/>
              </a:buClr>
              <a:buSzPct val="75000"/>
              <a:buFont typeface="Symbol" charset="2"/>
              <a:buChar char=""/>
            </a:pPr>
            <a:r>
              <a:rPr b="0" lang="en-GB" sz="2400" spc="-1" strike="noStrike">
                <a:solidFill>
                  <a:srgbClr val="000000"/>
                </a:solidFill>
                <a:latin typeface="Gill Sans MT"/>
              </a:rPr>
              <a:t>Second Outline Level</a:t>
            </a:r>
            <a:endParaRPr b="0" lang="en-GB" sz="2400" spc="-1" strike="noStrike">
              <a:solidFill>
                <a:srgbClr val="000000"/>
              </a:solidFill>
              <a:latin typeface="Gill Sans MT"/>
            </a:endParaRPr>
          </a:p>
          <a:p>
            <a:pPr lvl="2" marL="1296000" indent="-288000">
              <a:spcBef>
                <a:spcPts val="850"/>
              </a:spcBef>
              <a:buClr>
                <a:srgbClr val="000000"/>
              </a:buClr>
              <a:buSzPct val="45000"/>
              <a:buFont typeface="Wingdings" charset="2"/>
              <a:buChar char=""/>
            </a:pPr>
            <a:r>
              <a:rPr b="0" lang="en-GB" sz="2000" spc="-1" strike="noStrike">
                <a:solidFill>
                  <a:srgbClr val="000000"/>
                </a:solidFill>
                <a:latin typeface="Gill Sans MT"/>
              </a:rPr>
              <a:t>Third Outline Level</a:t>
            </a:r>
            <a:endParaRPr b="0" lang="en-GB" sz="2000" spc="-1" strike="noStrike">
              <a:solidFill>
                <a:srgbClr val="000000"/>
              </a:solidFill>
              <a:latin typeface="Gill Sans MT"/>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Gill Sans MT"/>
              </a:rPr>
              <a:t>Fourth Outline Level</a:t>
            </a:r>
            <a:endParaRPr b="0" lang="en-GB" sz="2000" spc="-1" strike="noStrike">
              <a:solidFill>
                <a:srgbClr val="000000"/>
              </a:solidFill>
              <a:latin typeface="Gill Sans MT"/>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Gill Sans MT"/>
              </a:rPr>
              <a:t>Fifth Outline Level</a:t>
            </a:r>
            <a:endParaRPr b="0" lang="en-GB" sz="2000" spc="-1" strike="noStrike">
              <a:solidFill>
                <a:srgbClr val="000000"/>
              </a:solidFill>
              <a:latin typeface="Gill Sans MT"/>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Gill Sans MT"/>
              </a:rPr>
              <a:t>Sixth Outline Level</a:t>
            </a:r>
            <a:endParaRPr b="0" lang="en-GB" sz="2000" spc="-1" strike="noStrike">
              <a:solidFill>
                <a:srgbClr val="000000"/>
              </a:solidFill>
              <a:latin typeface="Gill Sans MT"/>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Gill Sans MT"/>
              </a:rPr>
              <a:t>Seventh Outline Level</a:t>
            </a:r>
            <a:endParaRPr b="0" lang="en-GB" sz="2000" spc="-1" strike="noStrike">
              <a:solidFill>
                <a:srgbClr val="000000"/>
              </a:solidFill>
              <a:latin typeface="Gill Sans MT"/>
            </a:endParaRPr>
          </a:p>
        </p:txBody>
      </p:sp>
    </p:spTree>
  </p:cSld>
  <p:clrMap bg1="lt1" bg2="lt2" tx1="dk1"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tile/>
        </a:blipFill>
      </p:bgPr>
    </p:bg>
    <p:spTree>
      <p:nvGrpSpPr>
        <p:cNvPr id="1" name=""/>
        <p:cNvGrpSpPr/>
        <p:nvPr/>
      </p:nvGrpSpPr>
      <p:grpSpPr>
        <a:xfrm>
          <a:off x="0" y="0"/>
          <a:ext cx="0" cy="0"/>
          <a:chOff x="0" y="0"/>
          <a:chExt cx="0" cy="0"/>
        </a:xfrm>
      </p:grpSpPr>
      <p:sp>
        <p:nvSpPr>
          <p:cNvPr id="46" name="CustomShape 1"/>
          <p:cNvSpPr/>
          <p:nvPr/>
        </p:nvSpPr>
        <p:spPr>
          <a:xfrm>
            <a:off x="-815760" y="-815760"/>
            <a:ext cx="1638360" cy="1638360"/>
          </a:xfrm>
          <a:prstGeom prst="pie">
            <a:avLst>
              <a:gd name="adj1" fmla="val 0"/>
              <a:gd name="adj2" fmla="val 5402120"/>
            </a:avLst>
          </a:prstGeom>
          <a:solidFill>
            <a:schemeClr val="bg2">
              <a:tint val="18000"/>
              <a:satMod val="220000"/>
              <a:alpha val="33000"/>
            </a:schemeClr>
          </a:solidFill>
          <a:ln w="3240">
            <a:solidFill>
              <a:schemeClr val="bg2">
                <a:shade val="70000"/>
                <a:satMod val="200000"/>
                <a:alpha val="100000"/>
              </a:schemeClr>
            </a:solidFill>
            <a:round/>
          </a:ln>
          <a:effectLst>
            <a:outerShdw blurRad="63500" dir="5400000" dist="25560" rotWithShape="0">
              <a:srgbClr val="000000">
                <a:alpha val="44000"/>
              </a:srgbClr>
            </a:outerShdw>
          </a:effectLst>
        </p:spPr>
        <p:style>
          <a:lnRef idx="3">
            <a:schemeClr val="lt1"/>
          </a:lnRef>
          <a:fillRef idx="1">
            <a:schemeClr val="accent1"/>
          </a:fillRef>
          <a:effectRef idx="1">
            <a:schemeClr val="accent1"/>
          </a:effectRef>
          <a:fontRef idx="minor"/>
        </p:style>
      </p:sp>
      <p:sp>
        <p:nvSpPr>
          <p:cNvPr id="47" name="CustomShape 2"/>
          <p:cNvSpPr/>
          <p:nvPr/>
        </p:nvSpPr>
        <p:spPr>
          <a:xfrm>
            <a:off x="168840" y="21240"/>
            <a:ext cx="1701720" cy="1701720"/>
          </a:xfrm>
          <a:prstGeom prst="ellipse">
            <a:avLst/>
          </a:prstGeom>
          <a:noFill/>
          <a:ln w="27360">
            <a:solidFill>
              <a:schemeClr val="bg2">
                <a:tint val="45000"/>
                <a:satMod val="325000"/>
                <a:alpha val="100000"/>
              </a:schemeClr>
            </a:solidFill>
            <a:round/>
          </a:ln>
          <a:effectLst>
            <a:outerShdw algn="tl" blurRad="25400" dir="5400000" dist="25560" rotWithShape="0">
              <a:schemeClr val="bg2">
                <a:shade val="50000"/>
                <a:satMod val="150000"/>
                <a:alpha val="85000"/>
              </a:schemeClr>
            </a:outerShdw>
          </a:effectLst>
        </p:spPr>
        <p:style>
          <a:lnRef idx="3">
            <a:schemeClr val="lt1"/>
          </a:lnRef>
          <a:fillRef idx="1">
            <a:schemeClr val="accent1"/>
          </a:fillRef>
          <a:effectRef idx="1">
            <a:schemeClr val="accent1"/>
          </a:effectRef>
          <a:fontRef idx="minor"/>
        </p:style>
      </p:sp>
      <p:sp>
        <p:nvSpPr>
          <p:cNvPr id="48" name="CustomShape 3"/>
          <p:cNvSpPr/>
          <p:nvPr/>
        </p:nvSpPr>
        <p:spPr>
          <a:xfrm rot="2315400">
            <a:off x="182880" y="1054800"/>
            <a:ext cx="1125360" cy="1102320"/>
          </a:xfrm>
          <a:prstGeom prst="donut">
            <a:avLst>
              <a:gd name="adj" fmla="val 11833"/>
            </a:avLst>
          </a:prstGeom>
          <a:gradFill rotWithShape="0">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lin ang="0"/>
          </a:gradFill>
          <a:ln w="7200">
            <a:solidFill>
              <a:schemeClr val="bg2">
                <a:shade val="60000"/>
                <a:satMod val="220000"/>
                <a:alpha val="100000"/>
              </a:schemeClr>
            </a:solidFill>
            <a:round/>
          </a:ln>
          <a:effectLst>
            <a:outerShdw algn="tl" blurRad="12700" dir="4557825" dist="14843" rotWithShape="0">
              <a:schemeClr val="bg2">
                <a:shade val="10000"/>
                <a:satMod val="200000"/>
                <a:alpha val="35000"/>
              </a:schemeClr>
            </a:outerShdw>
          </a:effectLst>
        </p:spPr>
        <p:style>
          <a:lnRef idx="3">
            <a:schemeClr val="lt1"/>
          </a:lnRef>
          <a:fillRef idx="1">
            <a:schemeClr val="accent1"/>
          </a:fillRef>
          <a:effectRef idx="1">
            <a:schemeClr val="accent1"/>
          </a:effectRef>
          <a:fontRef idx="minor"/>
        </p:style>
      </p:sp>
      <p:sp>
        <p:nvSpPr>
          <p:cNvPr id="49" name="CustomShape 4"/>
          <p:cNvSpPr/>
          <p:nvPr/>
        </p:nvSpPr>
        <p:spPr>
          <a:xfrm>
            <a:off x="1013040" y="0"/>
            <a:ext cx="8130600" cy="6857640"/>
          </a:xfrm>
          <a:prstGeom prst="rect">
            <a:avLst/>
          </a:prstGeom>
          <a:solidFill>
            <a:schemeClr val="bg1"/>
          </a:solidFill>
          <a:ln>
            <a:noFill/>
          </a:ln>
          <a:effectLst>
            <a:outerShdw blurRad="63500" dir="5400000" dist="25560" rotWithShape="0">
              <a:srgbClr val="000000">
                <a:alpha val="44000"/>
              </a:srgbClr>
            </a:outerShdw>
          </a:effectLst>
        </p:spPr>
        <p:style>
          <a:lnRef idx="3">
            <a:schemeClr val="lt1"/>
          </a:lnRef>
          <a:fillRef idx="1">
            <a:schemeClr val="accent1"/>
          </a:fillRef>
          <a:effectRef idx="1">
            <a:schemeClr val="accent1"/>
          </a:effectRef>
          <a:fontRef idx="minor"/>
        </p:style>
      </p:sp>
      <p:sp>
        <p:nvSpPr>
          <p:cNvPr id="50" name="CustomShape 5"/>
          <p:cNvSpPr/>
          <p:nvPr/>
        </p:nvSpPr>
        <p:spPr>
          <a:xfrm>
            <a:off x="1014840" y="0"/>
            <a:ext cx="72720" cy="6857640"/>
          </a:xfrm>
          <a:prstGeom prst="rect">
            <a:avLst/>
          </a:prstGeom>
          <a:solidFill>
            <a:schemeClr val="bg1"/>
          </a:solidFill>
          <a:ln>
            <a:noFill/>
          </a:ln>
          <a:effectLst>
            <a:outerShdw algn="tl" blurRad="38550" dir="10800000" dist="38160" rotWithShape="0">
              <a:schemeClr val="bg2">
                <a:shade val="20000"/>
                <a:satMod val="110000"/>
                <a:alpha val="25000"/>
              </a:schemeClr>
            </a:outerShdw>
          </a:effectLst>
        </p:spPr>
        <p:style>
          <a:lnRef idx="3">
            <a:schemeClr val="lt1"/>
          </a:lnRef>
          <a:fillRef idx="1">
            <a:schemeClr val="accent1"/>
          </a:fillRef>
          <a:effectRef idx="1">
            <a:schemeClr val="accent1"/>
          </a:effectRef>
          <a:fontRef idx="minor"/>
        </p:style>
      </p:sp>
      <p:sp>
        <p:nvSpPr>
          <p:cNvPr id="51" name="PlaceHolder 6"/>
          <p:cNvSpPr>
            <a:spLocks noGrp="1"/>
          </p:cNvSpPr>
          <p:nvPr>
            <p:ph type="title"/>
          </p:nvPr>
        </p:nvSpPr>
        <p:spPr>
          <a:xfrm>
            <a:off x="1435680" y="274680"/>
            <a:ext cx="7497720" cy="1142640"/>
          </a:xfrm>
          <a:prstGeom prst="rect">
            <a:avLst/>
          </a:prstGeom>
        </p:spPr>
        <p:txBody>
          <a:bodyPr lIns="90000" rIns="90000" tIns="45000" bIns="45000" anchor="ctr">
            <a:noAutofit/>
          </a:bodyPr>
          <a:p>
            <a:pPr>
              <a:lnSpc>
                <a:spcPct val="100000"/>
              </a:lnSpc>
            </a:pPr>
            <a:r>
              <a:rPr b="0" lang="en-GB" sz="4300" spc="-1" strike="noStrike">
                <a:solidFill>
                  <a:srgbClr val="572314"/>
                </a:solidFill>
                <a:latin typeface="Gill Sans MT"/>
              </a:rPr>
              <a:t>Click to edit Master title style</a:t>
            </a:r>
            <a:endParaRPr b="0" lang="en-GB" sz="4300" spc="-1" strike="noStrike">
              <a:solidFill>
                <a:srgbClr val="000000"/>
              </a:solidFill>
              <a:latin typeface="Times New Roman"/>
            </a:endParaRPr>
          </a:p>
        </p:txBody>
      </p:sp>
      <p:sp>
        <p:nvSpPr>
          <p:cNvPr id="52" name="PlaceHolder 7"/>
          <p:cNvSpPr>
            <a:spLocks noGrp="1"/>
          </p:cNvSpPr>
          <p:nvPr>
            <p:ph type="body"/>
          </p:nvPr>
        </p:nvSpPr>
        <p:spPr>
          <a:xfrm>
            <a:off x="1435680" y="1447920"/>
            <a:ext cx="7497720" cy="4800240"/>
          </a:xfrm>
          <a:prstGeom prst="rect">
            <a:avLst/>
          </a:prstGeom>
        </p:spPr>
        <p:txBody>
          <a:bodyPr lIns="90000" rIns="90000" tIns="45000" bIns="45000">
            <a:noAutofit/>
          </a:bodyPr>
          <a:p>
            <a:pPr marL="365760" indent="-282960">
              <a:lnSpc>
                <a:spcPct val="100000"/>
              </a:lnSpc>
              <a:spcBef>
                <a:spcPts val="601"/>
              </a:spcBef>
              <a:buClr>
                <a:srgbClr val="3891a7"/>
              </a:buClr>
              <a:buSzPct val="80000"/>
              <a:buFont typeface="Wingdings 2" charset="2"/>
              <a:buChar char=""/>
            </a:pPr>
            <a:r>
              <a:rPr b="0" lang="en-GB" sz="3200" spc="-1" strike="noStrike">
                <a:solidFill>
                  <a:srgbClr val="000000"/>
                </a:solidFill>
                <a:latin typeface="Gill Sans MT"/>
              </a:rPr>
              <a:t>Click to edit Master text styles</a:t>
            </a:r>
            <a:endParaRPr b="0" lang="en-GB" sz="3200" spc="-1" strike="noStrike">
              <a:solidFill>
                <a:srgbClr val="000000"/>
              </a:solidFill>
              <a:latin typeface="Gill Sans MT"/>
            </a:endParaRPr>
          </a:p>
          <a:p>
            <a:pPr lvl="1" marL="640080" indent="-237240">
              <a:lnSpc>
                <a:spcPct val="100000"/>
              </a:lnSpc>
              <a:spcBef>
                <a:spcPts val="550"/>
              </a:spcBef>
              <a:buClr>
                <a:srgbClr val="3891a7"/>
              </a:buClr>
              <a:buFont typeface="Verdana"/>
              <a:buChar char="◦"/>
            </a:pPr>
            <a:r>
              <a:rPr b="0" lang="en-GB" sz="2800" spc="-1" strike="noStrike">
                <a:solidFill>
                  <a:srgbClr val="000000"/>
                </a:solidFill>
                <a:latin typeface="Gill Sans MT"/>
              </a:rPr>
              <a:t>Second level</a:t>
            </a:r>
            <a:endParaRPr b="0" lang="en-GB" sz="2800" spc="-1" strike="noStrike">
              <a:solidFill>
                <a:srgbClr val="000000"/>
              </a:solidFill>
              <a:latin typeface="Gill Sans MT"/>
            </a:endParaRPr>
          </a:p>
          <a:p>
            <a:pPr lvl="2" marL="887040" indent="-228240">
              <a:lnSpc>
                <a:spcPct val="100000"/>
              </a:lnSpc>
              <a:spcBef>
                <a:spcPts val="479"/>
              </a:spcBef>
              <a:buClr>
                <a:srgbClr val="feb80a"/>
              </a:buClr>
              <a:buFont typeface="Wingdings 2" charset="2"/>
              <a:buChar char=""/>
            </a:pPr>
            <a:r>
              <a:rPr b="0" lang="en-GB" sz="2400" spc="-1" strike="noStrike">
                <a:solidFill>
                  <a:srgbClr val="000000"/>
                </a:solidFill>
                <a:latin typeface="Gill Sans MT"/>
              </a:rPr>
              <a:t>Third level</a:t>
            </a:r>
            <a:endParaRPr b="0" lang="en-GB" sz="2400" spc="-1" strike="noStrike">
              <a:solidFill>
                <a:srgbClr val="000000"/>
              </a:solidFill>
              <a:latin typeface="Gill Sans MT"/>
            </a:endParaRPr>
          </a:p>
          <a:p>
            <a:pPr lvl="3" marL="1097280" indent="-173520">
              <a:lnSpc>
                <a:spcPct val="100000"/>
              </a:lnSpc>
              <a:spcBef>
                <a:spcPts val="400"/>
              </a:spcBef>
              <a:buClr>
                <a:srgbClr val="c32d2e"/>
              </a:buClr>
              <a:buFont typeface="Wingdings 2" charset="2"/>
              <a:buChar char=""/>
            </a:pPr>
            <a:r>
              <a:rPr b="0" lang="en-GB" sz="2000" spc="-1" strike="noStrike">
                <a:solidFill>
                  <a:srgbClr val="000000"/>
                </a:solidFill>
                <a:latin typeface="Gill Sans MT"/>
              </a:rPr>
              <a:t>Fourth level</a:t>
            </a:r>
            <a:endParaRPr b="0" lang="en-GB" sz="2000" spc="-1" strike="noStrike">
              <a:solidFill>
                <a:srgbClr val="000000"/>
              </a:solidFill>
              <a:latin typeface="Gill Sans MT"/>
            </a:endParaRPr>
          </a:p>
          <a:p>
            <a:pPr lvl="4" marL="1298520" indent="-182520">
              <a:lnSpc>
                <a:spcPct val="100000"/>
              </a:lnSpc>
              <a:spcBef>
                <a:spcPts val="400"/>
              </a:spcBef>
              <a:buClr>
                <a:srgbClr val="84aa33"/>
              </a:buClr>
              <a:buFont typeface="Wingdings 2" charset="2"/>
              <a:buChar char=""/>
            </a:pPr>
            <a:r>
              <a:rPr b="0" lang="en-GB" sz="2000" spc="-1" strike="noStrike">
                <a:solidFill>
                  <a:srgbClr val="000000"/>
                </a:solidFill>
                <a:latin typeface="Gill Sans MT"/>
              </a:rPr>
              <a:t>Fifth level</a:t>
            </a:r>
            <a:endParaRPr b="0" lang="en-GB" sz="2000" spc="-1" strike="noStrike">
              <a:solidFill>
                <a:srgbClr val="000000"/>
              </a:solidFill>
              <a:latin typeface="Gill Sans MT"/>
            </a:endParaRPr>
          </a:p>
        </p:txBody>
      </p:sp>
      <p:sp>
        <p:nvSpPr>
          <p:cNvPr id="53" name="PlaceHolder 8"/>
          <p:cNvSpPr>
            <a:spLocks noGrp="1"/>
          </p:cNvSpPr>
          <p:nvPr>
            <p:ph type="dt"/>
          </p:nvPr>
        </p:nvSpPr>
        <p:spPr>
          <a:xfrm>
            <a:off x="3581280" y="6305400"/>
            <a:ext cx="2133360" cy="475920"/>
          </a:xfrm>
          <a:prstGeom prst="rect">
            <a:avLst/>
          </a:prstGeom>
        </p:spPr>
        <p:txBody>
          <a:bodyPr lIns="90000" rIns="90000" tIns="45000" bIns="45000" anchor="b">
            <a:noAutofit/>
          </a:bodyPr>
          <a:p>
            <a:endParaRPr b="0" lang="en-US" sz="2400" spc="-1" strike="noStrike">
              <a:latin typeface="Times New Roman"/>
            </a:endParaRPr>
          </a:p>
        </p:txBody>
      </p:sp>
      <p:sp>
        <p:nvSpPr>
          <p:cNvPr id="54" name="PlaceHolder 9"/>
          <p:cNvSpPr>
            <a:spLocks noGrp="1"/>
          </p:cNvSpPr>
          <p:nvPr>
            <p:ph type="ftr"/>
          </p:nvPr>
        </p:nvSpPr>
        <p:spPr>
          <a:xfrm>
            <a:off x="5715000" y="6305400"/>
            <a:ext cx="2895120" cy="475920"/>
          </a:xfrm>
          <a:prstGeom prst="rect">
            <a:avLst/>
          </a:prstGeom>
        </p:spPr>
        <p:txBody>
          <a:bodyPr lIns="90000" rIns="90000" tIns="45000" bIns="45000" anchor="b">
            <a:noAutofit/>
          </a:bodyPr>
          <a:p>
            <a:endParaRPr b="0" lang="en-US" sz="2400" spc="-1" strike="noStrike">
              <a:latin typeface="Times New Roman"/>
            </a:endParaRPr>
          </a:p>
        </p:txBody>
      </p:sp>
      <p:sp>
        <p:nvSpPr>
          <p:cNvPr id="55" name="PlaceHolder 10"/>
          <p:cNvSpPr>
            <a:spLocks noGrp="1"/>
          </p:cNvSpPr>
          <p:nvPr>
            <p:ph type="sldNum"/>
          </p:nvPr>
        </p:nvSpPr>
        <p:spPr>
          <a:xfrm>
            <a:off x="8613720" y="6305400"/>
            <a:ext cx="456840" cy="475920"/>
          </a:xfrm>
          <a:prstGeom prst="rect">
            <a:avLst/>
          </a:prstGeom>
        </p:spPr>
        <p:txBody>
          <a:bodyPr lIns="90000" rIns="90000" tIns="45000" bIns="45000" anchor="b">
            <a:noAutofit/>
          </a:bodyPr>
          <a:p>
            <a:pPr algn="ctr">
              <a:lnSpc>
                <a:spcPct val="100000"/>
              </a:lnSpc>
            </a:pPr>
            <a:fld id="{7948FDBA-4998-4439-A96F-7B4FFA814648}" type="slidenum">
              <a:rPr b="0" lang="en-US" sz="1200" spc="-1" strike="noStrike">
                <a:solidFill>
                  <a:srgbClr val="b5a989"/>
                </a:solidFill>
                <a:latin typeface="Times New Roman"/>
              </a:rPr>
              <a:t>&lt;number&gt;</a:t>
            </a:fld>
            <a:endParaRPr b="0" lang="en-US" sz="12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CustomShape 1"/>
          <p:cNvSpPr/>
          <p:nvPr/>
        </p:nvSpPr>
        <p:spPr>
          <a:xfrm>
            <a:off x="1187280" y="2421000"/>
            <a:ext cx="6694200" cy="2447640"/>
          </a:xfrm>
          <a:prstGeom prst="rect">
            <a:avLst/>
          </a:prstGeom>
          <a:noFill/>
          <a:ln w="9360">
            <a:noFill/>
          </a:ln>
        </p:spPr>
        <p:style>
          <a:lnRef idx="0"/>
          <a:fillRef idx="0"/>
          <a:effectRef idx="0"/>
          <a:fontRef idx="minor"/>
        </p:style>
        <p:txBody>
          <a:bodyPr lIns="92160" rIns="92160" tIns="46080" bIns="46080" anchor="ctr">
            <a:noAutofit/>
          </a:bodyPr>
          <a:p>
            <a:pPr algn="ctr">
              <a:lnSpc>
                <a:spcPct val="100000"/>
              </a:lnSpc>
            </a:pPr>
            <a:r>
              <a:rPr b="0" lang="en-US" sz="12000" spc="-1" strike="noStrike">
                <a:solidFill>
                  <a:srgbClr val="d59988"/>
                </a:solidFill>
                <a:latin typeface="Impact"/>
              </a:rPr>
              <a:t>Tarbiyah</a:t>
            </a:r>
            <a:endParaRPr b="0" lang="en-US" sz="12000" spc="-1" strike="noStrike">
              <a:latin typeface="Arial"/>
            </a:endParaRPr>
          </a:p>
        </p:txBody>
      </p:sp>
      <p:sp>
        <p:nvSpPr>
          <p:cNvPr id="93" name="CustomShape 2"/>
          <p:cNvSpPr/>
          <p:nvPr/>
        </p:nvSpPr>
        <p:spPr>
          <a:xfrm>
            <a:off x="684360" y="765000"/>
            <a:ext cx="7486200" cy="2447640"/>
          </a:xfrm>
          <a:prstGeom prst="rect">
            <a:avLst/>
          </a:prstGeom>
          <a:noFill/>
          <a:ln w="9360">
            <a:noFill/>
          </a:ln>
        </p:spPr>
        <p:style>
          <a:lnRef idx="0"/>
          <a:fillRef idx="0"/>
          <a:effectRef idx="0"/>
          <a:fontRef idx="minor"/>
        </p:style>
        <p:txBody>
          <a:bodyPr lIns="92160" rIns="92160" tIns="46080" bIns="46080" anchor="ctr">
            <a:noAutofit/>
          </a:bodyPr>
          <a:p>
            <a:pPr algn="ctr">
              <a:lnSpc>
                <a:spcPct val="100000"/>
              </a:lnSpc>
            </a:pPr>
            <a:r>
              <a:rPr b="0" lang="en-US" sz="12000" spc="-1" strike="noStrike">
                <a:solidFill>
                  <a:srgbClr val="ff0000"/>
                </a:solidFill>
                <a:latin typeface="Impact"/>
              </a:rPr>
              <a:t>Urgensi</a:t>
            </a:r>
            <a:endParaRPr b="0" lang="en-US" sz="12000" spc="-1" strike="noStrike">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 name="TextShape 1"/>
          <p:cNvSpPr txBox="1"/>
          <p:nvPr/>
        </p:nvSpPr>
        <p:spPr>
          <a:xfrm>
            <a:off x="1435680" y="274680"/>
            <a:ext cx="7497720" cy="1142640"/>
          </a:xfrm>
          <a:prstGeom prst="rect">
            <a:avLst/>
          </a:prstGeom>
          <a:noFill/>
          <a:ln>
            <a:noFill/>
          </a:ln>
        </p:spPr>
        <p:txBody>
          <a:bodyPr lIns="90000" rIns="90000" tIns="45000" bIns="45000" anchor="ctr">
            <a:normAutofit fontScale="45000"/>
          </a:bodyPr>
          <a:p>
            <a:pPr>
              <a:lnSpc>
                <a:spcPct val="100000"/>
              </a:lnSpc>
            </a:pPr>
            <a:r>
              <a:rPr b="1" lang="en-GB" sz="4000" spc="-1" strike="noStrike">
                <a:solidFill>
                  <a:srgbClr val="572314"/>
                </a:solidFill>
                <a:latin typeface="Gill Sans MT"/>
              </a:rPr>
              <a:t>Allah melalui Rasulnya memberikan tarbiyah</a:t>
            </a:r>
            <a:br/>
            <a:endParaRPr b="0" lang="en-GB" sz="4000" spc="-1" strike="noStrike">
              <a:solidFill>
                <a:srgbClr val="000000"/>
              </a:solidFill>
              <a:latin typeface="Times New Roman"/>
            </a:endParaRPr>
          </a:p>
        </p:txBody>
      </p:sp>
      <p:sp>
        <p:nvSpPr>
          <p:cNvPr id="111" name="TextShape 2"/>
          <p:cNvSpPr txBox="1"/>
          <p:nvPr/>
        </p:nvSpPr>
        <p:spPr>
          <a:xfrm>
            <a:off x="685800" y="1700280"/>
            <a:ext cx="7772040" cy="4395600"/>
          </a:xfrm>
          <a:prstGeom prst="rect">
            <a:avLst/>
          </a:prstGeom>
          <a:noFill/>
          <a:ln>
            <a:noFill/>
          </a:ln>
        </p:spPr>
        <p:txBody>
          <a:bodyPr lIns="90000" rIns="90000" tIns="45000" bIns="45000">
            <a:normAutofit fontScale="66000"/>
          </a:bodyPr>
          <a:p>
            <a:pPr marL="365760" indent="-282960">
              <a:lnSpc>
                <a:spcPct val="80000"/>
              </a:lnSpc>
              <a:spcBef>
                <a:spcPts val="601"/>
              </a:spcBef>
              <a:buClr>
                <a:srgbClr val="3891a7"/>
              </a:buClr>
              <a:buSzPct val="80000"/>
              <a:buFont typeface="Wingdings 2" charset="2"/>
              <a:buChar char=""/>
            </a:pPr>
            <a:r>
              <a:rPr b="0" lang="en-GB" sz="2000" spc="-1" strike="noStrike">
                <a:solidFill>
                  <a:srgbClr val="000000"/>
                </a:solidFill>
                <a:latin typeface="Gill Sans MT"/>
              </a:rPr>
              <a:t>2:151 ; Sebagaimana (Kami telah menyempurnakan nikmat Kami kepadamu) Kami telah mengutus kepadamu Rasul di antara kamu yang membacakan ayat-ayat Kami kepada kamu dan mensucikan kamu dan mengajarkan kepadamu Al Kitab dan Al Hikmah (As Sunnah), serta mengajarkan kepada kamu apa yang belum kamu ketahui.</a:t>
            </a:r>
            <a:endParaRPr b="0" lang="en-GB" sz="2000" spc="-1" strike="noStrike">
              <a:solidFill>
                <a:srgbClr val="000000"/>
              </a:solidFill>
              <a:latin typeface="Gill Sans MT"/>
            </a:endParaRPr>
          </a:p>
          <a:p>
            <a:pPr marL="365760" indent="-282960">
              <a:lnSpc>
                <a:spcPct val="80000"/>
              </a:lnSpc>
              <a:spcBef>
                <a:spcPts val="601"/>
              </a:spcBef>
              <a:buClr>
                <a:srgbClr val="3891a7"/>
              </a:buClr>
              <a:buSzPct val="80000"/>
              <a:buFont typeface="Wingdings 2" charset="2"/>
              <a:buChar char=""/>
            </a:pPr>
            <a:r>
              <a:rPr b="0" lang="en-GB" sz="2000" spc="-1" strike="noStrike">
                <a:solidFill>
                  <a:srgbClr val="000000"/>
                </a:solidFill>
                <a:latin typeface="HQPB4"/>
              </a:rPr>
              <a:t></a:t>
            </a:r>
            <a:r>
              <a:rPr b="0" lang="en-GB" sz="2000" spc="-1" strike="noStrike">
                <a:solidFill>
                  <a:srgbClr val="000000"/>
                </a:solidFill>
                <a:latin typeface="Gill Sans MT"/>
              </a:rPr>
              <a:t>3:164 ; Sesungguhnya Allah telah memberikan karunia kepada orang-orang yang beriman ketika Allah mengutus di antara mereka seorang rasul dari golongan mereka sendiri, yang membacakan di antara mereka ayat-ayat Allah, membersihkan (jiwa) mereka, dan mengajarkan kepada mereka Al Kitab dan Al Hikmah. Dan sesungguhnya sebelum (kedatangan rasul) itu, mereka adalah benar-benar dalam kesesatan yang nyata. </a:t>
            </a:r>
            <a:endParaRPr b="0" lang="en-GB" sz="2000" spc="-1" strike="noStrike">
              <a:solidFill>
                <a:srgbClr val="000000"/>
              </a:solidFill>
              <a:latin typeface="Gill Sans MT"/>
            </a:endParaRPr>
          </a:p>
          <a:p>
            <a:pPr marL="365760" indent="-282960">
              <a:lnSpc>
                <a:spcPct val="80000"/>
              </a:lnSpc>
              <a:spcBef>
                <a:spcPts val="601"/>
              </a:spcBef>
              <a:buClr>
                <a:srgbClr val="3891a7"/>
              </a:buClr>
              <a:buSzPct val="80000"/>
              <a:buFont typeface="Wingdings 2" charset="2"/>
              <a:buChar char=""/>
            </a:pPr>
            <a:r>
              <a:rPr b="0" lang="en-GB" sz="2000" spc="-1" strike="noStrike">
                <a:solidFill>
                  <a:srgbClr val="000000"/>
                </a:solidFill>
                <a:latin typeface="Gill Sans MT"/>
              </a:rPr>
              <a:t>62:2 ; Dialah yang mengutus kepada kaum yang buta huruf seorang Rasul di antara mereka, yang membacakan ayat-ayatNya kepada mereka, mensucikan mereka, dan mengajarkan kepada mereka Kitab dan Hikmah (As Sunnah). Dan sesungguhnya mereka sebelumnya benar-benar dalam kesesatan yang nyata.</a:t>
            </a:r>
            <a:endParaRPr b="0" lang="en-GB" sz="2000" spc="-1" strike="noStrike">
              <a:solidFill>
                <a:srgbClr val="000000"/>
              </a:solidFill>
              <a:latin typeface="Gill Sans MT"/>
            </a:endParaRPr>
          </a:p>
          <a:p>
            <a:pPr>
              <a:lnSpc>
                <a:spcPct val="80000"/>
              </a:lnSpc>
              <a:spcBef>
                <a:spcPts val="601"/>
              </a:spcBef>
            </a:pPr>
            <a:endParaRPr b="0" lang="en-GB" sz="2000" spc="-1" strike="noStrike">
              <a:solidFill>
                <a:srgbClr val="000000"/>
              </a:solidFill>
              <a:latin typeface="Gill Sans MT"/>
            </a:endParaRPr>
          </a:p>
        </p:txBody>
      </p:sp>
    </p:spTree>
  </p:cSld>
  <mc:AlternateContent>
    <mc:Choice Requires="p14">
      <p:transition spd="slow" p14:dur="2000"/>
    </mc:Choice>
    <mc:Fallback>
      <p:transition spd="slow"/>
    </mc:Fallback>
  </mc:AlternateContent>
  <p:timing>
    <p:tnLst>
      <p:par>
        <p:cTn id="19" dur="indefinite" restart="never" nodeType="tmRoot">
          <p:childTnLst>
            <p:seq>
              <p:cTn id="20" dur="indefinite" nodeType="mainSeq"/>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TextShape 1"/>
          <p:cNvSpPr txBox="1"/>
          <p:nvPr/>
        </p:nvSpPr>
        <p:spPr>
          <a:xfrm>
            <a:off x="1435680" y="274680"/>
            <a:ext cx="7497720" cy="1142640"/>
          </a:xfrm>
          <a:prstGeom prst="rect">
            <a:avLst/>
          </a:prstGeom>
          <a:noFill/>
          <a:ln>
            <a:noFill/>
          </a:ln>
        </p:spPr>
        <p:txBody>
          <a:bodyPr lIns="90000" rIns="90000" tIns="45000" bIns="45000" anchor="ctr">
            <a:noAutofit/>
          </a:bodyPr>
          <a:p>
            <a:pPr>
              <a:lnSpc>
                <a:spcPct val="100000"/>
              </a:lnSpc>
            </a:pPr>
            <a:r>
              <a:rPr b="1" lang="en-GB" sz="4300" spc="-1" strike="noStrike">
                <a:solidFill>
                  <a:srgbClr val="572314"/>
                </a:solidFill>
                <a:latin typeface="Gill Sans MT"/>
              </a:rPr>
              <a:t>Tarbiyah</a:t>
            </a:r>
            <a:endParaRPr b="0" lang="en-GB" sz="4300" spc="-1" strike="noStrike">
              <a:solidFill>
                <a:srgbClr val="000000"/>
              </a:solidFill>
              <a:latin typeface="Times New Roman"/>
            </a:endParaRPr>
          </a:p>
        </p:txBody>
      </p:sp>
      <p:sp>
        <p:nvSpPr>
          <p:cNvPr id="113" name="TextShape 2"/>
          <p:cNvSpPr txBox="1"/>
          <p:nvPr/>
        </p:nvSpPr>
        <p:spPr>
          <a:xfrm>
            <a:off x="685800" y="1700280"/>
            <a:ext cx="7772040" cy="4395600"/>
          </a:xfrm>
          <a:prstGeom prst="rect">
            <a:avLst/>
          </a:prstGeom>
          <a:noFill/>
          <a:ln>
            <a:noFill/>
          </a:ln>
        </p:spPr>
        <p:txBody>
          <a:bodyPr lIns="90000" rIns="90000" tIns="45000" bIns="45000">
            <a:noAutofit/>
          </a:bodyPr>
          <a:p>
            <a:pPr marL="609480" indent="-609120">
              <a:lnSpc>
                <a:spcPct val="80000"/>
              </a:lnSpc>
              <a:spcBef>
                <a:spcPts val="601"/>
              </a:spcBef>
              <a:buClr>
                <a:srgbClr val="3891a7"/>
              </a:buClr>
              <a:buSzPct val="80000"/>
              <a:buFont typeface="Wingdings 2" charset="2"/>
              <a:buChar char=""/>
            </a:pPr>
            <a:r>
              <a:rPr b="0" lang="en-GB" sz="2800" spc="-1" strike="noStrike">
                <a:solidFill>
                  <a:srgbClr val="000000"/>
                </a:solidFill>
                <a:latin typeface="Gill Sans MT"/>
              </a:rPr>
              <a:t>Nabi Muhammad SAW memperbaiki ummat jahiliyah dengan melaksanakan tarbiyah. </a:t>
            </a:r>
            <a:endParaRPr b="0" lang="en-GB" sz="2800" spc="-1" strike="noStrike">
              <a:solidFill>
                <a:srgbClr val="000000"/>
              </a:solidFill>
              <a:latin typeface="Gill Sans MT"/>
            </a:endParaRPr>
          </a:p>
          <a:p>
            <a:pPr marL="609480" indent="-609120">
              <a:lnSpc>
                <a:spcPct val="80000"/>
              </a:lnSpc>
              <a:spcBef>
                <a:spcPts val="601"/>
              </a:spcBef>
              <a:buClr>
                <a:srgbClr val="3891a7"/>
              </a:buClr>
              <a:buSzPct val="80000"/>
              <a:buFont typeface="Wingdings 2" charset="2"/>
              <a:buChar char=""/>
            </a:pPr>
            <a:r>
              <a:rPr b="0" lang="en-GB" sz="2800" spc="-1" strike="noStrike">
                <a:solidFill>
                  <a:srgbClr val="000000"/>
                </a:solidFill>
                <a:latin typeface="Gill Sans MT"/>
              </a:rPr>
              <a:t>Tarbiyah memuat ayat-ayat Allah sehingga dengan tarbiyah ini akan menghasilkan masyarakat yang sadar dan menjadikan Allah sebagai ilah. </a:t>
            </a:r>
            <a:endParaRPr b="0" lang="en-GB" sz="2800" spc="-1" strike="noStrike">
              <a:solidFill>
                <a:srgbClr val="000000"/>
              </a:solidFill>
              <a:latin typeface="Gill Sans MT"/>
            </a:endParaRPr>
          </a:p>
          <a:p>
            <a:pPr marL="609480" indent="-609120">
              <a:lnSpc>
                <a:spcPct val="80000"/>
              </a:lnSpc>
              <a:spcBef>
                <a:spcPts val="601"/>
              </a:spcBef>
              <a:buClr>
                <a:srgbClr val="3891a7"/>
              </a:buClr>
              <a:buSzPct val="80000"/>
              <a:buFont typeface="Wingdings 2" charset="2"/>
              <a:buChar char=""/>
            </a:pPr>
            <a:r>
              <a:rPr b="0" lang="en-GB" sz="2800" spc="-1" strike="noStrike">
                <a:solidFill>
                  <a:srgbClr val="000000"/>
                </a:solidFill>
                <a:latin typeface="Gill Sans MT"/>
              </a:rPr>
              <a:t>Tarbiyah yang dilakukan rasul adalah tarbiyah Qur’aniyah, yaitu tarbiyah dengan melakukan pendekatan Qur’an. Tarbiyah Imaniyah juga tumpuan utama tarbiyah rasul.</a:t>
            </a:r>
            <a:endParaRPr b="0" lang="en-GB" sz="2800" spc="-1" strike="noStrike">
              <a:solidFill>
                <a:srgbClr val="000000"/>
              </a:solidFill>
              <a:latin typeface="Gill Sans MT"/>
            </a:endParaRPr>
          </a:p>
        </p:txBody>
      </p:sp>
    </p:spTree>
  </p:cSld>
  <mc:AlternateContent>
    <mc:Choice Requires="p14">
      <p:transition spd="slow" p14:dur="2000"/>
    </mc:Choice>
    <mc:Fallback>
      <p:transition spd="slow"/>
    </mc:Fallback>
  </mc:AlternateContent>
  <p:timing>
    <p:tnLst>
      <p:par>
        <p:cTn id="21" dur="indefinite" restart="never" nodeType="tmRoot">
          <p:childTnLst>
            <p:seq>
              <p:cTn id="22" dur="indefinite" nodeType="mainSeq"/>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 name="TextShape 1"/>
          <p:cNvSpPr txBox="1"/>
          <p:nvPr/>
        </p:nvSpPr>
        <p:spPr>
          <a:xfrm>
            <a:off x="1435680" y="274680"/>
            <a:ext cx="7497720" cy="1142640"/>
          </a:xfrm>
          <a:prstGeom prst="rect">
            <a:avLst/>
          </a:prstGeom>
          <a:noFill/>
          <a:ln>
            <a:noFill/>
          </a:ln>
        </p:spPr>
        <p:txBody>
          <a:bodyPr lIns="90000" rIns="90000" tIns="45000" bIns="45000" anchor="ctr">
            <a:noAutofit/>
          </a:bodyPr>
          <a:p>
            <a:pPr>
              <a:lnSpc>
                <a:spcPct val="100000"/>
              </a:lnSpc>
            </a:pPr>
            <a:r>
              <a:rPr b="1" lang="en-GB" sz="4300" spc="-1" strike="noStrike">
                <a:solidFill>
                  <a:srgbClr val="572314"/>
                </a:solidFill>
                <a:latin typeface="Gill Sans MT"/>
              </a:rPr>
              <a:t>Tarbiyah Rasulullah</a:t>
            </a:r>
            <a:endParaRPr b="0" lang="en-GB" sz="4300" spc="-1" strike="noStrike">
              <a:solidFill>
                <a:srgbClr val="000000"/>
              </a:solidFill>
              <a:latin typeface="Times New Roman"/>
            </a:endParaRPr>
          </a:p>
        </p:txBody>
      </p:sp>
      <p:sp>
        <p:nvSpPr>
          <p:cNvPr id="115" name="TextShape 2"/>
          <p:cNvSpPr txBox="1"/>
          <p:nvPr/>
        </p:nvSpPr>
        <p:spPr>
          <a:xfrm>
            <a:off x="1435680" y="1447920"/>
            <a:ext cx="7497720" cy="4800240"/>
          </a:xfrm>
          <a:prstGeom prst="rect">
            <a:avLst/>
          </a:prstGeom>
          <a:noFill/>
          <a:ln>
            <a:noFill/>
          </a:ln>
        </p:spPr>
        <p:txBody>
          <a:bodyPr lIns="90000" rIns="90000" tIns="45000" bIns="45000">
            <a:noAutofit/>
          </a:bodyPr>
          <a:p>
            <a:pPr marL="365760" indent="-282960">
              <a:lnSpc>
                <a:spcPct val="100000"/>
              </a:lnSpc>
              <a:spcBef>
                <a:spcPts val="601"/>
              </a:spcBef>
              <a:buClr>
                <a:srgbClr val="000000"/>
              </a:buClr>
              <a:buSzPct val="80000"/>
              <a:buFont typeface="Wingdings" charset="2"/>
              <a:buChar char=""/>
            </a:pPr>
            <a:r>
              <a:rPr b="1" lang="en-GB" sz="2800" spc="-1" strike="noStrike">
                <a:solidFill>
                  <a:srgbClr val="000000"/>
                </a:solidFill>
                <a:latin typeface="Arial"/>
              </a:rPr>
              <a:t>MEMBACAKAN AYAT-AYAT ALLAH (</a:t>
            </a:r>
            <a:r>
              <a:rPr b="0" lang="en-GB" sz="4800" spc="-1" strike="noStrike">
                <a:solidFill>
                  <a:srgbClr val="000000"/>
                </a:solidFill>
                <a:latin typeface="Gill Sans MT"/>
              </a:rPr>
              <a:t>tilawah)</a:t>
            </a:r>
            <a:endParaRPr b="0" lang="en-GB" sz="4800" spc="-1" strike="noStrike">
              <a:solidFill>
                <a:srgbClr val="000000"/>
              </a:solidFill>
              <a:latin typeface="Gill Sans MT"/>
            </a:endParaRPr>
          </a:p>
          <a:p>
            <a:pPr marL="365760" indent="-282960">
              <a:lnSpc>
                <a:spcPct val="100000"/>
              </a:lnSpc>
              <a:spcBef>
                <a:spcPts val="601"/>
              </a:spcBef>
              <a:buClr>
                <a:srgbClr val="000000"/>
              </a:buClr>
              <a:buSzPct val="80000"/>
              <a:buFont typeface="Wingdings" charset="2"/>
              <a:buChar char=""/>
            </a:pPr>
            <a:r>
              <a:rPr b="1" lang="en-GB" sz="2800" spc="-1" strike="noStrike">
                <a:solidFill>
                  <a:srgbClr val="000000"/>
                </a:solidFill>
                <a:latin typeface="Arial"/>
              </a:rPr>
              <a:t>MEMBERSIHKAN JIWA (</a:t>
            </a:r>
            <a:r>
              <a:rPr b="0" lang="en-GB" sz="4800" spc="-1" strike="noStrike">
                <a:solidFill>
                  <a:srgbClr val="000000"/>
                </a:solidFill>
                <a:latin typeface="Gill Sans MT"/>
              </a:rPr>
              <a:t>tazkiyah)</a:t>
            </a:r>
            <a:endParaRPr b="0" lang="en-GB" sz="4800" spc="-1" strike="noStrike">
              <a:solidFill>
                <a:srgbClr val="000000"/>
              </a:solidFill>
              <a:latin typeface="Gill Sans MT"/>
            </a:endParaRPr>
          </a:p>
          <a:p>
            <a:pPr marL="365760" indent="-282960">
              <a:lnSpc>
                <a:spcPct val="100000"/>
              </a:lnSpc>
              <a:spcBef>
                <a:spcPts val="601"/>
              </a:spcBef>
              <a:buClr>
                <a:srgbClr val="000000"/>
              </a:buClr>
              <a:buSzPct val="80000"/>
              <a:buFont typeface="Wingdings" charset="2"/>
              <a:buChar char=""/>
            </a:pPr>
            <a:r>
              <a:rPr b="1" lang="en-GB" sz="2800" spc="-1" strike="noStrike">
                <a:solidFill>
                  <a:srgbClr val="000000"/>
                </a:solidFill>
                <a:latin typeface="Arial"/>
              </a:rPr>
              <a:t>MENGAJARKAN KITAB DAN HIKMAH </a:t>
            </a:r>
            <a:r>
              <a:rPr b="0" lang="en-GB" sz="4800" spc="-1" strike="noStrike">
                <a:solidFill>
                  <a:srgbClr val="000000"/>
                </a:solidFill>
                <a:latin typeface="Gill Sans MT"/>
              </a:rPr>
              <a:t>(minhaj)</a:t>
            </a:r>
            <a:r>
              <a:rPr b="1" lang="en-GB" sz="2800" spc="-1" strike="noStrike">
                <a:solidFill>
                  <a:srgbClr val="000000"/>
                </a:solidFill>
                <a:latin typeface="Arial"/>
              </a:rPr>
              <a:t> (QS. 3:164, 62:2)</a:t>
            </a:r>
            <a:endParaRPr b="0" lang="en-GB" sz="2800" spc="-1" strike="noStrike">
              <a:solidFill>
                <a:srgbClr val="000000"/>
              </a:solidFill>
              <a:latin typeface="Gill Sans MT"/>
            </a:endParaRPr>
          </a:p>
          <a:p>
            <a:pPr marL="365760" indent="-282960">
              <a:lnSpc>
                <a:spcPct val="100000"/>
              </a:lnSpc>
              <a:spcBef>
                <a:spcPts val="601"/>
              </a:spcBef>
              <a:buClr>
                <a:srgbClr val="000000"/>
              </a:buClr>
              <a:buSzPct val="80000"/>
              <a:buFont typeface="Wingdings" charset="2"/>
              <a:buChar char=""/>
            </a:pPr>
            <a:r>
              <a:rPr b="1" lang="en-GB" sz="2800" spc="-1" strike="noStrike">
                <a:solidFill>
                  <a:srgbClr val="000000"/>
                </a:solidFill>
                <a:latin typeface="Arial"/>
              </a:rPr>
              <a:t>QUDWAH HASANAH (QS. 33:21)</a:t>
            </a:r>
            <a:endParaRPr b="0" lang="en-GB" sz="2800" spc="-1" strike="noStrike">
              <a:solidFill>
                <a:srgbClr val="000000"/>
              </a:solidFill>
              <a:latin typeface="Gill Sans MT"/>
            </a:endParaRPr>
          </a:p>
        </p:txBody>
      </p:sp>
    </p:spTree>
  </p:cSld>
  <mc:AlternateContent>
    <mc:Choice Requires="p14">
      <p:transition spd="slow" p14:dur="2000"/>
    </mc:Choice>
    <mc:Fallback>
      <p:transition spd="slow"/>
    </mc:Fallback>
  </mc:AlternateContent>
  <p:timing>
    <p:tnLst>
      <p:par>
        <p:cTn id="23" dur="indefinite" restart="never" nodeType="tmRoot">
          <p:childTnLst>
            <p:seq>
              <p:cTn id="24" dur="indefinite" nodeType="mainSeq"/>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TextShape 1"/>
          <p:cNvSpPr txBox="1"/>
          <p:nvPr/>
        </p:nvSpPr>
        <p:spPr>
          <a:xfrm>
            <a:off x="1435680" y="274680"/>
            <a:ext cx="7497720" cy="1142640"/>
          </a:xfrm>
          <a:prstGeom prst="rect">
            <a:avLst/>
          </a:prstGeom>
          <a:noFill/>
          <a:ln>
            <a:noFill/>
          </a:ln>
        </p:spPr>
        <p:txBody>
          <a:bodyPr lIns="90000" rIns="90000" tIns="45000" bIns="45000" anchor="ctr">
            <a:noAutofit/>
          </a:bodyPr>
          <a:p>
            <a:pPr>
              <a:lnSpc>
                <a:spcPct val="100000"/>
              </a:lnSpc>
            </a:pPr>
            <a:r>
              <a:rPr b="1" lang="en-GB" sz="4300" spc="-1" strike="noStrike">
                <a:solidFill>
                  <a:srgbClr val="572314"/>
                </a:solidFill>
                <a:latin typeface="Gill Sans MT"/>
              </a:rPr>
              <a:t>Tarbiyah Rasulullah</a:t>
            </a:r>
            <a:endParaRPr b="0" lang="en-GB" sz="4300" spc="-1" strike="noStrike">
              <a:solidFill>
                <a:srgbClr val="000000"/>
              </a:solidFill>
              <a:latin typeface="Times New Roman"/>
            </a:endParaRPr>
          </a:p>
        </p:txBody>
      </p:sp>
      <p:sp>
        <p:nvSpPr>
          <p:cNvPr id="117" name="TextShape 2"/>
          <p:cNvSpPr txBox="1"/>
          <p:nvPr/>
        </p:nvSpPr>
        <p:spPr>
          <a:xfrm>
            <a:off x="685800" y="1628640"/>
            <a:ext cx="7772040" cy="4466880"/>
          </a:xfrm>
          <a:prstGeom prst="rect">
            <a:avLst/>
          </a:prstGeom>
          <a:noFill/>
          <a:ln>
            <a:noFill/>
          </a:ln>
        </p:spPr>
        <p:txBody>
          <a:bodyPr lIns="90000" rIns="90000" tIns="45000" bIns="45000">
            <a:normAutofit fontScale="75000"/>
          </a:bodyPr>
          <a:p>
            <a:pPr marL="365760" indent="-282960">
              <a:lnSpc>
                <a:spcPct val="80000"/>
              </a:lnSpc>
              <a:spcBef>
                <a:spcPts val="601"/>
              </a:spcBef>
              <a:buClr>
                <a:srgbClr val="3891a7"/>
              </a:buClr>
              <a:buSzPct val="80000"/>
              <a:buFont typeface="Wingdings 2" charset="2"/>
              <a:buChar char=""/>
            </a:pPr>
            <a:r>
              <a:rPr b="0" lang="en-GB" sz="1600" spc="-1" strike="noStrike">
                <a:solidFill>
                  <a:srgbClr val="000000"/>
                </a:solidFill>
                <a:latin typeface="Gill Sans MT"/>
              </a:rPr>
              <a:t>96:1 ; Bacalah dengan (menyebut) nama Tuhanmu Yang Menciptakan. </a:t>
            </a:r>
            <a:endParaRPr b="0" lang="en-GB" sz="1600" spc="-1" strike="noStrike">
              <a:solidFill>
                <a:srgbClr val="000000"/>
              </a:solidFill>
              <a:latin typeface="Gill Sans MT"/>
            </a:endParaRPr>
          </a:p>
          <a:p>
            <a:pPr marL="365760" indent="-282960">
              <a:lnSpc>
                <a:spcPct val="80000"/>
              </a:lnSpc>
              <a:spcBef>
                <a:spcPts val="601"/>
              </a:spcBef>
              <a:buClr>
                <a:srgbClr val="3891a7"/>
              </a:buClr>
              <a:buSzPct val="80000"/>
              <a:buFont typeface="Wingdings 2" charset="2"/>
              <a:buChar char=""/>
            </a:pPr>
            <a:r>
              <a:rPr b="0" lang="en-GB" sz="1600" spc="-1" strike="noStrike">
                <a:solidFill>
                  <a:srgbClr val="000000"/>
                </a:solidFill>
                <a:latin typeface="HQPB5"/>
              </a:rPr>
              <a:t></a:t>
            </a:r>
            <a:r>
              <a:rPr b="0" lang="en-GB" sz="1600" spc="-1" strike="noStrike">
                <a:solidFill>
                  <a:srgbClr val="000000"/>
                </a:solidFill>
                <a:latin typeface="Gill Sans MT"/>
              </a:rPr>
              <a:t>2:121 ; Orang-orang yang telah Kami berikan Al Kitab kepadanya, mereka membacanya dengan bacaan yang sebenarnya, mereka itu beriman kepadanya. Dan barangsiapa yang ingkar kepadanya, maka mereka itulah orang-orang yang rugi.</a:t>
            </a:r>
            <a:endParaRPr b="0" lang="en-GB" sz="1600" spc="-1" strike="noStrike">
              <a:solidFill>
                <a:srgbClr val="000000"/>
              </a:solidFill>
              <a:latin typeface="Gill Sans MT"/>
            </a:endParaRPr>
          </a:p>
          <a:p>
            <a:pPr marL="365760" indent="-282960">
              <a:lnSpc>
                <a:spcPct val="80000"/>
              </a:lnSpc>
              <a:spcBef>
                <a:spcPts val="601"/>
              </a:spcBef>
              <a:buClr>
                <a:srgbClr val="3891a7"/>
              </a:buClr>
              <a:buSzPct val="80000"/>
              <a:buFont typeface="Wingdings 2" charset="2"/>
              <a:buChar char=""/>
            </a:pPr>
            <a:r>
              <a:rPr b="0" lang="en-GB" sz="1600" spc="-1" strike="noStrike">
                <a:solidFill>
                  <a:srgbClr val="000000"/>
                </a:solidFill>
                <a:latin typeface="HQPB4"/>
              </a:rPr>
              <a:t></a:t>
            </a:r>
            <a:r>
              <a:rPr b="0" lang="en-GB" sz="1600" spc="-1" strike="noStrike">
                <a:solidFill>
                  <a:srgbClr val="000000"/>
                </a:solidFill>
                <a:latin typeface="Gill Sans MT"/>
              </a:rPr>
              <a:t>91:7-10 ; Dan jiwa serta penyempurnaannya (ciptaannya). Maka Allah mengilhamkan kepada jiwa itu (jalan) kefasikan dan ketakwaannya. Sesungguhnya beruntunglah orang yang mensucikan jiwa itu. Dan sesungguhnya merugilah orang yang mengotorinya.</a:t>
            </a:r>
            <a:endParaRPr b="0" lang="en-GB" sz="1600" spc="-1" strike="noStrike">
              <a:solidFill>
                <a:srgbClr val="000000"/>
              </a:solidFill>
              <a:latin typeface="Gill Sans MT"/>
            </a:endParaRPr>
          </a:p>
          <a:p>
            <a:pPr marL="365760" indent="-282960">
              <a:lnSpc>
                <a:spcPct val="80000"/>
              </a:lnSpc>
              <a:spcBef>
                <a:spcPts val="601"/>
              </a:spcBef>
              <a:buClr>
                <a:srgbClr val="3891a7"/>
              </a:buClr>
              <a:buSzPct val="80000"/>
              <a:buFont typeface="Wingdings 2" charset="2"/>
              <a:buChar char=""/>
            </a:pPr>
            <a:r>
              <a:rPr b="0" lang="en-GB" sz="1600" spc="-1" strike="noStrike">
                <a:solidFill>
                  <a:srgbClr val="000000"/>
                </a:solidFill>
                <a:latin typeface="Gill Sans MT"/>
              </a:rPr>
              <a:t>92:17-21 ; Dan kelak akan dijauhkan orang yang paling takwa dari neraka itu. Dan menafkahkan hartanya (di jalan Allah) untuk membersihkannya. Padahal tidak ada seorangpun memberikan suatu nikmat kepadanya yang harus dibalasnya. Tetapi (dia memberikan itu semata-mata)  karena mencari keridhoan Tuhannya Yang Maha Tinggi. Dan kelak dia benar-benar mendapat kepuasan.</a:t>
            </a:r>
            <a:endParaRPr b="0" lang="en-GB" sz="1600" spc="-1" strike="noStrike">
              <a:solidFill>
                <a:srgbClr val="000000"/>
              </a:solidFill>
              <a:latin typeface="Gill Sans MT"/>
            </a:endParaRPr>
          </a:p>
          <a:p>
            <a:pPr marL="365760" indent="-282960">
              <a:lnSpc>
                <a:spcPct val="80000"/>
              </a:lnSpc>
              <a:spcBef>
                <a:spcPts val="601"/>
              </a:spcBef>
              <a:buClr>
                <a:srgbClr val="3891a7"/>
              </a:buClr>
              <a:buSzPct val="80000"/>
              <a:buFont typeface="Wingdings 2" charset="2"/>
              <a:buChar char=""/>
            </a:pPr>
            <a:r>
              <a:rPr b="0" lang="en-GB" sz="1600" spc="-1" strike="noStrike">
                <a:solidFill>
                  <a:srgbClr val="000000"/>
                </a:solidFill>
                <a:latin typeface="Gill Sans MT"/>
              </a:rPr>
              <a:t>3.79 ; Tidak wajar bagi seorang manusia yang Allah berikan kepadanya Al Kitab, hikmah, dan kenabian, lalu dia berkata kepada manusia,”Hendaklah kamu menjadi penyembah-penyembahku bukan enyembah Allah.” Akan tetapi (dia berkata): “Hendaklah kamu menjadi orang-orang Rabbani, karena kamu selalu mengajarkan Al Kitab dan disebabkan kamu tetap mempelajarinya.</a:t>
            </a:r>
            <a:endParaRPr b="0" lang="en-GB" sz="1600" spc="-1" strike="noStrike">
              <a:solidFill>
                <a:srgbClr val="000000"/>
              </a:solidFill>
              <a:latin typeface="Gill Sans MT"/>
            </a:endParaRPr>
          </a:p>
          <a:p>
            <a:pPr marL="365760" indent="-282960">
              <a:lnSpc>
                <a:spcPct val="80000"/>
              </a:lnSpc>
              <a:spcBef>
                <a:spcPts val="601"/>
              </a:spcBef>
              <a:buClr>
                <a:srgbClr val="3891a7"/>
              </a:buClr>
              <a:buSzPct val="80000"/>
              <a:buFont typeface="Wingdings 2" charset="2"/>
              <a:buChar char=""/>
            </a:pPr>
            <a:r>
              <a:rPr b="0" lang="en-GB" sz="1600" spc="-1" strike="noStrike">
                <a:solidFill>
                  <a:srgbClr val="000000"/>
                </a:solidFill>
                <a:latin typeface="Gill Sans MT"/>
              </a:rPr>
              <a:t>2:269 ; Allah menganugerahkan al hikmah (kefahaman yang dalam tentang Al Qur’an dan As Sunnah) kepada siapa yang  Dia kehendaki. Dan baeangsiapa yang dianugerahi al hikmah itu, ia benar-benar telah dianugerahi karunia yang banyak. Dan hanya orang-orang yang berakallah yang dapat mengambil pelajaran (dari firman Allah).</a:t>
            </a:r>
            <a:endParaRPr b="0" lang="en-GB" sz="1600" spc="-1" strike="noStrike">
              <a:solidFill>
                <a:srgbClr val="000000"/>
              </a:solidFill>
              <a:latin typeface="Gill Sans MT"/>
            </a:endParaRPr>
          </a:p>
          <a:p>
            <a:pPr marL="365760" indent="-282960">
              <a:lnSpc>
                <a:spcPct val="80000"/>
              </a:lnSpc>
              <a:spcBef>
                <a:spcPts val="601"/>
              </a:spcBef>
            </a:pPr>
            <a:endParaRPr b="0" lang="en-GB" sz="1600" spc="-1" strike="noStrike">
              <a:solidFill>
                <a:srgbClr val="000000"/>
              </a:solidFill>
              <a:latin typeface="Gill Sans MT"/>
            </a:endParaRPr>
          </a:p>
        </p:txBody>
      </p:sp>
    </p:spTree>
  </p:cSld>
  <mc:AlternateContent>
    <mc:Choice Requires="p14">
      <p:transition spd="slow" p14:dur="2000"/>
    </mc:Choice>
    <mc:Fallback>
      <p:transition spd="slow"/>
    </mc:Fallback>
  </mc:AlternateContent>
  <p:timing>
    <p:tnLst>
      <p:par>
        <p:cTn id="25" dur="indefinite" restart="never" nodeType="tmRoot">
          <p:childTnLst>
            <p:seq>
              <p:cTn id="26" dur="indefinite" nodeType="mainSeq"/>
              <p:prevCondLst>
                <p:cond delay="0" evt="onPrev">
                  <p:tgtEl>
                    <p:sldTgt/>
                  </p:tgtEl>
                </p:cond>
              </p:prevCondLst>
              <p:nextCondLst>
                <p:cond delay="0"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 name="TextShape 1"/>
          <p:cNvSpPr txBox="1"/>
          <p:nvPr/>
        </p:nvSpPr>
        <p:spPr>
          <a:xfrm>
            <a:off x="1435680" y="274680"/>
            <a:ext cx="7497720" cy="1142640"/>
          </a:xfrm>
          <a:prstGeom prst="rect">
            <a:avLst/>
          </a:prstGeom>
          <a:noFill/>
          <a:ln>
            <a:noFill/>
          </a:ln>
        </p:spPr>
        <p:txBody>
          <a:bodyPr lIns="90000" rIns="90000" tIns="45000" bIns="45000" anchor="ctr">
            <a:noAutofit/>
          </a:bodyPr>
          <a:p>
            <a:pPr>
              <a:lnSpc>
                <a:spcPct val="100000"/>
              </a:lnSpc>
            </a:pPr>
            <a:r>
              <a:rPr b="1" lang="en-GB" sz="4300" spc="-1" strike="noStrike">
                <a:solidFill>
                  <a:srgbClr val="572314"/>
                </a:solidFill>
                <a:latin typeface="Gill Sans MT"/>
              </a:rPr>
              <a:t>Kenikmatan yang besar</a:t>
            </a:r>
            <a:br/>
            <a:r>
              <a:rPr b="1" lang="en-GB" sz="2400" spc="-1" strike="noStrike">
                <a:solidFill>
                  <a:srgbClr val="572314"/>
                </a:solidFill>
                <a:latin typeface="Gill Sans MT"/>
              </a:rPr>
              <a:t>(An-Ni’matul Kubra)</a:t>
            </a:r>
            <a:endParaRPr b="0" lang="en-GB" sz="2400" spc="-1" strike="noStrike">
              <a:solidFill>
                <a:srgbClr val="000000"/>
              </a:solidFill>
              <a:latin typeface="Times New Roman"/>
            </a:endParaRPr>
          </a:p>
        </p:txBody>
      </p:sp>
      <p:sp>
        <p:nvSpPr>
          <p:cNvPr id="119" name="TextShape 2"/>
          <p:cNvSpPr txBox="1"/>
          <p:nvPr/>
        </p:nvSpPr>
        <p:spPr>
          <a:xfrm>
            <a:off x="1435680" y="1447920"/>
            <a:ext cx="7497720" cy="4800240"/>
          </a:xfrm>
          <a:prstGeom prst="rect">
            <a:avLst/>
          </a:prstGeom>
          <a:noFill/>
          <a:ln>
            <a:noFill/>
          </a:ln>
        </p:spPr>
        <p:txBody>
          <a:bodyPr lIns="90000" rIns="90000" tIns="45000" bIns="45000">
            <a:noAutofit/>
          </a:bodyPr>
          <a:p>
            <a:pPr marL="609480" indent="-609120">
              <a:lnSpc>
                <a:spcPct val="80000"/>
              </a:lnSpc>
              <a:spcBef>
                <a:spcPts val="601"/>
              </a:spcBef>
              <a:buClr>
                <a:srgbClr val="3891a7"/>
              </a:buClr>
              <a:buSzPct val="80000"/>
              <a:buFont typeface="Wingdings 2" charset="2"/>
              <a:buChar char=""/>
            </a:pPr>
            <a:r>
              <a:rPr b="0" lang="en-GB" sz="2000" spc="-1" strike="noStrike">
                <a:solidFill>
                  <a:srgbClr val="000000"/>
                </a:solidFill>
                <a:latin typeface="Gill Sans MT"/>
              </a:rPr>
              <a:t>Individu dan masyarakat yang mengikuti tarbiyah dirinya akan dibimbing, dibangun, dan dipelihara oleh nilai-nilai Islam yang mulia. Dirinya akan jauh dari kejahiliyahan. Bebas dari jahiliyah maka ia akan mengikatkan dirinya kepada Allah SWT sehingga ikatan ini akan meninggikan status dari derajatnya di sisi Allah. Kehidupan mereka akan selamat di dunia dan juga di akhirat.</a:t>
            </a:r>
            <a:endParaRPr b="0" lang="en-GB" sz="2000" spc="-1" strike="noStrike">
              <a:solidFill>
                <a:srgbClr val="000000"/>
              </a:solidFill>
              <a:latin typeface="Gill Sans MT"/>
            </a:endParaRPr>
          </a:p>
          <a:p>
            <a:pPr marL="609480" indent="-609120">
              <a:lnSpc>
                <a:spcPct val="80000"/>
              </a:lnSpc>
              <a:spcBef>
                <a:spcPts val="601"/>
              </a:spcBef>
              <a:buClr>
                <a:srgbClr val="3891a7"/>
              </a:buClr>
              <a:buSzPct val="80000"/>
              <a:buFont typeface="Wingdings 2" charset="2"/>
              <a:buChar char=""/>
            </a:pPr>
            <a:r>
              <a:rPr b="0" lang="en-GB" sz="2000" spc="-1" strike="noStrike">
                <a:solidFill>
                  <a:srgbClr val="000000"/>
                </a:solidFill>
                <a:latin typeface="Gill Sans MT"/>
              </a:rPr>
              <a:t>93:7 ; Dan dia mendapatimu sebagai orang yang bingung, lalu Dia memberikan petunjuk</a:t>
            </a:r>
            <a:endParaRPr b="0" lang="en-GB" sz="2000" spc="-1" strike="noStrike">
              <a:solidFill>
                <a:srgbClr val="000000"/>
              </a:solidFill>
              <a:latin typeface="Gill Sans MT"/>
            </a:endParaRPr>
          </a:p>
          <a:p>
            <a:pPr marL="609480" indent="-609120">
              <a:lnSpc>
                <a:spcPct val="80000"/>
              </a:lnSpc>
              <a:spcBef>
                <a:spcPts val="601"/>
              </a:spcBef>
              <a:buClr>
                <a:srgbClr val="3891a7"/>
              </a:buClr>
              <a:buSzPct val="80000"/>
              <a:buFont typeface="Wingdings 2" charset="2"/>
              <a:buChar char=""/>
            </a:pPr>
            <a:r>
              <a:rPr b="0" lang="en-GB" sz="2000" spc="-1" strike="noStrike">
                <a:solidFill>
                  <a:srgbClr val="000000"/>
                </a:solidFill>
                <a:latin typeface="Gill Sans MT"/>
              </a:rPr>
              <a:t>49:17 ;Mereka merasa telah memberi nikmat kepadamu dengan keimanan mereka. Katakanlah,”Jangan kamu merasa telah memberi nikmat kepadaku dengan keislamanmu, sebenarnya Allah, Dialah yang memberikan nikmat kepadamu dengan menunjuki kamu kepada keimanan jika kamu adalah orang-orang yang benar.”</a:t>
            </a:r>
            <a:endParaRPr b="0" lang="en-GB" sz="2000" spc="-1" strike="noStrike">
              <a:solidFill>
                <a:srgbClr val="000000"/>
              </a:solidFill>
              <a:latin typeface="Gill Sans MT"/>
            </a:endParaRPr>
          </a:p>
        </p:txBody>
      </p:sp>
    </p:spTree>
  </p:cSld>
  <mc:AlternateContent>
    <mc:Choice Requires="p14">
      <p:transition spd="slow" p14:dur="2000"/>
    </mc:Choice>
    <mc:Fallback>
      <p:transition spd="slow"/>
    </mc:Fallback>
  </mc:AlternateContent>
  <p:timing>
    <p:tnLst>
      <p:par>
        <p:cTn id="27" dur="indefinite" restart="never" nodeType="tmRoot">
          <p:childTnLst>
            <p:seq>
              <p:cTn id="28" dur="indefinite" nodeType="mainSeq"/>
              <p:prevCondLst>
                <p:cond delay="0" evt="onPrev">
                  <p:tgtEl>
                    <p:sldTgt/>
                  </p:tgtEl>
                </p:cond>
              </p:prevCondLst>
              <p:nextCondLst>
                <p:cond delay="0"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TextShape 1"/>
          <p:cNvSpPr txBox="1"/>
          <p:nvPr/>
        </p:nvSpPr>
        <p:spPr>
          <a:xfrm>
            <a:off x="1435680" y="274680"/>
            <a:ext cx="7497720" cy="1142640"/>
          </a:xfrm>
          <a:prstGeom prst="rect">
            <a:avLst/>
          </a:prstGeom>
          <a:noFill/>
          <a:ln>
            <a:noFill/>
          </a:ln>
        </p:spPr>
        <p:txBody>
          <a:bodyPr lIns="90000" rIns="90000" tIns="45000" bIns="45000" anchor="ctr">
            <a:noAutofit/>
          </a:bodyPr>
          <a:p>
            <a:pPr>
              <a:lnSpc>
                <a:spcPct val="100000"/>
              </a:lnSpc>
            </a:pPr>
            <a:r>
              <a:rPr b="1" lang="en-GB" sz="4300" spc="-1" strike="noStrike">
                <a:solidFill>
                  <a:srgbClr val="572314"/>
                </a:solidFill>
                <a:latin typeface="Gill Sans MT"/>
              </a:rPr>
              <a:t>Kenikmatan yang besar</a:t>
            </a:r>
            <a:br/>
            <a:r>
              <a:rPr b="1" lang="en-GB" sz="2400" spc="-1" strike="noStrike">
                <a:solidFill>
                  <a:srgbClr val="572314"/>
                </a:solidFill>
                <a:latin typeface="Gill Sans MT"/>
              </a:rPr>
              <a:t>(An-Ni’matul Kubra)</a:t>
            </a:r>
            <a:endParaRPr b="0" lang="en-GB" sz="2400" spc="-1" strike="noStrike">
              <a:solidFill>
                <a:srgbClr val="000000"/>
              </a:solidFill>
              <a:latin typeface="Times New Roman"/>
            </a:endParaRPr>
          </a:p>
        </p:txBody>
      </p:sp>
      <p:sp>
        <p:nvSpPr>
          <p:cNvPr id="121" name="TextShape 2"/>
          <p:cNvSpPr txBox="1"/>
          <p:nvPr/>
        </p:nvSpPr>
        <p:spPr>
          <a:xfrm>
            <a:off x="1435680" y="1447920"/>
            <a:ext cx="7497720" cy="4800240"/>
          </a:xfrm>
          <a:prstGeom prst="rect">
            <a:avLst/>
          </a:prstGeom>
          <a:noFill/>
          <a:ln>
            <a:noFill/>
          </a:ln>
        </p:spPr>
        <p:txBody>
          <a:bodyPr lIns="90000" rIns="90000" tIns="45000" bIns="45000">
            <a:normAutofit fontScale="80000"/>
          </a:bodyPr>
          <a:p>
            <a:pPr marL="365760" indent="-282960">
              <a:lnSpc>
                <a:spcPct val="80000"/>
              </a:lnSpc>
              <a:spcBef>
                <a:spcPts val="601"/>
              </a:spcBef>
              <a:buClr>
                <a:srgbClr val="3891a7"/>
              </a:buClr>
              <a:buSzPct val="80000"/>
              <a:buFont typeface="Wingdings 2" charset="2"/>
              <a:buChar char=""/>
            </a:pPr>
            <a:r>
              <a:rPr b="0" lang="en-GB" sz="2400" spc="-1" strike="noStrike">
                <a:solidFill>
                  <a:srgbClr val="000000"/>
                </a:solidFill>
                <a:latin typeface="Gill Sans MT"/>
              </a:rPr>
              <a:t>Hasil tarbiyah adalah kenikmatan yang besar, yaitu berupa:</a:t>
            </a:r>
            <a:endParaRPr b="0" lang="en-GB" sz="2400" spc="-1" strike="noStrike">
              <a:solidFill>
                <a:srgbClr val="000000"/>
              </a:solidFill>
              <a:latin typeface="Gill Sans MT"/>
            </a:endParaRPr>
          </a:p>
          <a:p>
            <a:pPr marL="365760" indent="-282960">
              <a:lnSpc>
                <a:spcPct val="80000"/>
              </a:lnSpc>
              <a:spcBef>
                <a:spcPts val="601"/>
              </a:spcBef>
              <a:buClr>
                <a:srgbClr val="3891a7"/>
              </a:buClr>
              <a:buSzPct val="80000"/>
              <a:buFont typeface="Wingdings 2" charset="2"/>
              <a:buChar char=""/>
            </a:pPr>
            <a:r>
              <a:rPr b="0" lang="en-GB" sz="2400" spc="-1" strike="noStrike">
                <a:solidFill>
                  <a:srgbClr val="000000"/>
                </a:solidFill>
                <a:latin typeface="Gill Sans MT"/>
              </a:rPr>
              <a:t>Pengetahuan, harga diri, kekuatan, dan persatuan.</a:t>
            </a:r>
            <a:endParaRPr b="0" lang="en-GB" sz="2400" spc="-1" strike="noStrike">
              <a:solidFill>
                <a:srgbClr val="000000"/>
              </a:solidFill>
              <a:latin typeface="Gill Sans MT"/>
            </a:endParaRPr>
          </a:p>
          <a:p>
            <a:pPr marL="365760" indent="-282960">
              <a:lnSpc>
                <a:spcPct val="80000"/>
              </a:lnSpc>
              <a:spcBef>
                <a:spcPts val="601"/>
              </a:spcBef>
              <a:buClr>
                <a:srgbClr val="3891a7"/>
              </a:buClr>
              <a:buSzPct val="80000"/>
              <a:buFont typeface="Wingdings 2" charset="2"/>
              <a:buChar char=""/>
            </a:pPr>
            <a:r>
              <a:rPr b="0" lang="en-GB" sz="2400" spc="-1" strike="noStrike">
                <a:solidFill>
                  <a:srgbClr val="000000"/>
                </a:solidFill>
                <a:latin typeface="Gill Sans MT"/>
              </a:rPr>
              <a:t>Dengan ilmu yang benar yang kita dapati melalui tarbiyah boleh menjadikan kita manusia yang berilmu dan sadar atas tingkah laku yang kita lakukan.</a:t>
            </a:r>
            <a:endParaRPr b="0" lang="en-GB" sz="2400" spc="-1" strike="noStrike">
              <a:solidFill>
                <a:srgbClr val="000000"/>
              </a:solidFill>
              <a:latin typeface="Gill Sans MT"/>
            </a:endParaRPr>
          </a:p>
          <a:p>
            <a:pPr marL="365760" indent="-282960">
              <a:lnSpc>
                <a:spcPct val="80000"/>
              </a:lnSpc>
              <a:spcBef>
                <a:spcPts val="601"/>
              </a:spcBef>
              <a:buClr>
                <a:srgbClr val="3891a7"/>
              </a:buClr>
              <a:buSzPct val="80000"/>
              <a:buFont typeface="Wingdings 2" charset="2"/>
              <a:buChar char=""/>
            </a:pPr>
            <a:r>
              <a:rPr b="0" lang="en-GB" sz="2400" spc="-1" strike="noStrike">
                <a:solidFill>
                  <a:srgbClr val="000000"/>
                </a:solidFill>
                <a:latin typeface="Gill Sans MT"/>
              </a:rPr>
              <a:t>Mempunyai ‘izzah Islam berarti mengembalikan dirinya hanya kepada Allah, bukan kepada benda-benda yang tidak bernilai.</a:t>
            </a:r>
            <a:endParaRPr b="0" lang="en-GB" sz="2400" spc="-1" strike="noStrike">
              <a:solidFill>
                <a:srgbClr val="000000"/>
              </a:solidFill>
              <a:latin typeface="Gill Sans MT"/>
            </a:endParaRPr>
          </a:p>
          <a:p>
            <a:pPr marL="365760" indent="-282960">
              <a:lnSpc>
                <a:spcPct val="80000"/>
              </a:lnSpc>
              <a:spcBef>
                <a:spcPts val="601"/>
              </a:spcBef>
              <a:buClr>
                <a:srgbClr val="3891a7"/>
              </a:buClr>
              <a:buSzPct val="80000"/>
              <a:buFont typeface="Wingdings 2" charset="2"/>
              <a:buChar char=""/>
            </a:pPr>
            <a:r>
              <a:rPr b="0" lang="en-GB" sz="2400" spc="-1" strike="noStrike">
                <a:solidFill>
                  <a:srgbClr val="000000"/>
                </a:solidFill>
                <a:latin typeface="Gill Sans MT"/>
              </a:rPr>
              <a:t>Dengan ‘izzah ini juga terdapat kekuatan Islam karena semangat yang ditumbuhkan melalui tarbiyah dapat membangkitkan suasana kecintaan dan perjuangan. Akhirnya melalui tarbiyah kita dapat disatukan dengan fikrah dan amal.</a:t>
            </a:r>
            <a:endParaRPr b="0" lang="en-GB" sz="2400" spc="-1" strike="noStrike">
              <a:solidFill>
                <a:srgbClr val="000000"/>
              </a:solidFill>
              <a:latin typeface="Gill Sans MT"/>
            </a:endParaRPr>
          </a:p>
          <a:p>
            <a:pPr>
              <a:lnSpc>
                <a:spcPct val="80000"/>
              </a:lnSpc>
              <a:spcBef>
                <a:spcPts val="601"/>
              </a:spcBef>
            </a:pPr>
            <a:endParaRPr b="0" lang="en-GB" sz="2400" spc="-1" strike="noStrike">
              <a:solidFill>
                <a:srgbClr val="000000"/>
              </a:solidFill>
              <a:latin typeface="Gill Sans MT"/>
            </a:endParaRPr>
          </a:p>
        </p:txBody>
      </p:sp>
    </p:spTree>
  </p:cSld>
  <mc:AlternateContent>
    <mc:Choice Requires="p14">
      <p:transition spd="slow" p14:dur="2000"/>
    </mc:Choice>
    <mc:Fallback>
      <p:transition spd="slow"/>
    </mc:Fallback>
  </mc:AlternateContent>
  <p:timing>
    <p:tnLst>
      <p:par>
        <p:cTn id="29" dur="indefinite" restart="never" nodeType="tmRoot">
          <p:childTnLst>
            <p:seq>
              <p:cTn id="30" dur="indefinite" nodeType="mainSeq"/>
              <p:prevCondLst>
                <p:cond delay="0" evt="onPrev">
                  <p:tgtEl>
                    <p:sldTgt/>
                  </p:tgtEl>
                </p:cond>
              </p:prevCondLst>
              <p:nextCondLst>
                <p:cond delay="0"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TextShape 1"/>
          <p:cNvSpPr txBox="1"/>
          <p:nvPr/>
        </p:nvSpPr>
        <p:spPr>
          <a:xfrm>
            <a:off x="1435680" y="274680"/>
            <a:ext cx="7497720" cy="1142640"/>
          </a:xfrm>
          <a:prstGeom prst="rect">
            <a:avLst/>
          </a:prstGeom>
          <a:noFill/>
          <a:ln>
            <a:noFill/>
          </a:ln>
        </p:spPr>
        <p:txBody>
          <a:bodyPr lIns="90000" rIns="90000" tIns="45000" bIns="45000" anchor="ctr">
            <a:noAutofit/>
          </a:bodyPr>
          <a:p>
            <a:pPr>
              <a:lnSpc>
                <a:spcPct val="100000"/>
              </a:lnSpc>
            </a:pPr>
            <a:r>
              <a:rPr b="1" lang="en-GB" sz="4300" spc="-1" strike="noStrike">
                <a:solidFill>
                  <a:srgbClr val="572314"/>
                </a:solidFill>
                <a:latin typeface="Gill Sans MT"/>
              </a:rPr>
              <a:t>Kenikmatan yang besar</a:t>
            </a:r>
            <a:br/>
            <a:r>
              <a:rPr b="1" lang="en-GB" sz="2400" spc="-1" strike="noStrike">
                <a:solidFill>
                  <a:srgbClr val="572314"/>
                </a:solidFill>
                <a:latin typeface="Gill Sans MT"/>
              </a:rPr>
              <a:t>(An-Ni’matul Kubra)</a:t>
            </a:r>
            <a:endParaRPr b="0" lang="en-GB" sz="2400" spc="-1" strike="noStrike">
              <a:solidFill>
                <a:srgbClr val="000000"/>
              </a:solidFill>
              <a:latin typeface="Times New Roman"/>
            </a:endParaRPr>
          </a:p>
        </p:txBody>
      </p:sp>
      <p:sp>
        <p:nvSpPr>
          <p:cNvPr id="123" name="TextShape 2"/>
          <p:cNvSpPr txBox="1"/>
          <p:nvPr/>
        </p:nvSpPr>
        <p:spPr>
          <a:xfrm>
            <a:off x="1435680" y="1447920"/>
            <a:ext cx="7497720" cy="4800240"/>
          </a:xfrm>
          <a:prstGeom prst="rect">
            <a:avLst/>
          </a:prstGeom>
          <a:noFill/>
          <a:ln>
            <a:noFill/>
          </a:ln>
        </p:spPr>
        <p:txBody>
          <a:bodyPr lIns="90000" rIns="90000" tIns="45000" bIns="45000">
            <a:noAutofit/>
          </a:bodyPr>
          <a:p>
            <a:pPr marL="365760" indent="-282960">
              <a:lnSpc>
                <a:spcPct val="80000"/>
              </a:lnSpc>
              <a:spcBef>
                <a:spcPts val="601"/>
              </a:spcBef>
              <a:buClr>
                <a:srgbClr val="3891a7"/>
              </a:buClr>
              <a:buSzPct val="80000"/>
              <a:buFont typeface="Wingdings 2" charset="2"/>
              <a:buChar char=""/>
            </a:pPr>
            <a:r>
              <a:rPr b="0" lang="en-GB" sz="2400" spc="-1" strike="noStrike">
                <a:solidFill>
                  <a:srgbClr val="000000"/>
                </a:solidFill>
                <a:latin typeface="Gill Sans MT"/>
              </a:rPr>
              <a:t>Banyak kenikmatan yang diperoleh melalui tarbiyah, selain tarbiyah ini adalah sunnah nabi ataupun arahan dari Allah, maka tarbiyah ini mengandung banyak manfaat bagi diri, keluarga, masyarakat dan juga bangsa. Dengan tarbiyah pribadi manusia menjadi jauh dari kebodohan yang kemudian ia dapat menaikkan harga dirinya kepada derajat mulia dan iapun boleh mendapatkan kebahagiaan dunia dan akhirat.</a:t>
            </a:r>
            <a:endParaRPr b="0" lang="en-GB" sz="2400" spc="-1" strike="noStrike">
              <a:solidFill>
                <a:srgbClr val="000000"/>
              </a:solidFill>
              <a:latin typeface="Gill Sans MT"/>
            </a:endParaRPr>
          </a:p>
          <a:p>
            <a:pPr marL="365760" indent="-282960">
              <a:lnSpc>
                <a:spcPct val="80000"/>
              </a:lnSpc>
              <a:spcBef>
                <a:spcPts val="601"/>
              </a:spcBef>
              <a:buClr>
                <a:srgbClr val="3891a7"/>
              </a:buClr>
              <a:buSzPct val="80000"/>
              <a:buFont typeface="Wingdings 2" charset="2"/>
              <a:buChar char=""/>
            </a:pPr>
            <a:r>
              <a:rPr b="0" lang="en-GB" sz="2400" spc="-1" strike="noStrike">
                <a:solidFill>
                  <a:srgbClr val="000000"/>
                </a:solidFill>
                <a:latin typeface="Gill Sans MT"/>
              </a:rPr>
              <a:t>Tanpa tarbiyah maka setan senantiasa mengganggu dan menjadikan kita sesat. Tanpa tarbiyah kita akan mudah sesat dan kita akan dijauhkan dari Islam. Dengan tarbiyah maka tawasau bil haq dan bish shobr akan berjalan sehingga dengan tarbiyah akan tercegah kemungkinan setan membawa kita kepada kesesatan.</a:t>
            </a:r>
            <a:endParaRPr b="0" lang="en-GB" sz="2400" spc="-1" strike="noStrike">
              <a:solidFill>
                <a:srgbClr val="000000"/>
              </a:solidFill>
              <a:latin typeface="Gill Sans MT"/>
            </a:endParaRPr>
          </a:p>
          <a:p>
            <a:pPr>
              <a:lnSpc>
                <a:spcPct val="80000"/>
              </a:lnSpc>
              <a:spcBef>
                <a:spcPts val="601"/>
              </a:spcBef>
            </a:pPr>
            <a:endParaRPr b="0" lang="en-GB" sz="2400" spc="-1" strike="noStrike">
              <a:solidFill>
                <a:srgbClr val="000000"/>
              </a:solidFill>
              <a:latin typeface="Gill Sans MT"/>
            </a:endParaRPr>
          </a:p>
        </p:txBody>
      </p:sp>
    </p:spTree>
  </p:cSld>
  <mc:AlternateContent>
    <mc:Choice Requires="p14">
      <p:transition spd="slow" p14:dur="2000"/>
    </mc:Choice>
    <mc:Fallback>
      <p:transition spd="slow"/>
    </mc:Fallback>
  </mc:AlternateContent>
  <p:timing>
    <p:tnLst>
      <p:par>
        <p:cTn id="31" dur="indefinite" restart="never" nodeType="tmRoot">
          <p:childTnLst>
            <p:seq>
              <p:cTn id="32" dur="indefinite" nodeType="mainSeq"/>
              <p:prevCondLst>
                <p:cond delay="0" evt="onPrev">
                  <p:tgtEl>
                    <p:sldTgt/>
                  </p:tgtEl>
                </p:cond>
              </p:prevCondLst>
              <p:nextCondLst>
                <p:cond delay="0"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 name="TextShape 1"/>
          <p:cNvSpPr txBox="1"/>
          <p:nvPr/>
        </p:nvSpPr>
        <p:spPr>
          <a:xfrm>
            <a:off x="1435680" y="274680"/>
            <a:ext cx="7497720" cy="1142640"/>
          </a:xfrm>
          <a:prstGeom prst="rect">
            <a:avLst/>
          </a:prstGeom>
          <a:noFill/>
          <a:ln>
            <a:noFill/>
          </a:ln>
        </p:spPr>
        <p:txBody>
          <a:bodyPr lIns="90000" rIns="90000" tIns="45000" bIns="45000" anchor="ctr">
            <a:noAutofit/>
          </a:bodyPr>
          <a:p>
            <a:pPr>
              <a:lnSpc>
                <a:spcPct val="100000"/>
              </a:lnSpc>
            </a:pPr>
            <a:r>
              <a:rPr b="1" lang="en-GB" sz="4300" spc="-1" strike="noStrike">
                <a:solidFill>
                  <a:srgbClr val="572314"/>
                </a:solidFill>
                <a:latin typeface="Gill Sans MT"/>
              </a:rPr>
              <a:t>Kenikmatan yang besar</a:t>
            </a:r>
            <a:br/>
            <a:r>
              <a:rPr b="1" lang="en-GB" sz="2400" spc="-1" strike="noStrike">
                <a:solidFill>
                  <a:srgbClr val="572314"/>
                </a:solidFill>
                <a:latin typeface="Gill Sans MT"/>
              </a:rPr>
              <a:t>(An-Ni’matul Kubra)</a:t>
            </a:r>
            <a:endParaRPr b="0" lang="en-GB" sz="2400" spc="-1" strike="noStrike">
              <a:solidFill>
                <a:srgbClr val="000000"/>
              </a:solidFill>
              <a:latin typeface="Times New Roman"/>
            </a:endParaRPr>
          </a:p>
        </p:txBody>
      </p:sp>
      <p:sp>
        <p:nvSpPr>
          <p:cNvPr id="125" name="TextShape 2"/>
          <p:cNvSpPr txBox="1"/>
          <p:nvPr/>
        </p:nvSpPr>
        <p:spPr>
          <a:xfrm>
            <a:off x="1435680" y="1447920"/>
            <a:ext cx="7497720" cy="4800240"/>
          </a:xfrm>
          <a:prstGeom prst="rect">
            <a:avLst/>
          </a:prstGeom>
          <a:noFill/>
          <a:ln>
            <a:noFill/>
          </a:ln>
        </p:spPr>
        <p:txBody>
          <a:bodyPr lIns="90000" rIns="90000" tIns="45000" bIns="45000">
            <a:noAutofit/>
          </a:bodyPr>
          <a:p>
            <a:pPr marL="365760" indent="-282960">
              <a:lnSpc>
                <a:spcPct val="90000"/>
              </a:lnSpc>
              <a:spcBef>
                <a:spcPts val="601"/>
              </a:spcBef>
              <a:buClr>
                <a:srgbClr val="3891a7"/>
              </a:buClr>
              <a:buSzPct val="80000"/>
              <a:buFont typeface="Wingdings 2" charset="2"/>
              <a:buChar char=""/>
            </a:pPr>
            <a:r>
              <a:rPr b="0" lang="en-GB" sz="2400" spc="-1" strike="noStrike">
                <a:solidFill>
                  <a:srgbClr val="000000"/>
                </a:solidFill>
                <a:latin typeface="Gill Sans MT"/>
              </a:rPr>
              <a:t>Suatu kerugian apabila kita meninggalkan tarbiyah. Tanpa tarbiyah kita tidak mendapat kejayaan. Hadirnya tarbiyah untuk menyelamatkan ummat jahiliyah adalah suatu hal yang beriringan dengan turunnya Islam.</a:t>
            </a:r>
            <a:endParaRPr b="0" lang="en-GB" sz="2400" spc="-1" strike="noStrike">
              <a:solidFill>
                <a:srgbClr val="000000"/>
              </a:solidFill>
              <a:latin typeface="Gill Sans MT"/>
            </a:endParaRPr>
          </a:p>
          <a:p>
            <a:pPr marL="365760" indent="-282960">
              <a:lnSpc>
                <a:spcPct val="90000"/>
              </a:lnSpc>
              <a:spcBef>
                <a:spcPts val="601"/>
              </a:spcBef>
              <a:buClr>
                <a:srgbClr val="3891a7"/>
              </a:buClr>
              <a:buSzPct val="80000"/>
              <a:buFont typeface="Wingdings 2" charset="2"/>
              <a:buChar char=""/>
            </a:pPr>
            <a:r>
              <a:rPr b="0" lang="en-GB" sz="2400" spc="-1" strike="noStrike">
                <a:solidFill>
                  <a:srgbClr val="000000"/>
                </a:solidFill>
                <a:latin typeface="Gill Sans MT"/>
              </a:rPr>
              <a:t>Tarbiyah yang tidak dapat membentuk kenikmatan ini bukan tarbiyahnya yang tidak benar, tarbiyah sebagai wasilah rabbaniyah yang benar dan perlu diamalkan tetapi kemungkinan manusia yang membawanya ke arah yang benar atau tidak mengikuti minhaj sehingga tarbiyah tidak berkesan.</a:t>
            </a:r>
            <a:endParaRPr b="0" lang="en-GB" sz="2400" spc="-1" strike="noStrike">
              <a:solidFill>
                <a:srgbClr val="000000"/>
              </a:solidFill>
              <a:latin typeface="Gill Sans MT"/>
            </a:endParaRPr>
          </a:p>
          <a:p>
            <a:pPr>
              <a:lnSpc>
                <a:spcPct val="90000"/>
              </a:lnSpc>
              <a:spcBef>
                <a:spcPts val="601"/>
              </a:spcBef>
            </a:pPr>
            <a:endParaRPr b="0" lang="en-GB" sz="2400" spc="-1" strike="noStrike">
              <a:solidFill>
                <a:srgbClr val="000000"/>
              </a:solidFill>
              <a:latin typeface="Gill Sans MT"/>
            </a:endParaRPr>
          </a:p>
        </p:txBody>
      </p:sp>
    </p:spTree>
  </p:cSld>
  <mc:AlternateContent>
    <mc:Choice Requires="p14">
      <p:transition spd="slow" p14:dur="2000"/>
    </mc:Choice>
    <mc:Fallback>
      <p:transition spd="slow"/>
    </mc:Fallback>
  </mc:AlternateContent>
  <p:timing>
    <p:tnLst>
      <p:par>
        <p:cTn id="33" dur="indefinite" restart="never" nodeType="tmRoot">
          <p:childTnLst>
            <p:seq>
              <p:cTn id="34" dur="indefinite" nodeType="mainSeq"/>
              <p:prevCondLst>
                <p:cond delay="0" evt="onPrev">
                  <p:tgtEl>
                    <p:sldTgt/>
                  </p:tgtEl>
                </p:cond>
              </p:prevCondLst>
              <p:nextCondLst>
                <p:cond delay="0"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TextShape 1"/>
          <p:cNvSpPr txBox="1"/>
          <p:nvPr/>
        </p:nvSpPr>
        <p:spPr>
          <a:xfrm>
            <a:off x="1435680" y="274680"/>
            <a:ext cx="7497720" cy="1142640"/>
          </a:xfrm>
          <a:prstGeom prst="rect">
            <a:avLst/>
          </a:prstGeom>
          <a:noFill/>
          <a:ln>
            <a:noFill/>
          </a:ln>
        </p:spPr>
        <p:txBody>
          <a:bodyPr lIns="90000" rIns="90000" tIns="45000" bIns="45000" anchor="ctr">
            <a:noAutofit/>
          </a:bodyPr>
          <a:p>
            <a:pPr>
              <a:lnSpc>
                <a:spcPct val="100000"/>
              </a:lnSpc>
            </a:pPr>
            <a:r>
              <a:rPr b="1" lang="en-GB" sz="4300" spc="-1" strike="noStrike">
                <a:solidFill>
                  <a:srgbClr val="572314"/>
                </a:solidFill>
                <a:latin typeface="Gill Sans MT"/>
              </a:rPr>
              <a:t>Khairu Ummah</a:t>
            </a:r>
            <a:endParaRPr b="0" lang="en-GB" sz="4300" spc="-1" strike="noStrike">
              <a:solidFill>
                <a:srgbClr val="000000"/>
              </a:solidFill>
              <a:latin typeface="Times New Roman"/>
            </a:endParaRPr>
          </a:p>
        </p:txBody>
      </p:sp>
      <p:sp>
        <p:nvSpPr>
          <p:cNvPr id="127" name="TextShape 2"/>
          <p:cNvSpPr txBox="1"/>
          <p:nvPr/>
        </p:nvSpPr>
        <p:spPr>
          <a:xfrm>
            <a:off x="1435680" y="1447920"/>
            <a:ext cx="7497720" cy="4800240"/>
          </a:xfrm>
          <a:prstGeom prst="rect">
            <a:avLst/>
          </a:prstGeom>
          <a:noFill/>
          <a:ln>
            <a:noFill/>
          </a:ln>
        </p:spPr>
        <p:txBody>
          <a:bodyPr lIns="90000" rIns="90000" tIns="45000" bIns="45000">
            <a:noAutofit/>
          </a:bodyPr>
          <a:p>
            <a:pPr marL="365760" indent="-282960">
              <a:lnSpc>
                <a:spcPct val="80000"/>
              </a:lnSpc>
              <a:spcBef>
                <a:spcPts val="601"/>
              </a:spcBef>
              <a:buClr>
                <a:srgbClr val="3891a7"/>
              </a:buClr>
              <a:buSzPct val="80000"/>
              <a:buFont typeface="Wingdings 2" charset="2"/>
              <a:buChar char=""/>
            </a:pPr>
            <a:r>
              <a:rPr b="0" lang="en-GB" sz="2800" spc="-1" strike="noStrike">
                <a:solidFill>
                  <a:srgbClr val="000000"/>
                </a:solidFill>
                <a:latin typeface="Gill Sans MT"/>
              </a:rPr>
              <a:t>Ummat jahiliyah berubah menjadi ummat Islam. Ummat Islam yang berdakwah dan senantiasa peduli dengan keadaan sosial, ummat, dan agamanya, maka ia disebut ummat yang baik. Ummat yang baik adalah ummat yang menjalankan amar ma’ruf dan nahyi munkar.</a:t>
            </a:r>
            <a:endParaRPr b="0" lang="en-GB" sz="2800" spc="-1" strike="noStrike">
              <a:solidFill>
                <a:srgbClr val="000000"/>
              </a:solidFill>
              <a:latin typeface="Gill Sans MT"/>
            </a:endParaRPr>
          </a:p>
          <a:p>
            <a:pPr marL="365760" indent="-282960">
              <a:lnSpc>
                <a:spcPct val="80000"/>
              </a:lnSpc>
              <a:spcBef>
                <a:spcPts val="601"/>
              </a:spcBef>
              <a:buClr>
                <a:srgbClr val="3891a7"/>
              </a:buClr>
              <a:buSzPct val="80000"/>
              <a:buFont typeface="Wingdings 2" charset="2"/>
              <a:buChar char=""/>
            </a:pPr>
            <a:r>
              <a:rPr b="0" lang="en-GB" sz="2800" spc="-1" strike="noStrike">
                <a:solidFill>
                  <a:srgbClr val="000000"/>
                </a:solidFill>
                <a:latin typeface="Gill Sans MT"/>
              </a:rPr>
              <a:t>3:104 ; Dan hendaklah ada di antara kamu segolongan umat yang menyeru kepada kebajikan, menyuruh kepada yang ma’ruf dan mencegah dari yang munkar. Mereka itulah orang yang beruntung.</a:t>
            </a:r>
            <a:endParaRPr b="0" lang="en-GB" sz="2800" spc="-1" strike="noStrike">
              <a:solidFill>
                <a:srgbClr val="000000"/>
              </a:solidFill>
              <a:latin typeface="Gill Sans MT"/>
            </a:endParaRPr>
          </a:p>
        </p:txBody>
      </p:sp>
    </p:spTree>
  </p:cSld>
  <mc:AlternateContent>
    <mc:Choice Requires="p14">
      <p:transition spd="slow" p14:dur="2000"/>
    </mc:Choice>
    <mc:Fallback>
      <p:transition spd="slow"/>
    </mc:Fallback>
  </mc:AlternateContent>
  <p:timing>
    <p:tnLst>
      <p:par>
        <p:cTn id="35" dur="indefinite" restart="never" nodeType="tmRoot">
          <p:childTnLst>
            <p:seq>
              <p:cTn id="36" dur="indefinite" nodeType="mainSeq"/>
              <p:prevCondLst>
                <p:cond delay="0" evt="onPrev">
                  <p:tgtEl>
                    <p:sldTgt/>
                  </p:tgtEl>
                </p:cond>
              </p:prevCondLst>
              <p:nextCondLst>
                <p:cond delay="0"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 name="TextShape 1"/>
          <p:cNvSpPr txBox="1"/>
          <p:nvPr/>
        </p:nvSpPr>
        <p:spPr>
          <a:xfrm>
            <a:off x="1435680" y="274680"/>
            <a:ext cx="7497720" cy="1142640"/>
          </a:xfrm>
          <a:prstGeom prst="rect">
            <a:avLst/>
          </a:prstGeom>
          <a:noFill/>
          <a:ln>
            <a:noFill/>
          </a:ln>
        </p:spPr>
        <p:txBody>
          <a:bodyPr lIns="90000" rIns="90000" tIns="45000" bIns="45000" anchor="ctr">
            <a:noAutofit/>
          </a:bodyPr>
          <a:p>
            <a:pPr>
              <a:lnSpc>
                <a:spcPct val="100000"/>
              </a:lnSpc>
            </a:pPr>
            <a:r>
              <a:rPr b="0" lang="en-GB" sz="4300" spc="-1" strike="noStrike">
                <a:solidFill>
                  <a:srgbClr val="572314"/>
                </a:solidFill>
                <a:latin typeface="Albertus"/>
              </a:rPr>
              <a:t>KEUTAMAAN TARBIYAH</a:t>
            </a:r>
            <a:endParaRPr b="0" lang="en-GB" sz="4300" spc="-1" strike="noStrike">
              <a:solidFill>
                <a:srgbClr val="000000"/>
              </a:solidFill>
              <a:latin typeface="Times New Roman"/>
            </a:endParaRPr>
          </a:p>
        </p:txBody>
      </p:sp>
      <p:sp>
        <p:nvSpPr>
          <p:cNvPr id="129" name="TextShape 2"/>
          <p:cNvSpPr txBox="1"/>
          <p:nvPr/>
        </p:nvSpPr>
        <p:spPr>
          <a:xfrm>
            <a:off x="468360" y="1981080"/>
            <a:ext cx="8424360" cy="4114440"/>
          </a:xfrm>
          <a:prstGeom prst="rect">
            <a:avLst/>
          </a:prstGeom>
          <a:noFill/>
          <a:ln>
            <a:noFill/>
          </a:ln>
        </p:spPr>
        <p:txBody>
          <a:bodyPr lIns="90000" rIns="90000" tIns="45000" bIns="45000">
            <a:noAutofit/>
          </a:bodyPr>
          <a:p>
            <a:pPr marL="365760" indent="-282960">
              <a:lnSpc>
                <a:spcPct val="100000"/>
              </a:lnSpc>
              <a:spcBef>
                <a:spcPts val="601"/>
              </a:spcBef>
              <a:buClr>
                <a:srgbClr val="000000"/>
              </a:buClr>
              <a:buSzPct val="80000"/>
              <a:buFont typeface="Wingdings" charset="2"/>
              <a:buChar char=""/>
            </a:pPr>
            <a:r>
              <a:rPr b="1" lang="en-GB" sz="2800" spc="-1" strike="noStrike">
                <a:solidFill>
                  <a:srgbClr val="000000"/>
                </a:solidFill>
                <a:latin typeface="Arial"/>
              </a:rPr>
              <a:t>Penghormatan terhadap Akal dan</a:t>
            </a:r>
            <a:endParaRPr b="0" lang="en-GB" sz="2800" spc="-1" strike="noStrike">
              <a:solidFill>
                <a:srgbClr val="000000"/>
              </a:solidFill>
              <a:latin typeface="Gill Sans MT"/>
            </a:endParaRPr>
          </a:p>
          <a:p>
            <a:pPr marL="365760" indent="-282960">
              <a:lnSpc>
                <a:spcPct val="100000"/>
              </a:lnSpc>
              <a:spcBef>
                <a:spcPts val="601"/>
              </a:spcBef>
            </a:pPr>
            <a:r>
              <a:rPr b="1" lang="en-GB" sz="2800" spc="-1" strike="noStrike">
                <a:solidFill>
                  <a:srgbClr val="000000"/>
                </a:solidFill>
                <a:latin typeface="Arial"/>
              </a:rPr>
              <a:t>    </a:t>
            </a:r>
            <a:r>
              <a:rPr b="1" lang="en-GB" sz="2800" spc="-1" strike="noStrike">
                <a:solidFill>
                  <a:srgbClr val="000000"/>
                </a:solidFill>
                <a:latin typeface="Arial"/>
              </a:rPr>
              <a:t>Ilmu (QS. 67:10)</a:t>
            </a:r>
            <a:endParaRPr b="0" lang="en-GB" sz="2800" spc="-1" strike="noStrike">
              <a:solidFill>
                <a:srgbClr val="000000"/>
              </a:solidFill>
              <a:latin typeface="Gill Sans MT"/>
            </a:endParaRPr>
          </a:p>
          <a:p>
            <a:pPr marL="365760" indent="-282960">
              <a:lnSpc>
                <a:spcPct val="100000"/>
              </a:lnSpc>
              <a:spcBef>
                <a:spcPts val="601"/>
              </a:spcBef>
              <a:buClr>
                <a:srgbClr val="000000"/>
              </a:buClr>
              <a:buSzPct val="80000"/>
              <a:buFont typeface="Wingdings" charset="2"/>
              <a:buChar char=""/>
            </a:pPr>
            <a:r>
              <a:rPr b="1" lang="en-GB" sz="2800" spc="-1" strike="noStrike">
                <a:solidFill>
                  <a:srgbClr val="000000"/>
                </a:solidFill>
                <a:latin typeface="Arial"/>
              </a:rPr>
              <a:t>Kemuliaan Manusia (QS. 58:11)</a:t>
            </a:r>
            <a:endParaRPr b="0" lang="en-GB" sz="2800" spc="-1" strike="noStrike">
              <a:solidFill>
                <a:srgbClr val="000000"/>
              </a:solidFill>
              <a:latin typeface="Gill Sans MT"/>
            </a:endParaRPr>
          </a:p>
          <a:p>
            <a:pPr marL="365760" indent="-282960">
              <a:lnSpc>
                <a:spcPct val="100000"/>
              </a:lnSpc>
              <a:spcBef>
                <a:spcPts val="601"/>
              </a:spcBef>
              <a:buClr>
                <a:srgbClr val="000000"/>
              </a:buClr>
              <a:buSzPct val="80000"/>
              <a:buFont typeface="Wingdings" charset="2"/>
              <a:buChar char=""/>
            </a:pPr>
            <a:r>
              <a:rPr b="1" lang="en-GB" sz="2800" spc="-1" strike="noStrike">
                <a:solidFill>
                  <a:srgbClr val="000000"/>
                </a:solidFill>
                <a:latin typeface="Arial"/>
              </a:rPr>
              <a:t>Kaidah Peradaban (QS. 27:39-40)</a:t>
            </a:r>
            <a:endParaRPr b="0" lang="en-GB" sz="2800" spc="-1" strike="noStrike">
              <a:solidFill>
                <a:srgbClr val="000000"/>
              </a:solidFill>
              <a:latin typeface="Gill Sans MT"/>
            </a:endParaRPr>
          </a:p>
          <a:p>
            <a:pPr marL="365760" indent="-282960">
              <a:lnSpc>
                <a:spcPct val="100000"/>
              </a:lnSpc>
              <a:spcBef>
                <a:spcPts val="601"/>
              </a:spcBef>
              <a:buClr>
                <a:srgbClr val="000000"/>
              </a:buClr>
              <a:buSzPct val="80000"/>
              <a:buFont typeface="Wingdings" charset="2"/>
              <a:buChar char=""/>
            </a:pPr>
            <a:r>
              <a:rPr b="1" lang="en-GB" sz="2800" spc="-1" strike="noStrike">
                <a:solidFill>
                  <a:srgbClr val="000000"/>
                </a:solidFill>
                <a:latin typeface="Arial"/>
              </a:rPr>
              <a:t>Karakter Rabbaniyah (QS. 3:79)</a:t>
            </a:r>
            <a:endParaRPr b="0" lang="en-GB" sz="2800" spc="-1" strike="noStrike">
              <a:solidFill>
                <a:srgbClr val="000000"/>
              </a:solidFill>
              <a:latin typeface="Gill Sans MT"/>
            </a:endParaRPr>
          </a:p>
          <a:p>
            <a:pPr marL="365760" indent="-282960">
              <a:lnSpc>
                <a:spcPct val="100000"/>
              </a:lnSpc>
              <a:spcBef>
                <a:spcPts val="601"/>
              </a:spcBef>
              <a:buClr>
                <a:srgbClr val="000000"/>
              </a:buClr>
              <a:buSzPct val="80000"/>
              <a:buFont typeface="Wingdings" charset="2"/>
              <a:buChar char=""/>
            </a:pPr>
            <a:r>
              <a:rPr b="1" lang="en-GB" sz="2800" spc="-1" strike="noStrike">
                <a:solidFill>
                  <a:srgbClr val="000000"/>
                </a:solidFill>
                <a:latin typeface="Arial"/>
              </a:rPr>
              <a:t>Ganjaran yang besar di sisi Allah swt</a:t>
            </a:r>
            <a:endParaRPr b="0" lang="en-GB" sz="2800" spc="-1" strike="noStrike">
              <a:solidFill>
                <a:srgbClr val="000000"/>
              </a:solidFill>
              <a:latin typeface="Gill Sans MT"/>
            </a:endParaRPr>
          </a:p>
          <a:p>
            <a:pPr marL="365760" indent="-282960">
              <a:lnSpc>
                <a:spcPct val="100000"/>
              </a:lnSpc>
              <a:spcBef>
                <a:spcPts val="601"/>
              </a:spcBef>
              <a:buClr>
                <a:srgbClr val="000000"/>
              </a:buClr>
              <a:buSzPct val="80000"/>
              <a:buFont typeface="Wingdings" charset="2"/>
              <a:buChar char=""/>
            </a:pPr>
            <a:r>
              <a:rPr b="1" lang="en-GB" sz="2800" spc="-1" strike="noStrike">
                <a:solidFill>
                  <a:srgbClr val="000000"/>
                </a:solidFill>
                <a:latin typeface="Arial"/>
              </a:rPr>
              <a:t> </a:t>
            </a:r>
            <a:endParaRPr b="0" lang="en-GB" sz="2800" spc="-1" strike="noStrike">
              <a:solidFill>
                <a:srgbClr val="000000"/>
              </a:solidFill>
              <a:latin typeface="Gill Sans MT"/>
            </a:endParaRPr>
          </a:p>
        </p:txBody>
      </p:sp>
    </p:spTree>
  </p:cSld>
  <mc:AlternateContent>
    <mc:Choice Requires="p14">
      <p:transition spd="slow" p14:dur="2000"/>
    </mc:Choice>
    <mc:Fallback>
      <p:transition spd="slow"/>
    </mc:Fallback>
  </mc:AlternateContent>
  <p:timing>
    <p:tnLst>
      <p:par>
        <p:cTn id="37" dur="indefinite" restart="never" nodeType="tmRoot">
          <p:childTnLst>
            <p:seq>
              <p:cTn id="38" dur="indefinite" nodeType="mainSeq">
                <p:childTnLst>
                  <p:par>
                    <p:cTn id="39" fill="hold">
                      <p:stCondLst>
                        <p:cond delay="indefinite"/>
                      </p:stCondLst>
                      <p:childTnLst>
                        <p:par>
                          <p:cTn id="40" fill="hold">
                            <p:stCondLst>
                              <p:cond delay="0"/>
                            </p:stCondLst>
                            <p:childTnLst>
                              <p:par>
                                <p:cTn id="41" nodeType="clickEffect" fill="hold" presetClass="entr" presetID="2" presetSubtype="1">
                                  <p:stCondLst>
                                    <p:cond delay="0"/>
                                  </p:stCondLst>
                                  <p:childTnLst>
                                    <p:set>
                                      <p:cBhvr>
                                        <p:cTn id="42" dur="1" fill="hold">
                                          <p:stCondLst>
                                            <p:cond delay="0"/>
                                          </p:stCondLst>
                                        </p:cTn>
                                        <p:tgtEl>
                                          <p:spTgt spid="129">
                                            <p:txEl>
                                              <p:pRg st="0" end="0"/>
                                            </p:txEl>
                                          </p:spTgt>
                                        </p:tgtEl>
                                        <p:attrNameLst>
                                          <p:attrName>style.visibility</p:attrName>
                                        </p:attrNameLst>
                                      </p:cBhvr>
                                      <p:to>
                                        <p:strVal val="visible"/>
                                      </p:to>
                                    </p:set>
                                    <p:anim calcmode="lin" valueType="num">
                                      <p:cBhvr additive="repl">
                                        <p:cTn id="43" dur="300" fill="hold"/>
                                        <p:tgtEl>
                                          <p:spTgt spid="129">
                                            <p:txEl>
                                              <p:pRg st="0" end="0"/>
                                            </p:txEl>
                                          </p:spTgt>
                                        </p:tgtEl>
                                        <p:attrNameLst>
                                          <p:attrName>ppt_x</p:attrName>
                                        </p:attrNameLst>
                                      </p:cBhvr>
                                      <p:tavLst>
                                        <p:tav tm="0">
                                          <p:val>
                                            <p:strVal val="#ppt_x"/>
                                          </p:val>
                                        </p:tav>
                                        <p:tav tm="100000">
                                          <p:val>
                                            <p:strVal val="#ppt_x"/>
                                          </p:val>
                                        </p:tav>
                                      </p:tavLst>
                                    </p:anim>
                                    <p:anim calcmode="lin" valueType="num">
                                      <p:cBhvr additive="repl">
                                        <p:cTn id="44" dur="300" fill="hold"/>
                                        <p:tgtEl>
                                          <p:spTgt spid="129">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nodeType="clickEffect" fill="hold" presetClass="entr" presetID="2" presetSubtype="1">
                                  <p:stCondLst>
                                    <p:cond delay="0"/>
                                  </p:stCondLst>
                                  <p:childTnLst>
                                    <p:set>
                                      <p:cBhvr>
                                        <p:cTn id="48" dur="1" fill="hold">
                                          <p:stCondLst>
                                            <p:cond delay="0"/>
                                          </p:stCondLst>
                                        </p:cTn>
                                        <p:tgtEl>
                                          <p:spTgt spid="129">
                                            <p:txEl>
                                              <p:pRg st="1" end="1"/>
                                            </p:txEl>
                                          </p:spTgt>
                                        </p:tgtEl>
                                        <p:attrNameLst>
                                          <p:attrName>style.visibility</p:attrName>
                                        </p:attrNameLst>
                                      </p:cBhvr>
                                      <p:to>
                                        <p:strVal val="visible"/>
                                      </p:to>
                                    </p:set>
                                    <p:anim calcmode="lin" valueType="num">
                                      <p:cBhvr additive="repl">
                                        <p:cTn id="49" dur="300" fill="hold"/>
                                        <p:tgtEl>
                                          <p:spTgt spid="129">
                                            <p:txEl>
                                              <p:pRg st="1" end="1"/>
                                            </p:txEl>
                                          </p:spTgt>
                                        </p:tgtEl>
                                        <p:attrNameLst>
                                          <p:attrName>ppt_x</p:attrName>
                                        </p:attrNameLst>
                                      </p:cBhvr>
                                      <p:tavLst>
                                        <p:tav tm="0">
                                          <p:val>
                                            <p:strVal val="#ppt_x"/>
                                          </p:val>
                                        </p:tav>
                                        <p:tav tm="100000">
                                          <p:val>
                                            <p:strVal val="#ppt_x"/>
                                          </p:val>
                                        </p:tav>
                                      </p:tavLst>
                                    </p:anim>
                                    <p:anim calcmode="lin" valueType="num">
                                      <p:cBhvr additive="repl">
                                        <p:cTn id="50" dur="300" fill="hold"/>
                                        <p:tgtEl>
                                          <p:spTgt spid="129">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nodeType="clickEffect" fill="hold" presetClass="entr" presetID="2" presetSubtype="1">
                                  <p:stCondLst>
                                    <p:cond delay="0"/>
                                  </p:stCondLst>
                                  <p:childTnLst>
                                    <p:set>
                                      <p:cBhvr>
                                        <p:cTn id="54" dur="1" fill="hold">
                                          <p:stCondLst>
                                            <p:cond delay="0"/>
                                          </p:stCondLst>
                                        </p:cTn>
                                        <p:tgtEl>
                                          <p:spTgt spid="129">
                                            <p:txEl>
                                              <p:pRg st="2" end="2"/>
                                            </p:txEl>
                                          </p:spTgt>
                                        </p:tgtEl>
                                        <p:attrNameLst>
                                          <p:attrName>style.visibility</p:attrName>
                                        </p:attrNameLst>
                                      </p:cBhvr>
                                      <p:to>
                                        <p:strVal val="visible"/>
                                      </p:to>
                                    </p:set>
                                    <p:anim calcmode="lin" valueType="num">
                                      <p:cBhvr additive="repl">
                                        <p:cTn id="55" dur="300" fill="hold"/>
                                        <p:tgtEl>
                                          <p:spTgt spid="129">
                                            <p:txEl>
                                              <p:pRg st="2" end="2"/>
                                            </p:txEl>
                                          </p:spTgt>
                                        </p:tgtEl>
                                        <p:attrNameLst>
                                          <p:attrName>ppt_x</p:attrName>
                                        </p:attrNameLst>
                                      </p:cBhvr>
                                      <p:tavLst>
                                        <p:tav tm="0">
                                          <p:val>
                                            <p:strVal val="#ppt_x"/>
                                          </p:val>
                                        </p:tav>
                                        <p:tav tm="100000">
                                          <p:val>
                                            <p:strVal val="#ppt_x"/>
                                          </p:val>
                                        </p:tav>
                                      </p:tavLst>
                                    </p:anim>
                                    <p:anim calcmode="lin" valueType="num">
                                      <p:cBhvr additive="repl">
                                        <p:cTn id="56" dur="300" fill="hold"/>
                                        <p:tgtEl>
                                          <p:spTgt spid="129">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nodeType="clickEffect" fill="hold" presetClass="entr" presetID="2" presetSubtype="1">
                                  <p:stCondLst>
                                    <p:cond delay="0"/>
                                  </p:stCondLst>
                                  <p:childTnLst>
                                    <p:set>
                                      <p:cBhvr>
                                        <p:cTn id="60" dur="1" fill="hold">
                                          <p:stCondLst>
                                            <p:cond delay="0"/>
                                          </p:stCondLst>
                                        </p:cTn>
                                        <p:tgtEl>
                                          <p:spTgt spid="129">
                                            <p:txEl>
                                              <p:pRg st="3" end="3"/>
                                            </p:txEl>
                                          </p:spTgt>
                                        </p:tgtEl>
                                        <p:attrNameLst>
                                          <p:attrName>style.visibility</p:attrName>
                                        </p:attrNameLst>
                                      </p:cBhvr>
                                      <p:to>
                                        <p:strVal val="visible"/>
                                      </p:to>
                                    </p:set>
                                    <p:anim calcmode="lin" valueType="num">
                                      <p:cBhvr additive="repl">
                                        <p:cTn id="61" dur="300" fill="hold"/>
                                        <p:tgtEl>
                                          <p:spTgt spid="129">
                                            <p:txEl>
                                              <p:pRg st="3" end="3"/>
                                            </p:txEl>
                                          </p:spTgt>
                                        </p:tgtEl>
                                        <p:attrNameLst>
                                          <p:attrName>ppt_x</p:attrName>
                                        </p:attrNameLst>
                                      </p:cBhvr>
                                      <p:tavLst>
                                        <p:tav tm="0">
                                          <p:val>
                                            <p:strVal val="#ppt_x"/>
                                          </p:val>
                                        </p:tav>
                                        <p:tav tm="100000">
                                          <p:val>
                                            <p:strVal val="#ppt_x"/>
                                          </p:val>
                                        </p:tav>
                                      </p:tavLst>
                                    </p:anim>
                                    <p:anim calcmode="lin" valueType="num">
                                      <p:cBhvr additive="repl">
                                        <p:cTn id="62" dur="300" fill="hold"/>
                                        <p:tgtEl>
                                          <p:spTgt spid="129">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nodeType="clickEffect" fill="hold" presetClass="entr" presetID="2" presetSubtype="1">
                                  <p:stCondLst>
                                    <p:cond delay="0"/>
                                  </p:stCondLst>
                                  <p:childTnLst>
                                    <p:set>
                                      <p:cBhvr>
                                        <p:cTn id="66" dur="1" fill="hold">
                                          <p:stCondLst>
                                            <p:cond delay="0"/>
                                          </p:stCondLst>
                                        </p:cTn>
                                        <p:tgtEl>
                                          <p:spTgt spid="129">
                                            <p:txEl>
                                              <p:pRg st="4" end="4"/>
                                            </p:txEl>
                                          </p:spTgt>
                                        </p:tgtEl>
                                        <p:attrNameLst>
                                          <p:attrName>style.visibility</p:attrName>
                                        </p:attrNameLst>
                                      </p:cBhvr>
                                      <p:to>
                                        <p:strVal val="visible"/>
                                      </p:to>
                                    </p:set>
                                    <p:anim calcmode="lin" valueType="num">
                                      <p:cBhvr additive="repl">
                                        <p:cTn id="67" dur="300" fill="hold"/>
                                        <p:tgtEl>
                                          <p:spTgt spid="129">
                                            <p:txEl>
                                              <p:pRg st="4" end="4"/>
                                            </p:txEl>
                                          </p:spTgt>
                                        </p:tgtEl>
                                        <p:attrNameLst>
                                          <p:attrName>ppt_x</p:attrName>
                                        </p:attrNameLst>
                                      </p:cBhvr>
                                      <p:tavLst>
                                        <p:tav tm="0">
                                          <p:val>
                                            <p:strVal val="#ppt_x"/>
                                          </p:val>
                                        </p:tav>
                                        <p:tav tm="100000">
                                          <p:val>
                                            <p:strVal val="#ppt_x"/>
                                          </p:val>
                                        </p:tav>
                                      </p:tavLst>
                                    </p:anim>
                                    <p:anim calcmode="lin" valueType="num">
                                      <p:cBhvr additive="repl">
                                        <p:cTn id="68" dur="300" fill="hold"/>
                                        <p:tgtEl>
                                          <p:spTgt spid="129">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nodeType="clickEffect" fill="hold" presetClass="entr" presetID="2" presetSubtype="1">
                                  <p:stCondLst>
                                    <p:cond delay="0"/>
                                  </p:stCondLst>
                                  <p:childTnLst>
                                    <p:set>
                                      <p:cBhvr>
                                        <p:cTn id="72" dur="1" fill="hold">
                                          <p:stCondLst>
                                            <p:cond delay="0"/>
                                          </p:stCondLst>
                                        </p:cTn>
                                        <p:tgtEl>
                                          <p:spTgt spid="129">
                                            <p:txEl>
                                              <p:pRg st="5" end="5"/>
                                            </p:txEl>
                                          </p:spTgt>
                                        </p:tgtEl>
                                        <p:attrNameLst>
                                          <p:attrName>style.visibility</p:attrName>
                                        </p:attrNameLst>
                                      </p:cBhvr>
                                      <p:to>
                                        <p:strVal val="visible"/>
                                      </p:to>
                                    </p:set>
                                    <p:anim calcmode="lin" valueType="num">
                                      <p:cBhvr additive="repl">
                                        <p:cTn id="73" dur="300" fill="hold"/>
                                        <p:tgtEl>
                                          <p:spTgt spid="129">
                                            <p:txEl>
                                              <p:pRg st="5" end="5"/>
                                            </p:txEl>
                                          </p:spTgt>
                                        </p:tgtEl>
                                        <p:attrNameLst>
                                          <p:attrName>ppt_x</p:attrName>
                                        </p:attrNameLst>
                                      </p:cBhvr>
                                      <p:tavLst>
                                        <p:tav tm="0">
                                          <p:val>
                                            <p:strVal val="#ppt_x"/>
                                          </p:val>
                                        </p:tav>
                                        <p:tav tm="100000">
                                          <p:val>
                                            <p:strVal val="#ppt_x"/>
                                          </p:val>
                                        </p:tav>
                                      </p:tavLst>
                                    </p:anim>
                                    <p:anim calcmode="lin" valueType="num">
                                      <p:cBhvr additive="repl">
                                        <p:cTn id="74" dur="300" fill="hold"/>
                                        <p:tgtEl>
                                          <p:spTgt spid="129">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nodeType="clickEffect" fill="hold" presetClass="entr" presetID="2" presetSubtype="1">
                                  <p:stCondLst>
                                    <p:cond delay="0"/>
                                  </p:stCondLst>
                                  <p:childTnLst>
                                    <p:set>
                                      <p:cBhvr>
                                        <p:cTn id="78" dur="1" fill="hold">
                                          <p:stCondLst>
                                            <p:cond delay="0"/>
                                          </p:stCondLst>
                                        </p:cTn>
                                        <p:tgtEl>
                                          <p:spTgt spid="129">
                                            <p:txEl>
                                              <p:pRg st="6" end="6"/>
                                            </p:txEl>
                                          </p:spTgt>
                                        </p:tgtEl>
                                        <p:attrNameLst>
                                          <p:attrName>style.visibility</p:attrName>
                                        </p:attrNameLst>
                                      </p:cBhvr>
                                      <p:to>
                                        <p:strVal val="visible"/>
                                      </p:to>
                                    </p:set>
                                    <p:anim calcmode="lin" valueType="num">
                                      <p:cBhvr additive="repl">
                                        <p:cTn id="79" dur="300" fill="hold"/>
                                        <p:tgtEl>
                                          <p:spTgt spid="129">
                                            <p:txEl>
                                              <p:pRg st="6" end="6"/>
                                            </p:txEl>
                                          </p:spTgt>
                                        </p:tgtEl>
                                        <p:attrNameLst>
                                          <p:attrName>ppt_x</p:attrName>
                                        </p:attrNameLst>
                                      </p:cBhvr>
                                      <p:tavLst>
                                        <p:tav tm="0">
                                          <p:val>
                                            <p:strVal val="#ppt_x"/>
                                          </p:val>
                                        </p:tav>
                                        <p:tav tm="100000">
                                          <p:val>
                                            <p:strVal val="#ppt_x"/>
                                          </p:val>
                                        </p:tav>
                                      </p:tavLst>
                                    </p:anim>
                                    <p:anim calcmode="lin" valueType="num">
                                      <p:cBhvr additive="repl">
                                        <p:cTn id="80" dur="300" fill="hold"/>
                                        <p:tgtEl>
                                          <p:spTgt spid="129">
                                            <p:txEl>
                                              <p:pRg st="6" end="6"/>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 name="TextShape 1"/>
          <p:cNvSpPr txBox="1"/>
          <p:nvPr/>
        </p:nvSpPr>
        <p:spPr>
          <a:xfrm>
            <a:off x="1435680" y="274680"/>
            <a:ext cx="7497720" cy="1142640"/>
          </a:xfrm>
          <a:prstGeom prst="rect">
            <a:avLst/>
          </a:prstGeom>
          <a:noFill/>
          <a:ln>
            <a:noFill/>
          </a:ln>
        </p:spPr>
        <p:txBody>
          <a:bodyPr lIns="90000" rIns="90000" tIns="45000" bIns="45000" anchor="ctr">
            <a:noAutofit/>
          </a:bodyPr>
          <a:p>
            <a:pPr>
              <a:lnSpc>
                <a:spcPct val="100000"/>
              </a:lnSpc>
            </a:pPr>
            <a:r>
              <a:rPr b="1" lang="en-GB" sz="4300" spc="-1" strike="noStrike">
                <a:solidFill>
                  <a:srgbClr val="572314"/>
                </a:solidFill>
                <a:latin typeface="Gill Sans MT"/>
              </a:rPr>
              <a:t>Umat Jahiliyah</a:t>
            </a:r>
            <a:endParaRPr b="0" lang="en-GB" sz="4300" spc="-1" strike="noStrike">
              <a:solidFill>
                <a:srgbClr val="000000"/>
              </a:solidFill>
              <a:latin typeface="Times New Roman"/>
            </a:endParaRPr>
          </a:p>
        </p:txBody>
      </p:sp>
      <p:sp>
        <p:nvSpPr>
          <p:cNvPr id="95" name="TextShape 2"/>
          <p:cNvSpPr txBox="1"/>
          <p:nvPr/>
        </p:nvSpPr>
        <p:spPr>
          <a:xfrm>
            <a:off x="1435680" y="1447920"/>
            <a:ext cx="7497720" cy="4800240"/>
          </a:xfrm>
          <a:prstGeom prst="rect">
            <a:avLst/>
          </a:prstGeom>
          <a:noFill/>
          <a:ln>
            <a:noFill/>
          </a:ln>
        </p:spPr>
        <p:txBody>
          <a:bodyPr lIns="90000" rIns="90000" tIns="45000" bIns="45000">
            <a:noAutofit/>
          </a:bodyPr>
          <a:p>
            <a:pPr marL="609480" indent="-609120">
              <a:lnSpc>
                <a:spcPct val="80000"/>
              </a:lnSpc>
              <a:spcBef>
                <a:spcPts val="601"/>
              </a:spcBef>
              <a:buClr>
                <a:srgbClr val="3891a7"/>
              </a:buClr>
              <a:buSzPct val="80000"/>
              <a:buFont typeface="Wingdings 2" charset="2"/>
              <a:buChar char=""/>
            </a:pPr>
            <a:r>
              <a:rPr b="0" lang="en-GB" sz="2000" spc="-1" strike="noStrike">
                <a:solidFill>
                  <a:srgbClr val="000000"/>
                </a:solidFill>
                <a:latin typeface="Gill Sans MT"/>
              </a:rPr>
              <a:t>Umat jahiliyah adalah ummat yang ada di zaman sebelum nabi Muhammad SAW. Walaupun demikian ciri-ciri jahiliyah ini juga didapati pada masyarakat saat ini.</a:t>
            </a:r>
            <a:endParaRPr b="0" lang="en-GB" sz="2000" spc="-1" strike="noStrike">
              <a:solidFill>
                <a:srgbClr val="000000"/>
              </a:solidFill>
              <a:latin typeface="Gill Sans MT"/>
            </a:endParaRPr>
          </a:p>
          <a:p>
            <a:pPr marL="609480" indent="-609120">
              <a:lnSpc>
                <a:spcPct val="80000"/>
              </a:lnSpc>
              <a:spcBef>
                <a:spcPts val="601"/>
              </a:spcBef>
              <a:buClr>
                <a:srgbClr val="3891a7"/>
              </a:buClr>
              <a:buSzPct val="80000"/>
              <a:buFont typeface="Wingdings 2" charset="2"/>
              <a:buChar char=""/>
            </a:pPr>
            <a:r>
              <a:rPr b="0" lang="en-GB" sz="2000" spc="-1" strike="noStrike">
                <a:solidFill>
                  <a:srgbClr val="000000"/>
                </a:solidFill>
                <a:latin typeface="Gill Sans MT"/>
              </a:rPr>
              <a:t>Keadaan masyarakat jahiliyah adalah keadaan yang menggambarkan kerusakan dan kebodohan. Mereka secara pendidikan, teknologi, dan kemahiran termasuk tinggi tetapi peradaban, budaya, serta tingkah laku yang tercermin pada budaya, seperti binatang. </a:t>
            </a:r>
            <a:endParaRPr b="0" lang="en-GB" sz="2000" spc="-1" strike="noStrike">
              <a:solidFill>
                <a:srgbClr val="000000"/>
              </a:solidFill>
              <a:latin typeface="Gill Sans MT"/>
            </a:endParaRPr>
          </a:p>
          <a:p>
            <a:pPr marL="609480" indent="-609120">
              <a:lnSpc>
                <a:spcPct val="80000"/>
              </a:lnSpc>
              <a:spcBef>
                <a:spcPts val="601"/>
              </a:spcBef>
              <a:buClr>
                <a:srgbClr val="3891a7"/>
              </a:buClr>
              <a:buSzPct val="80000"/>
              <a:buFont typeface="Wingdings 2" charset="2"/>
              <a:buChar char=""/>
            </a:pPr>
            <a:r>
              <a:rPr b="0" lang="en-GB" sz="2000" spc="-1" strike="noStrike">
                <a:solidFill>
                  <a:srgbClr val="000000"/>
                </a:solidFill>
                <a:latin typeface="Gill Sans MT"/>
              </a:rPr>
              <a:t>Memperturutkan hawa nafsu adalah ciri kehidupan jahiliyah dan inilah yang menjadikannya sama dengan binatang, serta kehidupan seksual yang dimotivasi oleh faham hedonisme dan sebagainya.</a:t>
            </a:r>
            <a:endParaRPr b="0" lang="en-GB" sz="2000" spc="-1" strike="noStrike">
              <a:solidFill>
                <a:srgbClr val="000000"/>
              </a:solidFill>
              <a:latin typeface="Gill Sans MT"/>
            </a:endParaRPr>
          </a:p>
          <a:p>
            <a:pPr marL="609480" indent="-609120">
              <a:lnSpc>
                <a:spcPct val="80000"/>
              </a:lnSpc>
              <a:spcBef>
                <a:spcPts val="601"/>
              </a:spcBef>
              <a:buClr>
                <a:srgbClr val="3891a7"/>
              </a:buClr>
              <a:buSzPct val="80000"/>
              <a:buFont typeface="Wingdings 2" charset="2"/>
              <a:buChar char=""/>
            </a:pPr>
            <a:r>
              <a:rPr b="0" lang="en-GB" sz="2000" spc="-1" strike="noStrike">
                <a:solidFill>
                  <a:srgbClr val="000000"/>
                </a:solidFill>
                <a:latin typeface="Gill Sans MT"/>
              </a:rPr>
              <a:t>(39:64; 25:63) </a:t>
            </a:r>
            <a:endParaRPr b="0" lang="en-GB" sz="2000" spc="-1" strike="noStrike">
              <a:solidFill>
                <a:srgbClr val="000000"/>
              </a:solidFill>
              <a:latin typeface="Gill Sans MT"/>
            </a:endParaRPr>
          </a:p>
        </p:txBody>
      </p:sp>
    </p:spTree>
  </p:cSld>
  <mc:AlternateContent>
    <mc:Choice Requires="p14">
      <p:transition spd="slow" p14:dur="2000"/>
    </mc:Choice>
    <mc:Fallback>
      <p:transition spd="slow"/>
    </mc:Fallback>
  </mc:AlternateContent>
  <p:timing>
    <p:tnLst>
      <p:par>
        <p:cTn id="3" dur="indefinite" restart="never" nodeType="tmRoot">
          <p:childTnLst>
            <p:seq>
              <p:cTn id="4" dur="indefinite" nodeType="mainSeq"/>
              <p:prevCondLst>
                <p:cond delay="0" evt="onPrev">
                  <p:tgtEl>
                    <p:sldTgt/>
                  </p:tgtEl>
                </p:cond>
              </p:prevCondLst>
              <p:nextCondLst>
                <p:cond delay="0" evt="onNext">
                  <p:tgtEl>
                    <p:sldTgt/>
                  </p:tgtEl>
                </p:cond>
              </p:nextCondLst>
            </p:seq>
          </p:childTnLst>
        </p:cTn>
      </p:par>
    </p:tnLst>
  </p:timing>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TextShape 1"/>
          <p:cNvSpPr txBox="1"/>
          <p:nvPr/>
        </p:nvSpPr>
        <p:spPr>
          <a:xfrm>
            <a:off x="1435680" y="1447920"/>
            <a:ext cx="7497720" cy="4800240"/>
          </a:xfrm>
          <a:prstGeom prst="rect">
            <a:avLst/>
          </a:prstGeom>
          <a:noFill/>
          <a:ln>
            <a:noFill/>
          </a:ln>
        </p:spPr>
        <p:txBody>
          <a:bodyPr lIns="90000" rIns="90000" tIns="45000" bIns="45000">
            <a:noAutofit/>
          </a:bodyPr>
          <a:p>
            <a:pPr marL="365760" indent="-282960" algn="ctr">
              <a:lnSpc>
                <a:spcPct val="100000"/>
              </a:lnSpc>
              <a:spcBef>
                <a:spcPts val="601"/>
              </a:spcBef>
            </a:pPr>
            <a:endParaRPr b="0" lang="en-GB" sz="3200" spc="-1" strike="noStrike">
              <a:solidFill>
                <a:srgbClr val="000000"/>
              </a:solidFill>
              <a:latin typeface="Gill Sans MT"/>
            </a:endParaRPr>
          </a:p>
          <a:p>
            <a:pPr marL="365760" indent="-282960" algn="ctr">
              <a:lnSpc>
                <a:spcPct val="100000"/>
              </a:lnSpc>
              <a:spcBef>
                <a:spcPts val="601"/>
              </a:spcBef>
            </a:pPr>
            <a:r>
              <a:rPr b="1" lang="en-GB" sz="5400" spc="-1" strike="noStrike">
                <a:solidFill>
                  <a:srgbClr val="000000"/>
                </a:solidFill>
                <a:latin typeface="Gill Sans MT"/>
              </a:rPr>
              <a:t>TERIMA KASIH</a:t>
            </a:r>
            <a:endParaRPr b="0" lang="en-GB" sz="5400" spc="-1" strike="noStrike">
              <a:solidFill>
                <a:srgbClr val="000000"/>
              </a:solidFill>
              <a:latin typeface="Gill Sans MT"/>
            </a:endParaRPr>
          </a:p>
        </p:txBody>
      </p:sp>
    </p:spTree>
  </p:cSld>
  <mc:AlternateContent>
    <mc:Choice Requires="p14">
      <p:transition spd="slow" p14:dur="2000"/>
    </mc:Choice>
    <mc:Fallback>
      <p:transition spd="slow"/>
    </mc:Fallback>
  </mc:AlternateContent>
  <p:timing>
    <p:tnLst>
      <p:par>
        <p:cTn id="81" dur="indefinite" restart="never" nodeType="tmRoot">
          <p:childTnLst>
            <p:seq>
              <p:cTn id="82" dur="indefinite"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TextShape 1"/>
          <p:cNvSpPr txBox="1"/>
          <p:nvPr/>
        </p:nvSpPr>
        <p:spPr>
          <a:xfrm>
            <a:off x="1435680" y="274680"/>
            <a:ext cx="7497720" cy="1142640"/>
          </a:xfrm>
          <a:prstGeom prst="rect">
            <a:avLst/>
          </a:prstGeom>
          <a:noFill/>
          <a:ln>
            <a:noFill/>
          </a:ln>
        </p:spPr>
        <p:txBody>
          <a:bodyPr lIns="90000" rIns="90000" tIns="45000" bIns="45000" anchor="ctr">
            <a:noAutofit/>
          </a:bodyPr>
          <a:p>
            <a:pPr>
              <a:lnSpc>
                <a:spcPct val="100000"/>
              </a:lnSpc>
            </a:pPr>
            <a:r>
              <a:rPr b="0" lang="en-GB" sz="4300" spc="-1" strike="noStrike">
                <a:solidFill>
                  <a:srgbClr val="572314"/>
                </a:solidFill>
                <a:latin typeface="Gill Sans MT"/>
              </a:rPr>
              <a:t>Ciri Masyarakat Jahiliyah</a:t>
            </a:r>
            <a:endParaRPr b="0" lang="en-GB" sz="4300" spc="-1" strike="noStrike">
              <a:solidFill>
                <a:srgbClr val="000000"/>
              </a:solidFill>
              <a:latin typeface="Times New Roman"/>
            </a:endParaRPr>
          </a:p>
        </p:txBody>
      </p:sp>
      <p:sp>
        <p:nvSpPr>
          <p:cNvPr id="97" name="TextShape 2"/>
          <p:cNvSpPr txBox="1"/>
          <p:nvPr/>
        </p:nvSpPr>
        <p:spPr>
          <a:xfrm>
            <a:off x="1435680" y="1447920"/>
            <a:ext cx="7497720" cy="4800240"/>
          </a:xfrm>
          <a:prstGeom prst="rect">
            <a:avLst/>
          </a:prstGeom>
          <a:noFill/>
          <a:ln>
            <a:noFill/>
          </a:ln>
        </p:spPr>
        <p:txBody>
          <a:bodyPr lIns="90000" rIns="90000" tIns="45000" bIns="45000">
            <a:noAutofit/>
          </a:bodyPr>
          <a:p>
            <a:pPr marL="365760" indent="-282960">
              <a:lnSpc>
                <a:spcPct val="100000"/>
              </a:lnSpc>
              <a:spcBef>
                <a:spcPts val="601"/>
              </a:spcBef>
              <a:buClr>
                <a:srgbClr val="3891a7"/>
              </a:buClr>
              <a:buSzPct val="80000"/>
              <a:buFont typeface="Wingdings 2" charset="2"/>
              <a:buChar char=""/>
            </a:pPr>
            <a:r>
              <a:rPr b="0" lang="en-GB" sz="3200" spc="-1" strike="noStrike">
                <a:solidFill>
                  <a:srgbClr val="000000"/>
                </a:solidFill>
                <a:latin typeface="Gill Sans MT"/>
              </a:rPr>
              <a:t>Bodoh  (al-jahlu) (33:72)</a:t>
            </a:r>
            <a:endParaRPr b="0" lang="en-GB" sz="3200" spc="-1" strike="noStrike">
              <a:solidFill>
                <a:srgbClr val="000000"/>
              </a:solidFill>
              <a:latin typeface="Gill Sans MT"/>
            </a:endParaRPr>
          </a:p>
          <a:p>
            <a:pPr marL="365760" indent="-282960">
              <a:lnSpc>
                <a:spcPct val="100000"/>
              </a:lnSpc>
              <a:spcBef>
                <a:spcPts val="601"/>
              </a:spcBef>
              <a:buClr>
                <a:srgbClr val="3891a7"/>
              </a:buClr>
              <a:buSzPct val="80000"/>
              <a:buFont typeface="Wingdings 2" charset="2"/>
              <a:buChar char=""/>
            </a:pPr>
            <a:r>
              <a:rPr b="0" lang="en-GB" sz="3200" spc="-1" strike="noStrike">
                <a:solidFill>
                  <a:srgbClr val="000000"/>
                </a:solidFill>
                <a:latin typeface="Gill Sans MT"/>
              </a:rPr>
              <a:t>Hina (adz-dzilatu) (95:4-5) </a:t>
            </a:r>
            <a:endParaRPr b="0" lang="en-GB" sz="3200" spc="-1" strike="noStrike">
              <a:solidFill>
                <a:srgbClr val="000000"/>
              </a:solidFill>
              <a:latin typeface="Gill Sans MT"/>
            </a:endParaRPr>
          </a:p>
          <a:p>
            <a:pPr marL="365760" indent="-282960">
              <a:lnSpc>
                <a:spcPct val="100000"/>
              </a:lnSpc>
              <a:spcBef>
                <a:spcPts val="601"/>
              </a:spcBef>
              <a:buClr>
                <a:srgbClr val="3891a7"/>
              </a:buClr>
              <a:buSzPct val="80000"/>
              <a:buFont typeface="Wingdings 2" charset="2"/>
              <a:buChar char=""/>
            </a:pPr>
            <a:r>
              <a:rPr b="0" lang="en-GB" sz="3200" spc="-1" strike="noStrike">
                <a:solidFill>
                  <a:srgbClr val="000000"/>
                </a:solidFill>
                <a:latin typeface="Gill Sans MT"/>
              </a:rPr>
              <a:t>Lemah (adh-dha’fu) (35:14)</a:t>
            </a:r>
            <a:endParaRPr b="0" lang="en-GB" sz="3200" spc="-1" strike="noStrike">
              <a:solidFill>
                <a:srgbClr val="000000"/>
              </a:solidFill>
              <a:latin typeface="Gill Sans MT"/>
            </a:endParaRPr>
          </a:p>
          <a:p>
            <a:pPr marL="365760" indent="-282960">
              <a:lnSpc>
                <a:spcPct val="100000"/>
              </a:lnSpc>
              <a:spcBef>
                <a:spcPts val="601"/>
              </a:spcBef>
              <a:buClr>
                <a:srgbClr val="3891a7"/>
              </a:buClr>
              <a:buSzPct val="80000"/>
              <a:buFont typeface="Wingdings 2" charset="2"/>
              <a:buChar char=""/>
            </a:pPr>
            <a:r>
              <a:rPr b="0" lang="en-GB" sz="3200" spc="-1" strike="noStrike">
                <a:solidFill>
                  <a:srgbClr val="000000"/>
                </a:solidFill>
                <a:latin typeface="Gill Sans MT"/>
              </a:rPr>
              <a:t>Berpecah belah (al-firqatu) (3:103)</a:t>
            </a:r>
            <a:endParaRPr b="0" lang="en-GB" sz="3200" spc="-1" strike="noStrike">
              <a:solidFill>
                <a:srgbClr val="000000"/>
              </a:solidFill>
              <a:latin typeface="Gill Sans MT"/>
            </a:endParaRPr>
          </a:p>
        </p:txBody>
      </p:sp>
    </p:spTree>
  </p:cSld>
  <mc:AlternateContent>
    <mc:Choice Requires="p14">
      <p:transition spd="slow" p14:dur="2000"/>
    </mc:Choice>
    <mc:Fallback>
      <p:transition spd="slow"/>
    </mc:Fallback>
  </mc:AlternateContent>
  <p:timing>
    <p:tnLst>
      <p:par>
        <p:cTn id="5" dur="indefinite" restart="never" nodeType="tmRoot">
          <p:childTnLst>
            <p:seq>
              <p:cTn id="6" dur="indefinite"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8" name="TextShape 1"/>
          <p:cNvSpPr txBox="1"/>
          <p:nvPr/>
        </p:nvSpPr>
        <p:spPr>
          <a:xfrm>
            <a:off x="1435680" y="274680"/>
            <a:ext cx="7497720" cy="1142640"/>
          </a:xfrm>
          <a:prstGeom prst="rect">
            <a:avLst/>
          </a:prstGeom>
          <a:noFill/>
          <a:ln>
            <a:noFill/>
          </a:ln>
        </p:spPr>
        <p:txBody>
          <a:bodyPr lIns="90000" rIns="90000" tIns="45000" bIns="45000" anchor="ctr">
            <a:noAutofit/>
          </a:bodyPr>
          <a:p>
            <a:pPr>
              <a:lnSpc>
                <a:spcPct val="100000"/>
              </a:lnSpc>
            </a:pPr>
            <a:r>
              <a:rPr b="0" lang="en-GB" sz="4300" spc="-1" strike="noStrike">
                <a:solidFill>
                  <a:srgbClr val="572314"/>
                </a:solidFill>
                <a:latin typeface="Gill Sans MT"/>
              </a:rPr>
              <a:t>Bodoh</a:t>
            </a:r>
            <a:endParaRPr b="0" lang="en-GB" sz="4300" spc="-1" strike="noStrike">
              <a:solidFill>
                <a:srgbClr val="000000"/>
              </a:solidFill>
              <a:latin typeface="Times New Roman"/>
            </a:endParaRPr>
          </a:p>
        </p:txBody>
      </p:sp>
      <p:sp>
        <p:nvSpPr>
          <p:cNvPr id="99" name="TextShape 2"/>
          <p:cNvSpPr txBox="1"/>
          <p:nvPr/>
        </p:nvSpPr>
        <p:spPr>
          <a:xfrm>
            <a:off x="1435680" y="1447920"/>
            <a:ext cx="7497720" cy="4800240"/>
          </a:xfrm>
          <a:prstGeom prst="rect">
            <a:avLst/>
          </a:prstGeom>
          <a:noFill/>
          <a:ln>
            <a:noFill/>
          </a:ln>
        </p:spPr>
        <p:txBody>
          <a:bodyPr lIns="90000" rIns="90000" tIns="45000" bIns="45000">
            <a:noAutofit/>
          </a:bodyPr>
          <a:p>
            <a:pPr marL="365760" indent="-282960">
              <a:lnSpc>
                <a:spcPct val="80000"/>
              </a:lnSpc>
              <a:spcBef>
                <a:spcPts val="601"/>
              </a:spcBef>
              <a:buClr>
                <a:srgbClr val="3891a7"/>
              </a:buClr>
              <a:buSzPct val="80000"/>
              <a:buFont typeface="Wingdings 2" charset="2"/>
              <a:buChar char=""/>
            </a:pPr>
            <a:r>
              <a:rPr b="0" lang="en-GB" sz="2400" spc="-1" strike="noStrike">
                <a:solidFill>
                  <a:srgbClr val="000000"/>
                </a:solidFill>
                <a:latin typeface="Gill Sans MT"/>
              </a:rPr>
              <a:t>Mereka bodoh karena tidak menerima hidayah.</a:t>
            </a:r>
            <a:endParaRPr b="0" lang="en-GB" sz="2400" spc="-1" strike="noStrike">
              <a:solidFill>
                <a:srgbClr val="000000"/>
              </a:solidFill>
              <a:latin typeface="Gill Sans MT"/>
            </a:endParaRPr>
          </a:p>
          <a:p>
            <a:pPr marL="365760" indent="-282960">
              <a:lnSpc>
                <a:spcPct val="80000"/>
              </a:lnSpc>
              <a:spcBef>
                <a:spcPts val="601"/>
              </a:spcBef>
              <a:buClr>
                <a:srgbClr val="3891a7"/>
              </a:buClr>
              <a:buSzPct val="80000"/>
              <a:buFont typeface="Wingdings 2" charset="2"/>
              <a:buChar char=""/>
            </a:pPr>
            <a:r>
              <a:rPr b="0" lang="en-GB" sz="2400" spc="-1" strike="noStrike">
                <a:solidFill>
                  <a:srgbClr val="000000"/>
                </a:solidFill>
                <a:latin typeface="Gill Sans MT"/>
              </a:rPr>
              <a:t>Abu Jahal (Bapak Kebodohan) yang diberi gelar oleh ummat Islam bukan karena dia bodoh ilmu, tetapi bodoh hidayah, sedangkan ia diberi gelar oleh kaumnya dengan julukan abu hakam (Bapak Pengadil).</a:t>
            </a:r>
            <a:endParaRPr b="0" lang="en-GB" sz="2400" spc="-1" strike="noStrike">
              <a:solidFill>
                <a:srgbClr val="000000"/>
              </a:solidFill>
              <a:latin typeface="Gill Sans MT"/>
            </a:endParaRPr>
          </a:p>
          <a:p>
            <a:pPr marL="365760" indent="-282960">
              <a:lnSpc>
                <a:spcPct val="80000"/>
              </a:lnSpc>
              <a:spcBef>
                <a:spcPts val="601"/>
              </a:spcBef>
              <a:buClr>
                <a:srgbClr val="3891a7"/>
              </a:buClr>
              <a:buSzPct val="80000"/>
              <a:buFont typeface="Wingdings 2" charset="2"/>
              <a:buChar char=""/>
            </a:pPr>
            <a:r>
              <a:rPr b="0" lang="en-GB" sz="2400" spc="-1" strike="noStrike">
                <a:solidFill>
                  <a:srgbClr val="000000"/>
                </a:solidFill>
                <a:latin typeface="Gill Sans MT"/>
              </a:rPr>
              <a:t>Tingkah laku yang mencerminkan kebodohan tidak menyadari bahwa tingkah lakunya menghancurkan dirinya. </a:t>
            </a:r>
            <a:endParaRPr b="0" lang="en-GB" sz="2400" spc="-1" strike="noStrike">
              <a:solidFill>
                <a:srgbClr val="000000"/>
              </a:solidFill>
              <a:latin typeface="Gill Sans MT"/>
            </a:endParaRPr>
          </a:p>
          <a:p>
            <a:pPr marL="365760" indent="-282960">
              <a:lnSpc>
                <a:spcPct val="80000"/>
              </a:lnSpc>
              <a:spcBef>
                <a:spcPts val="601"/>
              </a:spcBef>
              <a:buClr>
                <a:srgbClr val="3891a7"/>
              </a:buClr>
              <a:buSzPct val="80000"/>
              <a:buFont typeface="Wingdings 2" charset="2"/>
              <a:buChar char=""/>
            </a:pPr>
            <a:r>
              <a:rPr b="0" lang="en-GB" sz="2400" spc="-1" strike="noStrike">
                <a:solidFill>
                  <a:srgbClr val="000000"/>
                </a:solidFill>
                <a:latin typeface="Gill Sans MT"/>
              </a:rPr>
              <a:t>Pribadi jahiliyah tidak menyadari hakikat hidupnya, ia melihat kebaikan padahal merupakan keburukan dan sebaliknya. Keadaaan jahiliyah akan menghancurkan peradaban dan kebudayaan. Karena itu mereka adalah orang-orang yang merugi.</a:t>
            </a:r>
            <a:endParaRPr b="0" lang="en-GB" sz="2400" spc="-1" strike="noStrike">
              <a:solidFill>
                <a:srgbClr val="000000"/>
              </a:solidFill>
              <a:latin typeface="Gill Sans MT"/>
            </a:endParaRPr>
          </a:p>
          <a:p>
            <a:pPr>
              <a:lnSpc>
                <a:spcPct val="80000"/>
              </a:lnSpc>
              <a:spcBef>
                <a:spcPts val="601"/>
              </a:spcBef>
            </a:pPr>
            <a:endParaRPr b="0" lang="en-GB" sz="2400" spc="-1" strike="noStrike">
              <a:solidFill>
                <a:srgbClr val="000000"/>
              </a:solidFill>
              <a:latin typeface="Gill Sans MT"/>
            </a:endParaRPr>
          </a:p>
        </p:txBody>
      </p:sp>
    </p:spTree>
  </p:cSld>
  <mc:AlternateContent>
    <mc:Choice Requires="p14">
      <p:transition spd="slow" p14:dur="2000"/>
    </mc:Choice>
    <mc:Fallback>
      <p:transition spd="slow"/>
    </mc:Fallback>
  </mc:AlternateContent>
  <p:timing>
    <p:tnLst>
      <p:par>
        <p:cTn id="7" dur="indefinite" restart="never" nodeType="tmRoot">
          <p:childTnLst>
            <p:seq>
              <p:cTn id="8" dur="indefinite"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TextShape 1"/>
          <p:cNvSpPr txBox="1"/>
          <p:nvPr/>
        </p:nvSpPr>
        <p:spPr>
          <a:xfrm>
            <a:off x="1435680" y="274680"/>
            <a:ext cx="7497720" cy="1142640"/>
          </a:xfrm>
          <a:prstGeom prst="rect">
            <a:avLst/>
          </a:prstGeom>
          <a:noFill/>
          <a:ln>
            <a:noFill/>
          </a:ln>
        </p:spPr>
        <p:txBody>
          <a:bodyPr lIns="90000" rIns="90000" tIns="45000" bIns="45000" anchor="ctr">
            <a:noAutofit/>
          </a:bodyPr>
          <a:p>
            <a:pPr>
              <a:lnSpc>
                <a:spcPct val="100000"/>
              </a:lnSpc>
            </a:pPr>
            <a:r>
              <a:rPr b="0" lang="en-GB" sz="4300" spc="-1" strike="noStrike">
                <a:solidFill>
                  <a:srgbClr val="572314"/>
                </a:solidFill>
                <a:latin typeface="Gill Sans MT"/>
              </a:rPr>
              <a:t>Hina</a:t>
            </a:r>
            <a:endParaRPr b="0" lang="en-GB" sz="4300" spc="-1" strike="noStrike">
              <a:solidFill>
                <a:srgbClr val="000000"/>
              </a:solidFill>
              <a:latin typeface="Times New Roman"/>
            </a:endParaRPr>
          </a:p>
        </p:txBody>
      </p:sp>
      <p:sp>
        <p:nvSpPr>
          <p:cNvPr id="101" name="TextShape 2"/>
          <p:cNvSpPr txBox="1"/>
          <p:nvPr/>
        </p:nvSpPr>
        <p:spPr>
          <a:xfrm>
            <a:off x="1435680" y="1447920"/>
            <a:ext cx="7497720" cy="4800240"/>
          </a:xfrm>
          <a:prstGeom prst="rect">
            <a:avLst/>
          </a:prstGeom>
          <a:noFill/>
          <a:ln>
            <a:noFill/>
          </a:ln>
        </p:spPr>
        <p:txBody>
          <a:bodyPr lIns="90000" rIns="90000" tIns="45000" bIns="45000">
            <a:noAutofit/>
          </a:bodyPr>
          <a:p>
            <a:pPr marL="365760" indent="-282960">
              <a:lnSpc>
                <a:spcPct val="80000"/>
              </a:lnSpc>
              <a:spcBef>
                <a:spcPts val="601"/>
              </a:spcBef>
              <a:buClr>
                <a:srgbClr val="3891a7"/>
              </a:buClr>
              <a:buSzPct val="80000"/>
              <a:buFont typeface="Wingdings 2" charset="2"/>
              <a:buChar char=""/>
            </a:pPr>
            <a:r>
              <a:rPr b="0" lang="en-GB" sz="2000" spc="-1" strike="noStrike">
                <a:solidFill>
                  <a:srgbClr val="000000"/>
                </a:solidFill>
                <a:latin typeface="Gill Sans MT"/>
              </a:rPr>
              <a:t>Kehinaan yang menimpa dirinya adalah karena ia sendiri yang menjadikan dirinya hina. </a:t>
            </a:r>
            <a:endParaRPr b="0" lang="en-GB" sz="2000" spc="-1" strike="noStrike">
              <a:solidFill>
                <a:srgbClr val="000000"/>
              </a:solidFill>
              <a:latin typeface="Gill Sans MT"/>
            </a:endParaRPr>
          </a:p>
          <a:p>
            <a:pPr marL="365760" indent="-282960">
              <a:lnSpc>
                <a:spcPct val="80000"/>
              </a:lnSpc>
              <a:spcBef>
                <a:spcPts val="601"/>
              </a:spcBef>
              <a:buClr>
                <a:srgbClr val="3891a7"/>
              </a:buClr>
              <a:buSzPct val="80000"/>
              <a:buFont typeface="Wingdings 2" charset="2"/>
              <a:buChar char=""/>
            </a:pPr>
            <a:r>
              <a:rPr b="0" lang="en-GB" sz="2000" spc="-1" strike="noStrike">
                <a:solidFill>
                  <a:srgbClr val="000000"/>
                </a:solidFill>
                <a:latin typeface="Gill Sans MT"/>
              </a:rPr>
              <a:t>Hina tidak terhormat karena kebanggaan yang diciptakannya melekat di status, di kereta, di rumah, di jawatan, dan sebagainya. </a:t>
            </a:r>
            <a:endParaRPr b="0" lang="en-GB" sz="2000" spc="-1" strike="noStrike">
              <a:solidFill>
                <a:srgbClr val="000000"/>
              </a:solidFill>
              <a:latin typeface="Gill Sans MT"/>
            </a:endParaRPr>
          </a:p>
          <a:p>
            <a:pPr marL="365760" indent="-282960">
              <a:lnSpc>
                <a:spcPct val="80000"/>
              </a:lnSpc>
              <a:spcBef>
                <a:spcPts val="601"/>
              </a:spcBef>
              <a:buClr>
                <a:srgbClr val="3891a7"/>
              </a:buClr>
              <a:buSzPct val="80000"/>
              <a:buFont typeface="Wingdings 2" charset="2"/>
              <a:buChar char=""/>
            </a:pPr>
            <a:r>
              <a:rPr b="0" lang="en-GB" sz="2000" spc="-1" strike="noStrike">
                <a:solidFill>
                  <a:srgbClr val="000000"/>
                </a:solidFill>
                <a:latin typeface="Gill Sans MT"/>
              </a:rPr>
              <a:t>Kehormatan yang bersifat materi ini sementara dan kebanggaan jahiliyah akan menjauhkan ia menuju ke derajat yang lebih rendah. </a:t>
            </a:r>
            <a:endParaRPr b="0" lang="en-GB" sz="2000" spc="-1" strike="noStrike">
              <a:solidFill>
                <a:srgbClr val="000000"/>
              </a:solidFill>
              <a:latin typeface="Gill Sans MT"/>
            </a:endParaRPr>
          </a:p>
          <a:p>
            <a:pPr marL="365760" indent="-282960">
              <a:lnSpc>
                <a:spcPct val="80000"/>
              </a:lnSpc>
              <a:spcBef>
                <a:spcPts val="601"/>
              </a:spcBef>
              <a:buClr>
                <a:srgbClr val="3891a7"/>
              </a:buClr>
              <a:buSzPct val="80000"/>
              <a:buFont typeface="Wingdings 2" charset="2"/>
              <a:buChar char=""/>
            </a:pPr>
            <a:r>
              <a:rPr b="0" lang="en-GB" sz="2000" spc="-1" strike="noStrike">
                <a:solidFill>
                  <a:srgbClr val="000000"/>
                </a:solidFill>
                <a:latin typeface="Gill Sans MT"/>
              </a:rPr>
              <a:t>Kehinaan terjadi apabila mereka tidak menghargai dirinya sebagai manusia yang mulia. </a:t>
            </a:r>
            <a:endParaRPr b="0" lang="en-GB" sz="2000" spc="-1" strike="noStrike">
              <a:solidFill>
                <a:srgbClr val="000000"/>
              </a:solidFill>
              <a:latin typeface="Gill Sans MT"/>
            </a:endParaRPr>
          </a:p>
          <a:p>
            <a:pPr marL="365760" indent="-282960">
              <a:lnSpc>
                <a:spcPct val="80000"/>
              </a:lnSpc>
              <a:spcBef>
                <a:spcPts val="601"/>
              </a:spcBef>
              <a:buClr>
                <a:srgbClr val="3891a7"/>
              </a:buClr>
              <a:buSzPct val="80000"/>
              <a:buFont typeface="Wingdings 2" charset="2"/>
              <a:buChar char=""/>
            </a:pPr>
            <a:r>
              <a:rPr b="0" lang="en-GB" sz="2000" spc="-1" strike="noStrike">
                <a:solidFill>
                  <a:srgbClr val="000000"/>
                </a:solidFill>
                <a:latin typeface="Gill Sans MT"/>
              </a:rPr>
              <a:t>Tindakan bodoh akan menjadikannya hina, walaupun tindakan tersebut dihiasi dengan berbagai kebanggaan, tetapi pada hakikatnya menipu. </a:t>
            </a:r>
            <a:endParaRPr b="0" lang="en-GB" sz="2000" spc="-1" strike="noStrike">
              <a:solidFill>
                <a:srgbClr val="000000"/>
              </a:solidFill>
              <a:latin typeface="Gill Sans MT"/>
            </a:endParaRPr>
          </a:p>
          <a:p>
            <a:pPr marL="365760" indent="-282960">
              <a:lnSpc>
                <a:spcPct val="80000"/>
              </a:lnSpc>
              <a:spcBef>
                <a:spcPts val="601"/>
              </a:spcBef>
              <a:buClr>
                <a:srgbClr val="3891a7"/>
              </a:buClr>
              <a:buSzPct val="80000"/>
              <a:buFont typeface="Wingdings 2" charset="2"/>
              <a:buChar char=""/>
            </a:pPr>
            <a:r>
              <a:rPr b="0" lang="en-GB" sz="2000" spc="-1" strike="noStrike">
                <a:solidFill>
                  <a:srgbClr val="000000"/>
                </a:solidFill>
                <a:latin typeface="Gill Sans MT"/>
              </a:rPr>
              <a:t>Kehinaan mereka dikarenakan mereka lebih senang dengan sesuatu yang bernilai rendah daripada yang bernilai mulia yang datang dari sisi Allah SWT, sebagaimana kebodohan Bani Isra’il dalam firman Allah SWT : 2: 84-86 lihat juga 2: 16-18</a:t>
            </a:r>
            <a:endParaRPr b="0" lang="en-GB" sz="2000" spc="-1" strike="noStrike">
              <a:solidFill>
                <a:srgbClr val="000000"/>
              </a:solidFill>
              <a:latin typeface="Gill Sans MT"/>
            </a:endParaRPr>
          </a:p>
        </p:txBody>
      </p:sp>
    </p:spTree>
  </p:cSld>
  <mc:AlternateContent>
    <mc:Choice Requires="p14">
      <p:transition spd="slow" p14:dur="2000"/>
    </mc:Choice>
    <mc:Fallback>
      <p:transition spd="slow"/>
    </mc:Fallback>
  </mc:AlternateContent>
  <p:timing>
    <p:tnLst>
      <p:par>
        <p:cTn id="9" dur="indefinite" restart="never" nodeType="tmRoot">
          <p:childTnLst>
            <p:seq>
              <p:cTn id="10" dur="indefinite"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2" name="TextShape 1"/>
          <p:cNvSpPr txBox="1"/>
          <p:nvPr/>
        </p:nvSpPr>
        <p:spPr>
          <a:xfrm>
            <a:off x="1435680" y="274680"/>
            <a:ext cx="7497720" cy="1142640"/>
          </a:xfrm>
          <a:prstGeom prst="rect">
            <a:avLst/>
          </a:prstGeom>
          <a:noFill/>
          <a:ln>
            <a:noFill/>
          </a:ln>
        </p:spPr>
        <p:txBody>
          <a:bodyPr lIns="90000" rIns="90000" tIns="45000" bIns="45000" anchor="ctr">
            <a:noAutofit/>
          </a:bodyPr>
          <a:p>
            <a:pPr>
              <a:lnSpc>
                <a:spcPct val="100000"/>
              </a:lnSpc>
            </a:pPr>
            <a:r>
              <a:rPr b="0" lang="en-GB" sz="4300" spc="-1" strike="noStrike">
                <a:solidFill>
                  <a:srgbClr val="572314"/>
                </a:solidFill>
                <a:latin typeface="Gill Sans MT"/>
              </a:rPr>
              <a:t>Lemah</a:t>
            </a:r>
            <a:endParaRPr b="0" lang="en-GB" sz="4300" spc="-1" strike="noStrike">
              <a:solidFill>
                <a:srgbClr val="000000"/>
              </a:solidFill>
              <a:latin typeface="Times New Roman"/>
            </a:endParaRPr>
          </a:p>
        </p:txBody>
      </p:sp>
      <p:sp>
        <p:nvSpPr>
          <p:cNvPr id="103" name="TextShape 2"/>
          <p:cNvSpPr txBox="1"/>
          <p:nvPr/>
        </p:nvSpPr>
        <p:spPr>
          <a:xfrm>
            <a:off x="1435680" y="1447920"/>
            <a:ext cx="7497720" cy="4800240"/>
          </a:xfrm>
          <a:prstGeom prst="rect">
            <a:avLst/>
          </a:prstGeom>
          <a:noFill/>
          <a:ln>
            <a:noFill/>
          </a:ln>
        </p:spPr>
        <p:txBody>
          <a:bodyPr lIns="90000" rIns="90000" tIns="45000" bIns="45000">
            <a:noAutofit/>
          </a:bodyPr>
          <a:p>
            <a:pPr marL="365760" indent="-282960">
              <a:lnSpc>
                <a:spcPct val="100000"/>
              </a:lnSpc>
              <a:spcBef>
                <a:spcPts val="601"/>
              </a:spcBef>
              <a:buClr>
                <a:srgbClr val="3891a7"/>
              </a:buClr>
              <a:buSzPct val="80000"/>
              <a:buFont typeface="Wingdings 2" charset="2"/>
              <a:buChar char=""/>
            </a:pPr>
            <a:r>
              <a:rPr b="0" lang="en-GB" sz="2800" spc="-1" strike="noStrike">
                <a:solidFill>
                  <a:srgbClr val="000000"/>
                </a:solidFill>
                <a:latin typeface="Gill Sans MT"/>
              </a:rPr>
              <a:t>Kelemahan karena masa dihabiskan untuk hawa nafsu dan kepakaran digunakan untuk sementara dan kerusakan. </a:t>
            </a:r>
            <a:endParaRPr b="0" lang="en-GB" sz="2800" spc="-1" strike="noStrike">
              <a:solidFill>
                <a:srgbClr val="000000"/>
              </a:solidFill>
              <a:latin typeface="Gill Sans MT"/>
            </a:endParaRPr>
          </a:p>
          <a:p>
            <a:pPr marL="365760" indent="-282960">
              <a:lnSpc>
                <a:spcPct val="100000"/>
              </a:lnSpc>
              <a:spcBef>
                <a:spcPts val="601"/>
              </a:spcBef>
              <a:buClr>
                <a:srgbClr val="3891a7"/>
              </a:buClr>
              <a:buSzPct val="80000"/>
              <a:buFont typeface="Wingdings 2" charset="2"/>
              <a:buChar char=""/>
            </a:pPr>
            <a:r>
              <a:rPr b="0" lang="en-GB" sz="2800" spc="-1" strike="noStrike">
                <a:solidFill>
                  <a:srgbClr val="000000"/>
                </a:solidFill>
                <a:latin typeface="Gill Sans MT"/>
              </a:rPr>
              <a:t>Kelemahan ini terjadi karena individu jahiliyah tidak dapat menghargai dirinya sehingga ia tidak boleh mengaktualkan potensinya. </a:t>
            </a:r>
            <a:endParaRPr b="0" lang="en-GB" sz="2800" spc="-1" strike="noStrike">
              <a:solidFill>
                <a:srgbClr val="000000"/>
              </a:solidFill>
              <a:latin typeface="Gill Sans MT"/>
            </a:endParaRPr>
          </a:p>
          <a:p>
            <a:pPr marL="365760" indent="-282960">
              <a:lnSpc>
                <a:spcPct val="100000"/>
              </a:lnSpc>
              <a:spcBef>
                <a:spcPts val="601"/>
              </a:spcBef>
              <a:buClr>
                <a:srgbClr val="3891a7"/>
              </a:buClr>
              <a:buSzPct val="80000"/>
              <a:buFont typeface="Wingdings 2" charset="2"/>
              <a:buChar char=""/>
            </a:pPr>
            <a:r>
              <a:rPr b="0" lang="en-GB" sz="2800" spc="-1" strike="noStrike">
                <a:solidFill>
                  <a:srgbClr val="000000"/>
                </a:solidFill>
                <a:latin typeface="Gill Sans MT"/>
              </a:rPr>
              <a:t>Tidak adanya iman atau jahiliyah menjadikan dirinya tidak ada dukungan dan tidak mempunyai energi.</a:t>
            </a:r>
            <a:endParaRPr b="0" lang="en-GB" sz="2800" spc="-1" strike="noStrike">
              <a:solidFill>
                <a:srgbClr val="000000"/>
              </a:solidFill>
              <a:latin typeface="Gill Sans MT"/>
            </a:endParaRPr>
          </a:p>
        </p:txBody>
      </p:sp>
    </p:spTree>
  </p:cSld>
  <mc:AlternateContent>
    <mc:Choice Requires="p14">
      <p:transition spd="slow" p14:dur="2000"/>
    </mc:Choice>
    <mc:Fallback>
      <p:transition spd="slow"/>
    </mc:Fallback>
  </mc:AlternateContent>
  <p:timing>
    <p:tnLst>
      <p:par>
        <p:cTn id="11" dur="indefinite" restart="never" nodeType="tmRoot">
          <p:childTnLst>
            <p:seq>
              <p:cTn id="12" dur="indefinite"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TextShape 1"/>
          <p:cNvSpPr txBox="1"/>
          <p:nvPr/>
        </p:nvSpPr>
        <p:spPr>
          <a:xfrm>
            <a:off x="1435680" y="274680"/>
            <a:ext cx="7497720" cy="1142640"/>
          </a:xfrm>
          <a:prstGeom prst="rect">
            <a:avLst/>
          </a:prstGeom>
          <a:noFill/>
          <a:ln>
            <a:noFill/>
          </a:ln>
        </p:spPr>
        <p:txBody>
          <a:bodyPr lIns="90000" rIns="90000" tIns="45000" bIns="45000" anchor="ctr">
            <a:noAutofit/>
          </a:bodyPr>
          <a:p>
            <a:pPr>
              <a:lnSpc>
                <a:spcPct val="100000"/>
              </a:lnSpc>
            </a:pPr>
            <a:r>
              <a:rPr b="0" lang="en-GB" sz="4300" spc="-1" strike="noStrike">
                <a:solidFill>
                  <a:srgbClr val="572314"/>
                </a:solidFill>
                <a:latin typeface="Gill Sans MT"/>
              </a:rPr>
              <a:t>Berpecah belah</a:t>
            </a:r>
            <a:endParaRPr b="0" lang="en-GB" sz="4300" spc="-1" strike="noStrike">
              <a:solidFill>
                <a:srgbClr val="000000"/>
              </a:solidFill>
              <a:latin typeface="Times New Roman"/>
            </a:endParaRPr>
          </a:p>
        </p:txBody>
      </p:sp>
      <p:sp>
        <p:nvSpPr>
          <p:cNvPr id="105" name="TextShape 2"/>
          <p:cNvSpPr txBox="1"/>
          <p:nvPr/>
        </p:nvSpPr>
        <p:spPr>
          <a:xfrm>
            <a:off x="1435680" y="1447920"/>
            <a:ext cx="7497720" cy="4800240"/>
          </a:xfrm>
          <a:prstGeom prst="rect">
            <a:avLst/>
          </a:prstGeom>
          <a:noFill/>
          <a:ln>
            <a:noFill/>
          </a:ln>
        </p:spPr>
        <p:txBody>
          <a:bodyPr lIns="90000" rIns="90000" tIns="45000" bIns="45000">
            <a:noAutofit/>
          </a:bodyPr>
          <a:p>
            <a:pPr marL="365760" indent="-282960">
              <a:lnSpc>
                <a:spcPct val="90000"/>
              </a:lnSpc>
              <a:spcBef>
                <a:spcPts val="601"/>
              </a:spcBef>
              <a:buClr>
                <a:srgbClr val="3891a7"/>
              </a:buClr>
              <a:buSzPct val="80000"/>
              <a:buFont typeface="Wingdings 2" charset="2"/>
              <a:buChar char=""/>
            </a:pPr>
            <a:r>
              <a:rPr b="0" lang="en-GB" sz="2400" spc="-1" strike="noStrike">
                <a:solidFill>
                  <a:srgbClr val="000000"/>
                </a:solidFill>
                <a:latin typeface="Gill Sans MT"/>
              </a:rPr>
              <a:t>Umat jahiliyah pegangan mereka tidak jelas dan pegangan tersebut hanyalah hawa nafsu. </a:t>
            </a:r>
            <a:endParaRPr b="0" lang="en-GB" sz="2400" spc="-1" strike="noStrike">
              <a:solidFill>
                <a:srgbClr val="000000"/>
              </a:solidFill>
              <a:latin typeface="Gill Sans MT"/>
            </a:endParaRPr>
          </a:p>
          <a:p>
            <a:pPr marL="365760" indent="-282960">
              <a:lnSpc>
                <a:spcPct val="90000"/>
              </a:lnSpc>
              <a:spcBef>
                <a:spcPts val="601"/>
              </a:spcBef>
              <a:buClr>
                <a:srgbClr val="3891a7"/>
              </a:buClr>
              <a:buSzPct val="80000"/>
              <a:buFont typeface="Wingdings 2" charset="2"/>
              <a:buChar char=""/>
            </a:pPr>
            <a:r>
              <a:rPr b="0" lang="en-GB" sz="2400" spc="-1" strike="noStrike">
                <a:solidFill>
                  <a:srgbClr val="000000"/>
                </a:solidFill>
                <a:latin typeface="Gill Sans MT"/>
              </a:rPr>
              <a:t>Hawa nafsu tidak mempunyai kekuatan, ia senantiasa bergerak mengikuti angin; dan hawa nafsu pun tidak ada muara sehingga hawa nafsu senantiasa berubah dan tidak mempunyai arah.</a:t>
            </a:r>
            <a:endParaRPr b="0" lang="en-GB" sz="2400" spc="-1" strike="noStrike">
              <a:solidFill>
                <a:srgbClr val="000000"/>
              </a:solidFill>
              <a:latin typeface="Gill Sans MT"/>
            </a:endParaRPr>
          </a:p>
          <a:p>
            <a:pPr marL="365760" indent="-282960">
              <a:lnSpc>
                <a:spcPct val="90000"/>
              </a:lnSpc>
              <a:spcBef>
                <a:spcPts val="601"/>
              </a:spcBef>
              <a:buClr>
                <a:srgbClr val="3891a7"/>
              </a:buClr>
              <a:buSzPct val="80000"/>
              <a:buFont typeface="Wingdings 2" charset="2"/>
              <a:buChar char=""/>
            </a:pPr>
            <a:r>
              <a:rPr b="0" lang="en-GB" sz="2400" spc="-1" strike="noStrike">
                <a:solidFill>
                  <a:srgbClr val="000000"/>
                </a:solidFill>
                <a:latin typeface="Gill Sans MT"/>
              </a:rPr>
              <a:t>Pegangan hawa nafsu akan menjadikan kita tidak mempunyai panduan yang jelas bahkan akan menyesatkan. </a:t>
            </a:r>
            <a:endParaRPr b="0" lang="en-GB" sz="2400" spc="-1" strike="noStrike">
              <a:solidFill>
                <a:srgbClr val="000000"/>
              </a:solidFill>
              <a:latin typeface="Gill Sans MT"/>
            </a:endParaRPr>
          </a:p>
          <a:p>
            <a:pPr marL="365760" indent="-282960">
              <a:lnSpc>
                <a:spcPct val="90000"/>
              </a:lnSpc>
              <a:spcBef>
                <a:spcPts val="601"/>
              </a:spcBef>
              <a:buClr>
                <a:srgbClr val="3891a7"/>
              </a:buClr>
              <a:buSzPct val="80000"/>
              <a:buFont typeface="Wingdings 2" charset="2"/>
              <a:buChar char=""/>
            </a:pPr>
            <a:r>
              <a:rPr b="0" lang="en-GB" sz="2400" spc="-1" strike="noStrike">
                <a:solidFill>
                  <a:srgbClr val="000000"/>
                </a:solidFill>
                <a:latin typeface="Gill Sans MT"/>
              </a:rPr>
              <a:t>Perpecahan muncul karena tidak ada yang dapat dipegang, kesepakatan atau perjanjian akan mudah berubah sesuai dengan ciri hawa nafsunya. </a:t>
            </a:r>
            <a:endParaRPr b="0" lang="en-GB" sz="2400" spc="-1" strike="noStrike">
              <a:solidFill>
                <a:srgbClr val="000000"/>
              </a:solidFill>
              <a:latin typeface="Gill Sans MT"/>
            </a:endParaRPr>
          </a:p>
          <a:p>
            <a:pPr>
              <a:lnSpc>
                <a:spcPct val="90000"/>
              </a:lnSpc>
              <a:spcBef>
                <a:spcPts val="601"/>
              </a:spcBef>
            </a:pPr>
            <a:endParaRPr b="0" lang="en-GB" sz="2400" spc="-1" strike="noStrike">
              <a:solidFill>
                <a:srgbClr val="000000"/>
              </a:solidFill>
              <a:latin typeface="Gill Sans MT"/>
            </a:endParaRPr>
          </a:p>
        </p:txBody>
      </p:sp>
    </p:spTree>
  </p:cSld>
  <mc:AlternateContent>
    <mc:Choice Requires="p14">
      <p:transition spd="slow" p14:dur="2000"/>
    </mc:Choice>
    <mc:Fallback>
      <p:transition spd="slow"/>
    </mc:Fallback>
  </mc:AlternateContent>
  <p:timing>
    <p:tnLst>
      <p:par>
        <p:cTn id="13" dur="indefinite" restart="never" nodeType="tmRoot">
          <p:childTnLst>
            <p:seq>
              <p:cTn id="14" dur="indefinite"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6" name="TextShape 1"/>
          <p:cNvSpPr txBox="1"/>
          <p:nvPr/>
        </p:nvSpPr>
        <p:spPr>
          <a:xfrm>
            <a:off x="1435680" y="274680"/>
            <a:ext cx="7497720" cy="1142640"/>
          </a:xfrm>
          <a:prstGeom prst="rect">
            <a:avLst/>
          </a:prstGeom>
          <a:noFill/>
          <a:ln>
            <a:noFill/>
          </a:ln>
        </p:spPr>
        <p:txBody>
          <a:bodyPr lIns="90000" rIns="90000" tIns="45000" bIns="45000" anchor="ctr">
            <a:normAutofit fontScale="83000"/>
          </a:bodyPr>
          <a:p>
            <a:pPr marL="838080" indent="-837720">
              <a:lnSpc>
                <a:spcPct val="100000"/>
              </a:lnSpc>
            </a:pPr>
            <a:r>
              <a:rPr b="1" lang="en-GB" sz="4000" spc="-1" strike="noStrike">
                <a:solidFill>
                  <a:srgbClr val="572314"/>
                </a:solidFill>
                <a:latin typeface="Gill Sans MT"/>
              </a:rPr>
              <a:t>Berada di dalam kesesatan yang nyata</a:t>
            </a:r>
            <a:endParaRPr b="0" lang="en-GB" sz="4000" spc="-1" strike="noStrike">
              <a:solidFill>
                <a:srgbClr val="000000"/>
              </a:solidFill>
              <a:latin typeface="Times New Roman"/>
            </a:endParaRPr>
          </a:p>
        </p:txBody>
      </p:sp>
      <p:sp>
        <p:nvSpPr>
          <p:cNvPr id="107" name="TextShape 2"/>
          <p:cNvSpPr txBox="1"/>
          <p:nvPr/>
        </p:nvSpPr>
        <p:spPr>
          <a:xfrm>
            <a:off x="1435680" y="1447920"/>
            <a:ext cx="7497720" cy="4800240"/>
          </a:xfrm>
          <a:prstGeom prst="rect">
            <a:avLst/>
          </a:prstGeom>
          <a:noFill/>
          <a:ln>
            <a:noFill/>
          </a:ln>
        </p:spPr>
        <p:txBody>
          <a:bodyPr lIns="90000" rIns="90000" tIns="45000" bIns="45000">
            <a:noAutofit/>
          </a:bodyPr>
          <a:p>
            <a:pPr marL="365760" indent="-282960">
              <a:lnSpc>
                <a:spcPct val="80000"/>
              </a:lnSpc>
              <a:spcBef>
                <a:spcPts val="601"/>
              </a:spcBef>
              <a:buClr>
                <a:srgbClr val="3891a7"/>
              </a:buClr>
              <a:buSzPct val="80000"/>
              <a:buFont typeface="Wingdings 2" charset="2"/>
              <a:buChar char=""/>
            </a:pPr>
            <a:r>
              <a:rPr b="0" lang="en-GB" sz="2000" spc="-1" strike="noStrike">
                <a:solidFill>
                  <a:srgbClr val="000000"/>
                </a:solidFill>
                <a:latin typeface="Gill Sans MT"/>
              </a:rPr>
              <a:t>Allah SWT menyebutkan bahwa mereka sebelum kedatangan Rasul dalam kondisi jahiliyah (kesesatan yang nyata). </a:t>
            </a:r>
            <a:endParaRPr b="0" lang="en-GB" sz="2000" spc="-1" strike="noStrike">
              <a:solidFill>
                <a:srgbClr val="000000"/>
              </a:solidFill>
              <a:latin typeface="Gill Sans MT"/>
            </a:endParaRPr>
          </a:p>
          <a:p>
            <a:pPr marL="365760" indent="-282960">
              <a:lnSpc>
                <a:spcPct val="80000"/>
              </a:lnSpc>
              <a:spcBef>
                <a:spcPts val="601"/>
              </a:spcBef>
              <a:buClr>
                <a:srgbClr val="3891a7"/>
              </a:buClr>
              <a:buSzPct val="80000"/>
              <a:buFont typeface="Wingdings 2" charset="2"/>
              <a:buChar char=""/>
            </a:pPr>
            <a:r>
              <a:rPr b="0" lang="en-GB" sz="2000" spc="-1" strike="noStrike">
                <a:solidFill>
                  <a:srgbClr val="000000"/>
                </a:solidFill>
                <a:latin typeface="Gill Sans MT"/>
              </a:rPr>
              <a:t>Kesesatan ini mempunyai berbagai ciri dan akibat yang jelas. </a:t>
            </a:r>
            <a:endParaRPr b="0" lang="en-GB" sz="2000" spc="-1" strike="noStrike">
              <a:solidFill>
                <a:srgbClr val="000000"/>
              </a:solidFill>
              <a:latin typeface="Gill Sans MT"/>
            </a:endParaRPr>
          </a:p>
          <a:p>
            <a:pPr marL="365760" indent="-282960">
              <a:lnSpc>
                <a:spcPct val="80000"/>
              </a:lnSpc>
              <a:spcBef>
                <a:spcPts val="601"/>
              </a:spcBef>
              <a:buClr>
                <a:srgbClr val="3891a7"/>
              </a:buClr>
              <a:buSzPct val="80000"/>
              <a:buFont typeface="Wingdings 2" charset="2"/>
              <a:buChar char=""/>
            </a:pPr>
            <a:r>
              <a:rPr b="0" lang="en-GB" sz="2000" spc="-1" strike="noStrike">
                <a:solidFill>
                  <a:srgbClr val="000000"/>
                </a:solidFill>
                <a:latin typeface="Gill Sans MT"/>
              </a:rPr>
              <a:t>Kesesatan berarti dipengaruhi oleh setan dan menjadikan setan sebagai kawan, serta bertingkah laku yang berlawanan dengan nilai Islam. </a:t>
            </a:r>
            <a:endParaRPr b="0" lang="en-GB" sz="2000" spc="-1" strike="noStrike">
              <a:solidFill>
                <a:srgbClr val="000000"/>
              </a:solidFill>
              <a:latin typeface="Gill Sans MT"/>
            </a:endParaRPr>
          </a:p>
          <a:p>
            <a:pPr marL="365760" indent="-282960">
              <a:lnSpc>
                <a:spcPct val="80000"/>
              </a:lnSpc>
              <a:spcBef>
                <a:spcPts val="601"/>
              </a:spcBef>
              <a:buClr>
                <a:srgbClr val="3891a7"/>
              </a:buClr>
              <a:buSzPct val="80000"/>
              <a:buFont typeface="Wingdings 2" charset="2"/>
              <a:buChar char=""/>
            </a:pPr>
            <a:r>
              <a:rPr b="0" lang="en-GB" sz="2000" spc="-1" strike="noStrike">
                <a:solidFill>
                  <a:srgbClr val="000000"/>
                </a:solidFill>
                <a:latin typeface="Gill Sans MT"/>
              </a:rPr>
              <a:t>Kesesatan juga berarti mengamalkan sesuatu yang dilarang. Akibat kejahiliyahan itulah sehingga mereka berada dalam kesesatan yang nyata.</a:t>
            </a:r>
            <a:endParaRPr b="0" lang="en-GB" sz="2000" spc="-1" strike="noStrike">
              <a:solidFill>
                <a:srgbClr val="000000"/>
              </a:solidFill>
              <a:latin typeface="Gill Sans MT"/>
            </a:endParaRPr>
          </a:p>
          <a:p>
            <a:pPr marL="365760" indent="-282960">
              <a:lnSpc>
                <a:spcPct val="80000"/>
              </a:lnSpc>
              <a:spcBef>
                <a:spcPts val="601"/>
              </a:spcBef>
              <a:buClr>
                <a:srgbClr val="3891a7"/>
              </a:buClr>
              <a:buSzPct val="80000"/>
              <a:buFont typeface="Wingdings 2" charset="2"/>
              <a:buChar char=""/>
            </a:pPr>
            <a:r>
              <a:rPr b="0" lang="en-GB" sz="2000" spc="-1" strike="noStrike">
                <a:solidFill>
                  <a:srgbClr val="000000"/>
                </a:solidFill>
                <a:latin typeface="Gill Sans MT"/>
              </a:rPr>
              <a:t>62:2 ; Dialah yang mengutus kepada kaum yang buta huruf seorang Rasul di antara mereka, yang membacakan ayat-ayatNya kepada mereka, mensucikan mereka, dan mengajarkan kepada mereka Kitab dan Hikmah (As Sunnah). Dan sesungguhnya mereka sebelumnya benar-benar dalam kesesatan yang nyata.</a:t>
            </a:r>
            <a:endParaRPr b="0" lang="en-GB" sz="2000" spc="-1" strike="noStrike">
              <a:solidFill>
                <a:srgbClr val="000000"/>
              </a:solidFill>
              <a:latin typeface="Gill Sans MT"/>
            </a:endParaRPr>
          </a:p>
        </p:txBody>
      </p:sp>
    </p:spTree>
  </p:cSld>
  <mc:AlternateContent>
    <mc:Choice Requires="p14">
      <p:transition spd="slow" p14:dur="2000"/>
    </mc:Choice>
    <mc:Fallback>
      <p:transition spd="slow"/>
    </mc:Fallback>
  </mc:AlternateContent>
  <p:timing>
    <p:tnLst>
      <p:par>
        <p:cTn id="15" dur="indefinite" restart="never" nodeType="tmRoot">
          <p:childTnLst>
            <p:seq>
              <p:cTn id="16" dur="indefinite" nodeType="mainSeq"/>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 name="TextShape 1"/>
          <p:cNvSpPr txBox="1"/>
          <p:nvPr/>
        </p:nvSpPr>
        <p:spPr>
          <a:xfrm>
            <a:off x="1435680" y="274680"/>
            <a:ext cx="7497720" cy="1142640"/>
          </a:xfrm>
          <a:prstGeom prst="rect">
            <a:avLst/>
          </a:prstGeom>
          <a:noFill/>
          <a:ln>
            <a:noFill/>
          </a:ln>
        </p:spPr>
        <p:txBody>
          <a:bodyPr lIns="90000" rIns="90000" tIns="45000" bIns="45000" anchor="ctr">
            <a:normAutofit fontScale="45000"/>
          </a:bodyPr>
          <a:p>
            <a:pPr>
              <a:lnSpc>
                <a:spcPct val="100000"/>
              </a:lnSpc>
            </a:pPr>
            <a:r>
              <a:rPr b="1" lang="en-GB" sz="4000" spc="-1" strike="noStrike">
                <a:solidFill>
                  <a:srgbClr val="572314"/>
                </a:solidFill>
                <a:latin typeface="Gill Sans MT"/>
              </a:rPr>
              <a:t>Allah melalui Rasulnya memberikan tarbiyah</a:t>
            </a:r>
            <a:br/>
            <a:endParaRPr b="0" lang="en-GB" sz="4000" spc="-1" strike="noStrike">
              <a:solidFill>
                <a:srgbClr val="000000"/>
              </a:solidFill>
              <a:latin typeface="Times New Roman"/>
            </a:endParaRPr>
          </a:p>
        </p:txBody>
      </p:sp>
      <p:sp>
        <p:nvSpPr>
          <p:cNvPr id="109" name="TextShape 2"/>
          <p:cNvSpPr txBox="1"/>
          <p:nvPr/>
        </p:nvSpPr>
        <p:spPr>
          <a:xfrm>
            <a:off x="685800" y="1628640"/>
            <a:ext cx="7772040" cy="4466880"/>
          </a:xfrm>
          <a:prstGeom prst="rect">
            <a:avLst/>
          </a:prstGeom>
          <a:noFill/>
          <a:ln>
            <a:noFill/>
          </a:ln>
        </p:spPr>
        <p:txBody>
          <a:bodyPr lIns="90000" rIns="90000" tIns="45000" bIns="45000">
            <a:normAutofit fontScale="78000"/>
          </a:bodyPr>
          <a:p>
            <a:pPr marL="609480" indent="-609120">
              <a:lnSpc>
                <a:spcPct val="80000"/>
              </a:lnSpc>
              <a:spcBef>
                <a:spcPts val="601"/>
              </a:spcBef>
              <a:buClr>
                <a:srgbClr val="3891a7"/>
              </a:buClr>
              <a:buSzPct val="80000"/>
              <a:buFont typeface="Wingdings 2" charset="2"/>
              <a:buChar char=""/>
            </a:pPr>
            <a:r>
              <a:rPr b="0" lang="en-GB" sz="2800" spc="-1" strike="noStrike">
                <a:solidFill>
                  <a:srgbClr val="000000"/>
                </a:solidFill>
                <a:latin typeface="Gill Sans MT"/>
              </a:rPr>
              <a:t>Turunnya Islam dengan kedatangan rasul adalah cara untuk mengatasi dan menyelesaikan masalah masyarakat jahiliyah. </a:t>
            </a:r>
            <a:endParaRPr b="0" lang="en-GB" sz="2800" spc="-1" strike="noStrike">
              <a:solidFill>
                <a:srgbClr val="000000"/>
              </a:solidFill>
              <a:latin typeface="Gill Sans MT"/>
            </a:endParaRPr>
          </a:p>
          <a:p>
            <a:pPr marL="609480" indent="-609120">
              <a:lnSpc>
                <a:spcPct val="80000"/>
              </a:lnSpc>
              <a:spcBef>
                <a:spcPts val="601"/>
              </a:spcBef>
              <a:buClr>
                <a:srgbClr val="3891a7"/>
              </a:buClr>
              <a:buSzPct val="80000"/>
              <a:buFont typeface="Wingdings 2" charset="2"/>
              <a:buChar char=""/>
            </a:pPr>
            <a:r>
              <a:rPr b="0" lang="en-GB" sz="2800" spc="-1" strike="noStrike">
                <a:solidFill>
                  <a:srgbClr val="000000"/>
                </a:solidFill>
                <a:latin typeface="Gill Sans MT"/>
              </a:rPr>
              <a:t>Allah SWT menurunkan ayatNya dan diterima rasul yang kemudian disampaikan kepada manusia melalui tarbiyah yang merupakan gerakan penyelamatan atas kerusakan yang disebabkan oleh masyarakat jahiliyah di masa itu. </a:t>
            </a:r>
            <a:endParaRPr b="0" lang="en-GB" sz="2800" spc="-1" strike="noStrike">
              <a:solidFill>
                <a:srgbClr val="000000"/>
              </a:solidFill>
              <a:latin typeface="Gill Sans MT"/>
            </a:endParaRPr>
          </a:p>
          <a:p>
            <a:pPr marL="609480" indent="-609120">
              <a:lnSpc>
                <a:spcPct val="80000"/>
              </a:lnSpc>
              <a:spcBef>
                <a:spcPts val="601"/>
              </a:spcBef>
              <a:buClr>
                <a:srgbClr val="3891a7"/>
              </a:buClr>
              <a:buSzPct val="80000"/>
              <a:buFont typeface="Wingdings 2" charset="2"/>
              <a:buChar char=""/>
            </a:pPr>
            <a:r>
              <a:rPr b="0" lang="en-GB" sz="2800" spc="-1" strike="noStrike">
                <a:solidFill>
                  <a:srgbClr val="000000"/>
                </a:solidFill>
                <a:latin typeface="Gill Sans MT"/>
              </a:rPr>
              <a:t>Namun demikian peranan tarbiyah di saat ini masih sangat diutamakan mengingat keadaan jahiliyah terdapat kesamaan.</a:t>
            </a:r>
            <a:endParaRPr b="0" lang="en-GB" sz="2800" spc="-1" strike="noStrike">
              <a:solidFill>
                <a:srgbClr val="000000"/>
              </a:solidFill>
              <a:latin typeface="Gill Sans MT"/>
            </a:endParaRPr>
          </a:p>
        </p:txBody>
      </p:sp>
    </p:spTree>
  </p:cSld>
  <mc:AlternateContent>
    <mc:Choice Requires="p14">
      <p:transition spd="slow" p14:dur="2000"/>
    </mc:Choice>
    <mc:Fallback>
      <p:transition spd="slow"/>
    </mc:Fallback>
  </mc:AlternateContent>
  <p:timing>
    <p:tnLst>
      <p:par>
        <p:cTn id="17" dur="indefinite" restart="never" nodeType="tmRoot">
          <p:childTnLst>
            <p:seq>
              <p:cTn id="18" dur="indefinite"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Solstice</Template>
  <TotalTime>529</TotalTime>
  <Application>LibreOffice/6.1.5.2$Linux_X86_64 LibreOffice_project/10$Build-2</Application>
  <Words>1691</Words>
  <Paragraphs>92</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2006-03-05T22:40:43Z</dcterms:created>
  <dc:creator>Ibrahim</dc:creator>
  <dc:description/>
  <dc:language>en-US</dc:language>
  <cp:lastModifiedBy/>
  <dcterms:modified xsi:type="dcterms:W3CDTF">2020-10-09T08:28:00Z</dcterms:modified>
  <cp:revision>21</cp:revision>
  <dc:subject/>
  <dc:title>URGENSI TARBIYAH</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12.0000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On-screen Show (4:3)</vt:lpwstr>
  </property>
  <property fmtid="{D5CDD505-2E9C-101B-9397-08002B2CF9AE}" pid="9" name="ScaleCrop">
    <vt:bool>0</vt:bool>
  </property>
  <property fmtid="{D5CDD505-2E9C-101B-9397-08002B2CF9AE}" pid="10" name="ShareDoc">
    <vt:bool>0</vt:bool>
  </property>
  <property fmtid="{D5CDD505-2E9C-101B-9397-08002B2CF9AE}" pid="11" name="Slides">
    <vt:i4>20</vt:i4>
  </property>
</Properties>
</file>