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3" r:id="rId5"/>
    <p:sldId id="304" r:id="rId6"/>
    <p:sldId id="305" r:id="rId7"/>
    <p:sldId id="306" r:id="rId8"/>
    <p:sldId id="307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8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Akuntansi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Memelihara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Fungsi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r>
              <a:rPr lang="en-US" dirty="0" smtClean="0">
                <a:latin typeface="Cambria" panose="02040503050406030204" pitchFamily="18" charset="0"/>
              </a:rPr>
              <a:t>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sasaran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Pengeluaran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Mempekerjakan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memecat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para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Memantau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para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Pengertian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Komprehensif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mengkomunikasikan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74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Persamaan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Asset   =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Utang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 +   Modal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		</a:t>
            </a:r>
            <a:r>
              <a:rPr lang="en-US" u="sng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US" u="sng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u="sng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Modal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 =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-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Utang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945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Pengguna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Internal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2.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Eksternal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58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Perbedaan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Cash  Basis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Akuntansi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Accural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Basis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759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6465</TotalTime>
  <Words>156</Words>
  <Application>Microsoft Office PowerPoint</Application>
  <PresentationFormat>On-screen Show (4:3)</PresentationFormat>
  <Paragraphs>86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Manajemen Keuangan</vt:lpstr>
      <vt:lpstr>Fungsi Manajemen Keuangan</vt:lpstr>
      <vt:lpstr>Tanggung Jawab Manajemen  Keuangan Perusahaan</vt:lpstr>
      <vt:lpstr>Pengertian Akuntansi</vt:lpstr>
      <vt:lpstr>Persamaan Akuntansi</vt:lpstr>
      <vt:lpstr>Pengguna Informasi Akuntansi</vt:lpstr>
      <vt:lpstr>Perbedaan Pendekatan Keuangan dan Akuntansi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464</cp:revision>
  <cp:lastPrinted>2015-09-17T08:41:14Z</cp:lastPrinted>
  <dcterms:created xsi:type="dcterms:W3CDTF">2010-04-18T12:06:30Z</dcterms:created>
  <dcterms:modified xsi:type="dcterms:W3CDTF">2018-07-09T04:01:24Z</dcterms:modified>
  <cp:contentStatus/>
</cp:coreProperties>
</file>