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303" r:id="rId3"/>
    <p:sldId id="305" r:id="rId4"/>
    <p:sldId id="315" r:id="rId5"/>
    <p:sldId id="324" r:id="rId6"/>
    <p:sldId id="326" r:id="rId7"/>
    <p:sldId id="325" r:id="rId8"/>
    <p:sldId id="328" r:id="rId9"/>
    <p:sldId id="329" r:id="rId10"/>
    <p:sldId id="300" r:id="rId11"/>
  </p:sldIdLst>
  <p:sldSz cx="9144000" cy="6858000" type="screen4x3"/>
  <p:notesSz cx="7045325" cy="9345613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Rfy2nkgZeSOBraMkTMGy1A==" hashData="RN4mcUS8FMGh/5QlpMfHkyDg3Zg="/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OPERATOR PEMBANDING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PEMBANDING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en-US" i="1" dirty="0" err="1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Pembanding</a:t>
            </a: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yang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membandingkan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941160"/>
              </p:ext>
            </p:extLst>
          </p:nvPr>
        </p:nvGraphicFramePr>
        <p:xfrm>
          <a:off x="611560" y="3336015"/>
          <a:ext cx="6095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1224136"/>
                <a:gridCol w="1224136"/>
                <a:gridCol w="576064"/>
                <a:gridCol w="1440160"/>
                <a:gridCol w="98343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Hasil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Hasil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A=B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A&lt;&gt;B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A&gt;B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!&gt;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A!&gt;B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A&lt;B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&lt;!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A!&lt;B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&gt;=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A&gt;=B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!=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A=B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&lt;=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A&lt;=B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Pembandingan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dengan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True </a:t>
                      </a:r>
                      <a:r>
                        <a:rPr lang="en-US" dirty="0" err="1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pada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kolom</a:t>
                      </a:r>
                      <a:r>
                        <a:rPr lang="en-US" baseline="0" dirty="0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latin typeface="Cambria" panose="02040503050406030204" pitchFamily="18" charset="0"/>
                        </a:rPr>
                        <a:t>Hasil</a:t>
                      </a:r>
                      <a:endParaRPr lang="en-US" dirty="0"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Equal (=)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nn-NO" i="1" dirty="0" smtClean="0">
              <a:solidFill>
                <a:srgbClr val="FF0000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nn-NO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nn-NO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equal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 sama dengan (=) akan menghasilkan TRUE atau nilai 1 jika nilai pembanding memiliki nilai yang sama dengan nilai yang dibandingkan</a:t>
            </a:r>
          </a:p>
        </p:txBody>
      </p:sp>
    </p:spTree>
    <p:extLst>
      <p:ext uri="{BB962C8B-B14F-4D97-AF65-F5344CB8AC3E}">
        <p14:creationId xmlns:p14="http://schemas.microsoft.com/office/powerpoint/2010/main" val="27535037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Not Equal </a:t>
            </a: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(&lt;&gt;)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sv-SE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sv-SE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 equal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atau tidak sama dengan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(&lt;&gt;)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 menghasilkan TRUE atau nilai 1 jika nilai pembanding memiliki nilai yang tidak sama dengan nilai yang dibandingkan.</a:t>
            </a:r>
            <a:endParaRPr lang="sv-SE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379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Greater Than (&gt;)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sv-SE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sv-SE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greater than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 equal to atau lebih dari atau sama dengan (&gt;=) digunakan untuk mengambil atau menampilkan data yang memiliki nilai lebih dari atau sama dengan nilai pembandingnya.</a:t>
            </a:r>
            <a:endParaRPr lang="sv-SE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890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Less Than or Equal To (&lt;=)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sv-SE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sv-SE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less than or equal to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atau kurang dari atau sama dengan (&lt;=) digunakan untuk mengambil atau menampilkan data yang memiliki nilai kurang dari atau sama dengan nilai pembandingnya</a:t>
            </a:r>
            <a:endParaRPr lang="sv-SE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7857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Less Than (&lt;)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sv-SE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sv-SE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less than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atau kurang dari (&lt;) digunakan untuk mengambil atau menampilkan data yang memiliki nilai kurang dari nilai pembandingnya.</a:t>
            </a:r>
            <a:endParaRPr lang="nn-NO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3724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Operator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Pembanding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151511"/>
              </p:ext>
            </p:extLst>
          </p:nvPr>
        </p:nvGraphicFramePr>
        <p:xfrm>
          <a:off x="457200" y="1700808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959599"/>
              </p:ext>
            </p:extLst>
          </p:nvPr>
        </p:nvGraphicFramePr>
        <p:xfrm>
          <a:off x="4494820" y="1700808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457200" y="3855378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Customers.ID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</a:t>
            </a:r>
            <a:endParaRPr lang="en-US" dirty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Customers.ID=‘1’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13511" y="4869160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Customers.ID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</a:t>
            </a:r>
            <a:endParaRPr lang="en-US" dirty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Customers.ID&gt;=‘1’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2929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Operator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Pembanding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0232" y="2132856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Customers.ID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</a:t>
            </a:r>
            <a:endParaRPr lang="en-US" dirty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Customers.ID&lt;=‘1’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43264" y="3212976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Customers.ID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</a:t>
            </a:r>
            <a:endParaRPr lang="en-US" dirty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Customers.ID&lt;&gt;‘1’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80610" y="4287800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Customers.ID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</a:t>
            </a:r>
            <a:endParaRPr lang="en-US" dirty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Customers.ID&gt;=‘1’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2460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3503</TotalTime>
  <Words>283</Words>
  <Application>Microsoft Office PowerPoint</Application>
  <PresentationFormat>On-screen Show (4:3)</PresentationFormat>
  <Paragraphs>96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502</cp:revision>
  <cp:lastPrinted>2017-08-29T02:54:51Z</cp:lastPrinted>
  <dcterms:created xsi:type="dcterms:W3CDTF">2010-04-18T12:06:30Z</dcterms:created>
  <dcterms:modified xsi:type="dcterms:W3CDTF">2018-03-13T05:59:24Z</dcterms:modified>
</cp:coreProperties>
</file>