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3.xml" ContentType="application/vnd.openxmlformats-officedocument.theme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theme/theme4.xml" ContentType="application/vnd.openxmlformats-officedocument.theme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theme/theme5.xml" ContentType="application/vnd.openxmlformats-officedocument.theme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theme/theme6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  <p:sldMasterId id="2147483655" r:id="rId2"/>
    <p:sldMasterId id="2147483661" r:id="rId3"/>
    <p:sldMasterId id="2147483663" r:id="rId4"/>
    <p:sldMasterId id="2147483707" r:id="rId5"/>
    <p:sldMasterId id="2147483719" r:id="rId6"/>
  </p:sldMasterIdLst>
  <p:sldIdLst>
    <p:sldId id="256" r:id="rId7"/>
    <p:sldId id="257" r:id="rId8"/>
    <p:sldId id="258" r:id="rId9"/>
    <p:sldId id="259" r:id="rId10"/>
    <p:sldId id="261" r:id="rId11"/>
    <p:sldId id="271" r:id="rId12"/>
    <p:sldId id="266" r:id="rId13"/>
    <p:sldId id="267" r:id="rId14"/>
    <p:sldId id="270" r:id="rId15"/>
    <p:sldId id="273" r:id="rId16"/>
    <p:sldId id="274" r:id="rId17"/>
    <p:sldId id="276" r:id="rId18"/>
    <p:sldId id="277" r:id="rId19"/>
    <p:sldId id="278" r:id="rId20"/>
    <p:sldId id="279" r:id="rId21"/>
    <p:sldId id="268" r:id="rId22"/>
    <p:sldId id="269" r:id="rId23"/>
  </p:sldIdLst>
  <p:sldSz cx="9144000" cy="6858000" type="screen4x3"/>
  <p:notesSz cx="6858000" cy="91440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11110B"/>
    <a:srgbClr val="FFFF00"/>
    <a:srgbClr val="67F567"/>
    <a:srgbClr val="FF33CC"/>
    <a:srgbClr val="FFCC00"/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487" autoAdjust="0"/>
    <p:restoredTop sz="94660"/>
  </p:normalViewPr>
  <p:slideViewPr>
    <p:cSldViewPr>
      <p:cViewPr>
        <p:scale>
          <a:sx n="72" d="100"/>
          <a:sy n="72" d="100"/>
        </p:scale>
        <p:origin x="-1292" y="-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26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5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5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0.xml"/><Relationship Id="rId20" Type="http://schemas.openxmlformats.org/officeDocument/2006/relationships/slide" Target="slides/slide14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5.xml"/><Relationship Id="rId24" Type="http://schemas.openxmlformats.org/officeDocument/2006/relationships/presProps" Target="presProps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9.xml"/><Relationship Id="rId23" Type="http://schemas.openxmlformats.org/officeDocument/2006/relationships/slide" Target="slides/slide17.xml"/><Relationship Id="rId10" Type="http://schemas.openxmlformats.org/officeDocument/2006/relationships/slide" Target="slides/slide4.xml"/><Relationship Id="rId19" Type="http://schemas.openxmlformats.org/officeDocument/2006/relationships/slide" Target="slides/slide13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slide" Target="slides/slide16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42" name="Group 2"/>
          <p:cNvGrpSpPr>
            <a:grpSpLocks/>
          </p:cNvGrpSpPr>
          <p:nvPr/>
        </p:nvGrpSpPr>
        <p:grpSpPr bwMode="auto">
          <a:xfrm>
            <a:off x="1658938" y="1600200"/>
            <a:ext cx="6837362" cy="3200400"/>
            <a:chOff x="1045" y="1008"/>
            <a:chExt cx="4307" cy="2016"/>
          </a:xfrm>
        </p:grpSpPr>
        <p:sp>
          <p:nvSpPr>
            <p:cNvPr id="10243" name="Oval 3"/>
            <p:cNvSpPr>
              <a:spLocks noChangeArrowheads="1"/>
            </p:cNvSpPr>
            <p:nvPr/>
          </p:nvSpPr>
          <p:spPr bwMode="hidden">
            <a:xfrm flipH="1">
              <a:off x="4392" y="1008"/>
              <a:ext cx="960" cy="96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10244" name="Oval 4"/>
            <p:cNvSpPr>
              <a:spLocks noChangeArrowheads="1"/>
            </p:cNvSpPr>
            <p:nvPr/>
          </p:nvSpPr>
          <p:spPr bwMode="hidden">
            <a:xfrm flipH="1">
              <a:off x="3264" y="1008"/>
              <a:ext cx="960" cy="96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accent2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10245" name="Oval 5"/>
            <p:cNvSpPr>
              <a:spLocks noChangeArrowheads="1"/>
            </p:cNvSpPr>
            <p:nvPr/>
          </p:nvSpPr>
          <p:spPr bwMode="hidden">
            <a:xfrm flipH="1">
              <a:off x="2136" y="1008"/>
              <a:ext cx="960" cy="960"/>
            </a:xfrm>
            <a:prstGeom prst="ellips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E0E0F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10246" name="Oval 6"/>
            <p:cNvSpPr>
              <a:spLocks noChangeArrowheads="1"/>
            </p:cNvSpPr>
            <p:nvPr/>
          </p:nvSpPr>
          <p:spPr bwMode="hidden">
            <a:xfrm flipH="1">
              <a:off x="2136" y="2064"/>
              <a:ext cx="960" cy="96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28575">
                  <a:solidFill>
                    <a:schemeClr val="accent2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10247" name="Oval 7"/>
            <p:cNvSpPr>
              <a:spLocks noChangeArrowheads="1"/>
            </p:cNvSpPr>
            <p:nvPr/>
          </p:nvSpPr>
          <p:spPr bwMode="hidden">
            <a:xfrm flipH="1">
              <a:off x="1045" y="2064"/>
              <a:ext cx="960" cy="96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accent2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10248" name="Oval 8"/>
            <p:cNvSpPr>
              <a:spLocks noChangeArrowheads="1"/>
            </p:cNvSpPr>
            <p:nvPr/>
          </p:nvSpPr>
          <p:spPr bwMode="hidden">
            <a:xfrm flipH="1">
              <a:off x="4392" y="2064"/>
              <a:ext cx="960" cy="960"/>
            </a:xfrm>
            <a:prstGeom prst="ellips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E0E0F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2400">
                <a:latin typeface="Times New Roman" pitchFamily="18" charset="0"/>
              </a:endParaRPr>
            </a:p>
          </p:txBody>
        </p:sp>
      </p:grpSp>
      <p:sp>
        <p:nvSpPr>
          <p:cNvPr id="10249" name="Rectangle 9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0250" name="Rectangle 10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0251" name="Rectangle 11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8AE7CF7B-2D81-4DB4-BA26-EE7989523BF4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10252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685800" y="1219204"/>
            <a:ext cx="7772400" cy="1933575"/>
          </a:xfrm>
        </p:spPr>
        <p:txBody>
          <a:bodyPr anchor="b"/>
          <a:lstStyle>
            <a:lvl1pPr algn="r">
              <a:defRPr sz="4400"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10253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2057400" y="3505200"/>
            <a:ext cx="6400800" cy="1752600"/>
          </a:xfrm>
        </p:spPr>
        <p:txBody>
          <a:bodyPr/>
          <a:lstStyle>
            <a:lvl1pPr marL="0" indent="0" algn="r">
              <a:buFont typeface="Wingdings" pitchFamily="2" charset="2"/>
              <a:buNone/>
              <a:defRPr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E1BC2B3-ACF9-4FEA-A831-EDC5F16684A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99460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2"/>
            <a:ext cx="2057400" cy="585628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628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DEE7CAD-A9F5-48EB-A05F-8D0BDB905D9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162689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676400"/>
            <a:ext cx="7772400" cy="18288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15364" name="Rectangle 4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5365" name="Rectangle 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5366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6C91DF98-9637-42E4-934D-4903D8EF523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2E788B4-DF74-4B43-A2A5-E5F98607934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7266809"/>
      </p:ext>
    </p:extLst>
  </p:cSld>
  <p:clrMapOvr>
    <a:masterClrMapping/>
  </p:clrMapOvr>
  <p:transition spd="slow">
    <p:wheel spokes="8"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4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B11A521-FBFC-4480-BD30-54F5DDD59CA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3373199"/>
      </p:ext>
    </p:extLst>
  </p:cSld>
  <p:clrMapOvr>
    <a:masterClrMapping/>
  </p:clrMapOvr>
  <p:transition spd="slow">
    <p:wheel spokes="8"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BBCDE6-47C8-4B84-A925-12557604E97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8287031"/>
      </p:ext>
    </p:extLst>
  </p:cSld>
  <p:clrMapOvr>
    <a:masterClrMapping/>
  </p:clrMapOvr>
  <p:transition spd="slow">
    <p:wheel spokes="8"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5882727-0C36-45E1-85BC-9058A91FD73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2870666"/>
      </p:ext>
    </p:extLst>
  </p:cSld>
  <p:clrMapOvr>
    <a:masterClrMapping/>
  </p:clrMapOvr>
  <p:transition spd="slow">
    <p:wheel spokes="8"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52DC526-F3B1-417B-8357-601CBCF77DC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2451818"/>
      </p:ext>
    </p:extLst>
  </p:cSld>
  <p:clrMapOvr>
    <a:masterClrMapping/>
  </p:clrMapOvr>
  <p:transition spd="slow">
    <p:wheel spokes="8"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6474C8-0D79-4964-8589-D0CCC71B45E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5898087"/>
      </p:ext>
    </p:extLst>
  </p:cSld>
  <p:clrMapOvr>
    <a:masterClrMapping/>
  </p:clrMapOvr>
  <p:transition spd="slow">
    <p:wheel spokes="8"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1" y="273054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0AF317A-79FF-413E-B660-128AA73F481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5917855"/>
      </p:ext>
    </p:extLst>
  </p:cSld>
  <p:clrMapOvr>
    <a:masterClrMapping/>
  </p:clrMapOvr>
  <p:transition spd="slow">
    <p:wheel spokes="8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AE9AC75-23B0-4DF8-BDBB-C84FD04597E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064424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44F67EC-2162-4902-8CB5-517ADB6CD27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8680531"/>
      </p:ext>
    </p:extLst>
  </p:cSld>
  <p:clrMapOvr>
    <a:masterClrMapping/>
  </p:clrMapOvr>
  <p:transition spd="slow">
    <p:wheel spokes="8"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8C63F97-13E0-4611-8B59-DEFDB7805BF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7541933"/>
      </p:ext>
    </p:extLst>
  </p:cSld>
  <p:clrMapOvr>
    <a:masterClrMapping/>
  </p:clrMapOvr>
  <p:transition spd="slow">
    <p:wheel spokes="8"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381000"/>
            <a:ext cx="2057400" cy="5715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019800" cy="57150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6348E3D-4251-495D-972F-29B48B614FE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8437135"/>
      </p:ext>
    </p:extLst>
  </p:cSld>
  <p:clrMapOvr>
    <a:masterClrMapping/>
  </p:clrMapOvr>
  <p:transition spd="slow">
    <p:wheel spokes="8"/>
  </p:transition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371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981200"/>
            <a:ext cx="40386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0386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3A9471FC-266E-4102-8DDA-05300FE5254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2435520"/>
      </p:ext>
    </p:extLst>
  </p:cSld>
  <p:clrMapOvr>
    <a:masterClrMapping/>
  </p:clrMapOvr>
  <p:transition spd="slow">
    <p:wheel spokes="8"/>
  </p:transition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938" name="Group 2"/>
          <p:cNvGrpSpPr>
            <a:grpSpLocks/>
          </p:cNvGrpSpPr>
          <p:nvPr/>
        </p:nvGrpSpPr>
        <p:grpSpPr bwMode="auto">
          <a:xfrm>
            <a:off x="-633411" y="798517"/>
            <a:ext cx="7542213" cy="6029325"/>
            <a:chOff x="-384" y="480"/>
            <a:chExt cx="4751" cy="3798"/>
          </a:xfrm>
        </p:grpSpPr>
        <p:grpSp>
          <p:nvGrpSpPr>
            <p:cNvPr id="39939" name="Group 3"/>
            <p:cNvGrpSpPr>
              <a:grpSpLocks/>
            </p:cNvGrpSpPr>
            <p:nvPr/>
          </p:nvGrpSpPr>
          <p:grpSpPr bwMode="auto">
            <a:xfrm>
              <a:off x="-384" y="480"/>
              <a:ext cx="4751" cy="3798"/>
              <a:chOff x="0" y="522"/>
              <a:chExt cx="4751" cy="3798"/>
            </a:xfrm>
          </p:grpSpPr>
          <p:grpSp>
            <p:nvGrpSpPr>
              <p:cNvPr id="39940" name="Group 4"/>
              <p:cNvGrpSpPr>
                <a:grpSpLocks/>
              </p:cNvGrpSpPr>
              <p:nvPr userDrawn="1"/>
            </p:nvGrpSpPr>
            <p:grpSpPr bwMode="auto">
              <a:xfrm>
                <a:off x="0" y="522"/>
                <a:ext cx="4751" cy="3794"/>
                <a:chOff x="0" y="522"/>
                <a:chExt cx="4751" cy="3794"/>
              </a:xfrm>
            </p:grpSpPr>
            <p:sp>
              <p:nvSpPr>
                <p:cNvPr id="39941" name="Freeform 5"/>
                <p:cNvSpPr>
                  <a:spLocks/>
                </p:cNvSpPr>
                <p:nvPr userDrawn="1"/>
              </p:nvSpPr>
              <p:spPr bwMode="hidden">
                <a:xfrm>
                  <a:off x="628" y="1241"/>
                  <a:ext cx="3281" cy="3075"/>
                </a:xfrm>
                <a:custGeom>
                  <a:avLst/>
                  <a:gdLst>
                    <a:gd name="T0" fmla="*/ 502 w 3271"/>
                    <a:gd name="T1" fmla="*/ 1990 h 3075"/>
                    <a:gd name="T2" fmla="*/ 186 w 3271"/>
                    <a:gd name="T3" fmla="*/ 1474 h 3075"/>
                    <a:gd name="T4" fmla="*/ 66 w 3271"/>
                    <a:gd name="T5" fmla="*/ 1169 h 3075"/>
                    <a:gd name="T6" fmla="*/ 12 w 3271"/>
                    <a:gd name="T7" fmla="*/ 875 h 3075"/>
                    <a:gd name="T8" fmla="*/ 18 w 3271"/>
                    <a:gd name="T9" fmla="*/ 611 h 3075"/>
                    <a:gd name="T10" fmla="*/ 84 w 3271"/>
                    <a:gd name="T11" fmla="*/ 389 h 3075"/>
                    <a:gd name="T12" fmla="*/ 209 w 3271"/>
                    <a:gd name="T13" fmla="*/ 216 h 3075"/>
                    <a:gd name="T14" fmla="*/ 508 w 3271"/>
                    <a:gd name="T15" fmla="*/ 42 h 3075"/>
                    <a:gd name="T16" fmla="*/ 891 w 3271"/>
                    <a:gd name="T17" fmla="*/ 6 h 3075"/>
                    <a:gd name="T18" fmla="*/ 1334 w 3271"/>
                    <a:gd name="T19" fmla="*/ 102 h 3075"/>
                    <a:gd name="T20" fmla="*/ 1806 w 3271"/>
                    <a:gd name="T21" fmla="*/ 324 h 3075"/>
                    <a:gd name="T22" fmla="*/ 2272 w 3271"/>
                    <a:gd name="T23" fmla="*/ 659 h 3075"/>
                    <a:gd name="T24" fmla="*/ 2769 w 3271"/>
                    <a:gd name="T25" fmla="*/ 1187 h 3075"/>
                    <a:gd name="T26" fmla="*/ 3085 w 3271"/>
                    <a:gd name="T27" fmla="*/ 1702 h 3075"/>
                    <a:gd name="T28" fmla="*/ 3205 w 3271"/>
                    <a:gd name="T29" fmla="*/ 2008 h 3075"/>
                    <a:gd name="T30" fmla="*/ 3259 w 3271"/>
                    <a:gd name="T31" fmla="*/ 2302 h 3075"/>
                    <a:gd name="T32" fmla="*/ 3253 w 3271"/>
                    <a:gd name="T33" fmla="*/ 2565 h 3075"/>
                    <a:gd name="T34" fmla="*/ 3187 w 3271"/>
                    <a:gd name="T35" fmla="*/ 2781 h 3075"/>
                    <a:gd name="T36" fmla="*/ 3068 w 3271"/>
                    <a:gd name="T37" fmla="*/ 2961 h 3075"/>
                    <a:gd name="T38" fmla="*/ 2918 w 3271"/>
                    <a:gd name="T39" fmla="*/ 3075 h 3075"/>
                    <a:gd name="T40" fmla="*/ 3068 w 3271"/>
                    <a:gd name="T41" fmla="*/ 2967 h 3075"/>
                    <a:gd name="T42" fmla="*/ 3193 w 3271"/>
                    <a:gd name="T43" fmla="*/ 2787 h 3075"/>
                    <a:gd name="T44" fmla="*/ 3259 w 3271"/>
                    <a:gd name="T45" fmla="*/ 2565 h 3075"/>
                    <a:gd name="T46" fmla="*/ 3265 w 3271"/>
                    <a:gd name="T47" fmla="*/ 2302 h 3075"/>
                    <a:gd name="T48" fmla="*/ 3211 w 3271"/>
                    <a:gd name="T49" fmla="*/ 2008 h 3075"/>
                    <a:gd name="T50" fmla="*/ 3091 w 3271"/>
                    <a:gd name="T51" fmla="*/ 1702 h 3075"/>
                    <a:gd name="T52" fmla="*/ 2775 w 3271"/>
                    <a:gd name="T53" fmla="*/ 1181 h 3075"/>
                    <a:gd name="T54" fmla="*/ 2278 w 3271"/>
                    <a:gd name="T55" fmla="*/ 653 h 3075"/>
                    <a:gd name="T56" fmla="*/ 1806 w 3271"/>
                    <a:gd name="T57" fmla="*/ 318 h 3075"/>
                    <a:gd name="T58" fmla="*/ 1334 w 3271"/>
                    <a:gd name="T59" fmla="*/ 96 h 3075"/>
                    <a:gd name="T60" fmla="*/ 891 w 3271"/>
                    <a:gd name="T61" fmla="*/ 0 h 3075"/>
                    <a:gd name="T62" fmla="*/ 502 w 3271"/>
                    <a:gd name="T63" fmla="*/ 36 h 3075"/>
                    <a:gd name="T64" fmla="*/ 204 w 3271"/>
                    <a:gd name="T65" fmla="*/ 210 h 3075"/>
                    <a:gd name="T66" fmla="*/ 78 w 3271"/>
                    <a:gd name="T67" fmla="*/ 389 h 3075"/>
                    <a:gd name="T68" fmla="*/ 12 w 3271"/>
                    <a:gd name="T69" fmla="*/ 611 h 3075"/>
                    <a:gd name="T70" fmla="*/ 6 w 3271"/>
                    <a:gd name="T71" fmla="*/ 875 h 3075"/>
                    <a:gd name="T72" fmla="*/ 60 w 3271"/>
                    <a:gd name="T73" fmla="*/ 1169 h 3075"/>
                    <a:gd name="T74" fmla="*/ 180 w 3271"/>
                    <a:gd name="T75" fmla="*/ 1474 h 3075"/>
                    <a:gd name="T76" fmla="*/ 353 w 3271"/>
                    <a:gd name="T77" fmla="*/ 1786 h 3075"/>
                    <a:gd name="T78" fmla="*/ 849 w 3271"/>
                    <a:gd name="T79" fmla="*/ 2380 h 3075"/>
                    <a:gd name="T80" fmla="*/ 1244 w 3271"/>
                    <a:gd name="T81" fmla="*/ 2709 h 3075"/>
                    <a:gd name="T82" fmla="*/ 1656 w 3271"/>
                    <a:gd name="T83" fmla="*/ 2961 h 3075"/>
                    <a:gd name="T84" fmla="*/ 1937 w 3271"/>
                    <a:gd name="T85" fmla="*/ 3075 h 3075"/>
                    <a:gd name="T86" fmla="*/ 1525 w 3271"/>
                    <a:gd name="T87" fmla="*/ 2889 h 3075"/>
                    <a:gd name="T88" fmla="*/ 1118 w 3271"/>
                    <a:gd name="T89" fmla="*/ 2607 h 3075"/>
                    <a:gd name="T90" fmla="*/ 849 w 3271"/>
                    <a:gd name="T91" fmla="*/ 2380 h 30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</a:cxnLst>
                  <a:rect l="0" t="0" r="r" b="b"/>
                  <a:pathLst>
                    <a:path w="3271" h="3075">
                      <a:moveTo>
                        <a:pt x="849" y="2380"/>
                      </a:moveTo>
                      <a:lnTo>
                        <a:pt x="664" y="2188"/>
                      </a:lnTo>
                      <a:lnTo>
                        <a:pt x="502" y="1990"/>
                      </a:lnTo>
                      <a:lnTo>
                        <a:pt x="359" y="1786"/>
                      </a:lnTo>
                      <a:lnTo>
                        <a:pt x="239" y="1576"/>
                      </a:lnTo>
                      <a:lnTo>
                        <a:pt x="186" y="1474"/>
                      </a:lnTo>
                      <a:lnTo>
                        <a:pt x="138" y="1373"/>
                      </a:lnTo>
                      <a:lnTo>
                        <a:pt x="102" y="1271"/>
                      </a:lnTo>
                      <a:lnTo>
                        <a:pt x="66" y="1169"/>
                      </a:lnTo>
                      <a:lnTo>
                        <a:pt x="42" y="1067"/>
                      </a:lnTo>
                      <a:lnTo>
                        <a:pt x="24" y="971"/>
                      </a:lnTo>
                      <a:lnTo>
                        <a:pt x="12" y="875"/>
                      </a:lnTo>
                      <a:lnTo>
                        <a:pt x="6" y="779"/>
                      </a:lnTo>
                      <a:lnTo>
                        <a:pt x="6" y="695"/>
                      </a:lnTo>
                      <a:lnTo>
                        <a:pt x="18" y="611"/>
                      </a:lnTo>
                      <a:lnTo>
                        <a:pt x="30" y="533"/>
                      </a:lnTo>
                      <a:lnTo>
                        <a:pt x="54" y="461"/>
                      </a:lnTo>
                      <a:lnTo>
                        <a:pt x="84" y="389"/>
                      </a:lnTo>
                      <a:lnTo>
                        <a:pt x="120" y="330"/>
                      </a:lnTo>
                      <a:lnTo>
                        <a:pt x="162" y="270"/>
                      </a:lnTo>
                      <a:lnTo>
                        <a:pt x="209" y="216"/>
                      </a:lnTo>
                      <a:lnTo>
                        <a:pt x="299" y="144"/>
                      </a:lnTo>
                      <a:lnTo>
                        <a:pt x="395" y="84"/>
                      </a:lnTo>
                      <a:lnTo>
                        <a:pt x="508" y="42"/>
                      </a:lnTo>
                      <a:lnTo>
                        <a:pt x="628" y="18"/>
                      </a:lnTo>
                      <a:lnTo>
                        <a:pt x="754" y="6"/>
                      </a:lnTo>
                      <a:lnTo>
                        <a:pt x="891" y="6"/>
                      </a:lnTo>
                      <a:lnTo>
                        <a:pt x="1035" y="24"/>
                      </a:lnTo>
                      <a:lnTo>
                        <a:pt x="1184" y="60"/>
                      </a:lnTo>
                      <a:lnTo>
                        <a:pt x="1334" y="102"/>
                      </a:lnTo>
                      <a:lnTo>
                        <a:pt x="1489" y="162"/>
                      </a:lnTo>
                      <a:lnTo>
                        <a:pt x="1644" y="240"/>
                      </a:lnTo>
                      <a:lnTo>
                        <a:pt x="1806" y="324"/>
                      </a:lnTo>
                      <a:lnTo>
                        <a:pt x="1961" y="425"/>
                      </a:lnTo>
                      <a:lnTo>
                        <a:pt x="2117" y="533"/>
                      </a:lnTo>
                      <a:lnTo>
                        <a:pt x="2272" y="659"/>
                      </a:lnTo>
                      <a:lnTo>
                        <a:pt x="2422" y="797"/>
                      </a:lnTo>
                      <a:lnTo>
                        <a:pt x="2607" y="989"/>
                      </a:lnTo>
                      <a:lnTo>
                        <a:pt x="2769" y="1187"/>
                      </a:lnTo>
                      <a:lnTo>
                        <a:pt x="2912" y="1391"/>
                      </a:lnTo>
                      <a:lnTo>
                        <a:pt x="3032" y="1600"/>
                      </a:lnTo>
                      <a:lnTo>
                        <a:pt x="3085" y="1702"/>
                      </a:lnTo>
                      <a:lnTo>
                        <a:pt x="3133" y="1804"/>
                      </a:lnTo>
                      <a:lnTo>
                        <a:pt x="3169" y="1906"/>
                      </a:lnTo>
                      <a:lnTo>
                        <a:pt x="3205" y="2008"/>
                      </a:lnTo>
                      <a:lnTo>
                        <a:pt x="3229" y="2110"/>
                      </a:lnTo>
                      <a:lnTo>
                        <a:pt x="3247" y="2206"/>
                      </a:lnTo>
                      <a:lnTo>
                        <a:pt x="3259" y="2302"/>
                      </a:lnTo>
                      <a:lnTo>
                        <a:pt x="3265" y="2398"/>
                      </a:lnTo>
                      <a:lnTo>
                        <a:pt x="3265" y="2482"/>
                      </a:lnTo>
                      <a:lnTo>
                        <a:pt x="3253" y="2565"/>
                      </a:lnTo>
                      <a:lnTo>
                        <a:pt x="3241" y="2643"/>
                      </a:lnTo>
                      <a:lnTo>
                        <a:pt x="3217" y="2715"/>
                      </a:lnTo>
                      <a:lnTo>
                        <a:pt x="3187" y="2781"/>
                      </a:lnTo>
                      <a:lnTo>
                        <a:pt x="3157" y="2847"/>
                      </a:lnTo>
                      <a:lnTo>
                        <a:pt x="3115" y="2907"/>
                      </a:lnTo>
                      <a:lnTo>
                        <a:pt x="3068" y="2961"/>
                      </a:lnTo>
                      <a:lnTo>
                        <a:pt x="3068" y="2961"/>
                      </a:lnTo>
                      <a:lnTo>
                        <a:pt x="2996" y="3021"/>
                      </a:lnTo>
                      <a:lnTo>
                        <a:pt x="2918" y="3075"/>
                      </a:lnTo>
                      <a:lnTo>
                        <a:pt x="2930" y="3075"/>
                      </a:lnTo>
                      <a:lnTo>
                        <a:pt x="3002" y="3027"/>
                      </a:lnTo>
                      <a:lnTo>
                        <a:pt x="3068" y="2967"/>
                      </a:lnTo>
                      <a:lnTo>
                        <a:pt x="3115" y="2913"/>
                      </a:lnTo>
                      <a:lnTo>
                        <a:pt x="3157" y="2853"/>
                      </a:lnTo>
                      <a:lnTo>
                        <a:pt x="3193" y="2787"/>
                      </a:lnTo>
                      <a:lnTo>
                        <a:pt x="3223" y="2721"/>
                      </a:lnTo>
                      <a:lnTo>
                        <a:pt x="3247" y="2643"/>
                      </a:lnTo>
                      <a:lnTo>
                        <a:pt x="3259" y="2565"/>
                      </a:lnTo>
                      <a:lnTo>
                        <a:pt x="3271" y="2482"/>
                      </a:lnTo>
                      <a:lnTo>
                        <a:pt x="3271" y="2398"/>
                      </a:lnTo>
                      <a:lnTo>
                        <a:pt x="3265" y="2302"/>
                      </a:lnTo>
                      <a:lnTo>
                        <a:pt x="3253" y="2206"/>
                      </a:lnTo>
                      <a:lnTo>
                        <a:pt x="3235" y="2110"/>
                      </a:lnTo>
                      <a:lnTo>
                        <a:pt x="3211" y="2008"/>
                      </a:lnTo>
                      <a:lnTo>
                        <a:pt x="3175" y="1906"/>
                      </a:lnTo>
                      <a:lnTo>
                        <a:pt x="3139" y="1804"/>
                      </a:lnTo>
                      <a:lnTo>
                        <a:pt x="3091" y="1702"/>
                      </a:lnTo>
                      <a:lnTo>
                        <a:pt x="3038" y="1594"/>
                      </a:lnTo>
                      <a:lnTo>
                        <a:pt x="2918" y="1391"/>
                      </a:lnTo>
                      <a:lnTo>
                        <a:pt x="2775" y="1181"/>
                      </a:lnTo>
                      <a:lnTo>
                        <a:pt x="2613" y="983"/>
                      </a:lnTo>
                      <a:lnTo>
                        <a:pt x="2428" y="791"/>
                      </a:lnTo>
                      <a:lnTo>
                        <a:pt x="2278" y="653"/>
                      </a:lnTo>
                      <a:lnTo>
                        <a:pt x="2123" y="527"/>
                      </a:lnTo>
                      <a:lnTo>
                        <a:pt x="1967" y="419"/>
                      </a:lnTo>
                      <a:lnTo>
                        <a:pt x="1806" y="318"/>
                      </a:lnTo>
                      <a:lnTo>
                        <a:pt x="1650" y="234"/>
                      </a:lnTo>
                      <a:lnTo>
                        <a:pt x="1489" y="156"/>
                      </a:lnTo>
                      <a:lnTo>
                        <a:pt x="1334" y="96"/>
                      </a:lnTo>
                      <a:lnTo>
                        <a:pt x="1184" y="54"/>
                      </a:lnTo>
                      <a:lnTo>
                        <a:pt x="1035" y="18"/>
                      </a:lnTo>
                      <a:lnTo>
                        <a:pt x="891" y="0"/>
                      </a:lnTo>
                      <a:lnTo>
                        <a:pt x="754" y="0"/>
                      </a:lnTo>
                      <a:lnTo>
                        <a:pt x="622" y="12"/>
                      </a:lnTo>
                      <a:lnTo>
                        <a:pt x="502" y="36"/>
                      </a:lnTo>
                      <a:lnTo>
                        <a:pt x="395" y="78"/>
                      </a:lnTo>
                      <a:lnTo>
                        <a:pt x="293" y="138"/>
                      </a:lnTo>
                      <a:lnTo>
                        <a:pt x="204" y="210"/>
                      </a:lnTo>
                      <a:lnTo>
                        <a:pt x="156" y="264"/>
                      </a:lnTo>
                      <a:lnTo>
                        <a:pt x="114" y="324"/>
                      </a:lnTo>
                      <a:lnTo>
                        <a:pt x="78" y="389"/>
                      </a:lnTo>
                      <a:lnTo>
                        <a:pt x="48" y="461"/>
                      </a:lnTo>
                      <a:lnTo>
                        <a:pt x="30" y="533"/>
                      </a:lnTo>
                      <a:lnTo>
                        <a:pt x="12" y="611"/>
                      </a:lnTo>
                      <a:lnTo>
                        <a:pt x="6" y="695"/>
                      </a:lnTo>
                      <a:lnTo>
                        <a:pt x="0" y="779"/>
                      </a:lnTo>
                      <a:lnTo>
                        <a:pt x="6" y="875"/>
                      </a:lnTo>
                      <a:lnTo>
                        <a:pt x="18" y="971"/>
                      </a:lnTo>
                      <a:lnTo>
                        <a:pt x="36" y="1067"/>
                      </a:lnTo>
                      <a:lnTo>
                        <a:pt x="60" y="1169"/>
                      </a:lnTo>
                      <a:lnTo>
                        <a:pt x="96" y="1271"/>
                      </a:lnTo>
                      <a:lnTo>
                        <a:pt x="132" y="1373"/>
                      </a:lnTo>
                      <a:lnTo>
                        <a:pt x="180" y="1474"/>
                      </a:lnTo>
                      <a:lnTo>
                        <a:pt x="233" y="1582"/>
                      </a:lnTo>
                      <a:lnTo>
                        <a:pt x="287" y="1684"/>
                      </a:lnTo>
                      <a:lnTo>
                        <a:pt x="353" y="1786"/>
                      </a:lnTo>
                      <a:lnTo>
                        <a:pt x="496" y="1990"/>
                      </a:lnTo>
                      <a:lnTo>
                        <a:pt x="664" y="2188"/>
                      </a:lnTo>
                      <a:lnTo>
                        <a:pt x="849" y="2380"/>
                      </a:lnTo>
                      <a:lnTo>
                        <a:pt x="981" y="2500"/>
                      </a:lnTo>
                      <a:lnTo>
                        <a:pt x="1112" y="2607"/>
                      </a:lnTo>
                      <a:lnTo>
                        <a:pt x="1244" y="2709"/>
                      </a:lnTo>
                      <a:lnTo>
                        <a:pt x="1381" y="2805"/>
                      </a:lnTo>
                      <a:lnTo>
                        <a:pt x="1519" y="2889"/>
                      </a:lnTo>
                      <a:lnTo>
                        <a:pt x="1656" y="2961"/>
                      </a:lnTo>
                      <a:lnTo>
                        <a:pt x="1788" y="3021"/>
                      </a:lnTo>
                      <a:lnTo>
                        <a:pt x="1926" y="3075"/>
                      </a:lnTo>
                      <a:lnTo>
                        <a:pt x="1937" y="3075"/>
                      </a:lnTo>
                      <a:lnTo>
                        <a:pt x="1800" y="3021"/>
                      </a:lnTo>
                      <a:lnTo>
                        <a:pt x="1662" y="2961"/>
                      </a:lnTo>
                      <a:lnTo>
                        <a:pt x="1525" y="2889"/>
                      </a:lnTo>
                      <a:lnTo>
                        <a:pt x="1387" y="2805"/>
                      </a:lnTo>
                      <a:lnTo>
                        <a:pt x="1250" y="2709"/>
                      </a:lnTo>
                      <a:lnTo>
                        <a:pt x="1118" y="2607"/>
                      </a:lnTo>
                      <a:lnTo>
                        <a:pt x="981" y="2500"/>
                      </a:lnTo>
                      <a:lnTo>
                        <a:pt x="849" y="2380"/>
                      </a:lnTo>
                      <a:lnTo>
                        <a:pt x="849" y="238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grpSp>
              <p:nvGrpSpPr>
                <p:cNvPr id="39942" name="Group 6"/>
                <p:cNvGrpSpPr>
                  <a:grpSpLocks/>
                </p:cNvGrpSpPr>
                <p:nvPr userDrawn="1"/>
              </p:nvGrpSpPr>
              <p:grpSpPr bwMode="auto">
                <a:xfrm>
                  <a:off x="0" y="522"/>
                  <a:ext cx="4751" cy="3794"/>
                  <a:chOff x="0" y="522"/>
                  <a:chExt cx="4751" cy="3794"/>
                </a:xfrm>
              </p:grpSpPr>
              <p:sp>
                <p:nvSpPr>
                  <p:cNvPr id="39943" name="Freeform 7"/>
                  <p:cNvSpPr>
                    <a:spLocks/>
                  </p:cNvSpPr>
                  <p:nvPr userDrawn="1"/>
                </p:nvSpPr>
                <p:spPr bwMode="hidden">
                  <a:xfrm>
                    <a:off x="400" y="815"/>
                    <a:ext cx="3964" cy="3501"/>
                  </a:xfrm>
                  <a:custGeom>
                    <a:avLst/>
                    <a:gdLst>
                      <a:gd name="T0" fmla="*/ 3946 w 3952"/>
                      <a:gd name="T1" fmla="*/ 2860 h 3501"/>
                      <a:gd name="T2" fmla="*/ 3910 w 3952"/>
                      <a:gd name="T3" fmla="*/ 2614 h 3501"/>
                      <a:gd name="T4" fmla="*/ 3839 w 3952"/>
                      <a:gd name="T5" fmla="*/ 2368 h 3501"/>
                      <a:gd name="T6" fmla="*/ 3731 w 3952"/>
                      <a:gd name="T7" fmla="*/ 2110 h 3501"/>
                      <a:gd name="T8" fmla="*/ 3593 w 3952"/>
                      <a:gd name="T9" fmla="*/ 1853 h 3501"/>
                      <a:gd name="T10" fmla="*/ 3432 w 3952"/>
                      <a:gd name="T11" fmla="*/ 1595 h 3501"/>
                      <a:gd name="T12" fmla="*/ 3241 w 3952"/>
                      <a:gd name="T13" fmla="*/ 1343 h 3501"/>
                      <a:gd name="T14" fmla="*/ 3025 w 3952"/>
                      <a:gd name="T15" fmla="*/ 1103 h 3501"/>
                      <a:gd name="T16" fmla="*/ 2721 w 3952"/>
                      <a:gd name="T17" fmla="*/ 815 h 3501"/>
                      <a:gd name="T18" fmla="*/ 2332 w 3952"/>
                      <a:gd name="T19" fmla="*/ 522 h 3501"/>
                      <a:gd name="T20" fmla="*/ 1943 w 3952"/>
                      <a:gd name="T21" fmla="*/ 288 h 3501"/>
                      <a:gd name="T22" fmla="*/ 1555 w 3952"/>
                      <a:gd name="T23" fmla="*/ 126 h 3501"/>
                      <a:gd name="T24" fmla="*/ 1184 w 3952"/>
                      <a:gd name="T25" fmla="*/ 24 h 3501"/>
                      <a:gd name="T26" fmla="*/ 837 w 3952"/>
                      <a:gd name="T27" fmla="*/ 0 h 3501"/>
                      <a:gd name="T28" fmla="*/ 526 w 3952"/>
                      <a:gd name="T29" fmla="*/ 48 h 3501"/>
                      <a:gd name="T30" fmla="*/ 263 w 3952"/>
                      <a:gd name="T31" fmla="*/ 174 h 3501"/>
                      <a:gd name="T32" fmla="*/ 114 w 3952"/>
                      <a:gd name="T33" fmla="*/ 312 h 3501"/>
                      <a:gd name="T34" fmla="*/ 0 w 3952"/>
                      <a:gd name="T35" fmla="*/ 486 h 3501"/>
                      <a:gd name="T36" fmla="*/ 72 w 3952"/>
                      <a:gd name="T37" fmla="*/ 372 h 3501"/>
                      <a:gd name="T38" fmla="*/ 269 w 3952"/>
                      <a:gd name="T39" fmla="*/ 174 h 3501"/>
                      <a:gd name="T40" fmla="*/ 526 w 3952"/>
                      <a:gd name="T41" fmla="*/ 48 h 3501"/>
                      <a:gd name="T42" fmla="*/ 837 w 3952"/>
                      <a:gd name="T43" fmla="*/ 6 h 3501"/>
                      <a:gd name="T44" fmla="*/ 1184 w 3952"/>
                      <a:gd name="T45" fmla="*/ 30 h 3501"/>
                      <a:gd name="T46" fmla="*/ 1555 w 3952"/>
                      <a:gd name="T47" fmla="*/ 132 h 3501"/>
                      <a:gd name="T48" fmla="*/ 1943 w 3952"/>
                      <a:gd name="T49" fmla="*/ 294 h 3501"/>
                      <a:gd name="T50" fmla="*/ 2332 w 3952"/>
                      <a:gd name="T51" fmla="*/ 528 h 3501"/>
                      <a:gd name="T52" fmla="*/ 2715 w 3952"/>
                      <a:gd name="T53" fmla="*/ 821 h 3501"/>
                      <a:gd name="T54" fmla="*/ 3127 w 3952"/>
                      <a:gd name="T55" fmla="*/ 1223 h 3501"/>
                      <a:gd name="T56" fmla="*/ 3336 w 3952"/>
                      <a:gd name="T57" fmla="*/ 1469 h 3501"/>
                      <a:gd name="T58" fmla="*/ 3510 w 3952"/>
                      <a:gd name="T59" fmla="*/ 1727 h 3501"/>
                      <a:gd name="T60" fmla="*/ 3665 w 3952"/>
                      <a:gd name="T61" fmla="*/ 1984 h 3501"/>
                      <a:gd name="T62" fmla="*/ 3785 w 3952"/>
                      <a:gd name="T63" fmla="*/ 2236 h 3501"/>
                      <a:gd name="T64" fmla="*/ 3875 w 3952"/>
                      <a:gd name="T65" fmla="*/ 2494 h 3501"/>
                      <a:gd name="T66" fmla="*/ 3934 w 3952"/>
                      <a:gd name="T67" fmla="*/ 2740 h 3501"/>
                      <a:gd name="T68" fmla="*/ 3952 w 3952"/>
                      <a:gd name="T69" fmla="*/ 2973 h 3501"/>
                      <a:gd name="T70" fmla="*/ 3922 w 3952"/>
                      <a:gd name="T71" fmla="*/ 3255 h 3501"/>
                      <a:gd name="T72" fmla="*/ 3833 w 3952"/>
                      <a:gd name="T73" fmla="*/ 3501 h 3501"/>
                      <a:gd name="T74" fmla="*/ 3886 w 3952"/>
                      <a:gd name="T75" fmla="*/ 3387 h 3501"/>
                      <a:gd name="T76" fmla="*/ 3946 w 3952"/>
                      <a:gd name="T77" fmla="*/ 3123 h 3501"/>
                      <a:gd name="T78" fmla="*/ 3952 w 3952"/>
                      <a:gd name="T79" fmla="*/ 2973 h 3501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  <a:cxn ang="0">
                        <a:pos x="T66" y="T67"/>
                      </a:cxn>
                      <a:cxn ang="0">
                        <a:pos x="T68" y="T69"/>
                      </a:cxn>
                      <a:cxn ang="0">
                        <a:pos x="T70" y="T71"/>
                      </a:cxn>
                      <a:cxn ang="0">
                        <a:pos x="T72" y="T73"/>
                      </a:cxn>
                      <a:cxn ang="0">
                        <a:pos x="T74" y="T75"/>
                      </a:cxn>
                      <a:cxn ang="0">
                        <a:pos x="T76" y="T77"/>
                      </a:cxn>
                      <a:cxn ang="0">
                        <a:pos x="T78" y="T79"/>
                      </a:cxn>
                    </a:cxnLst>
                    <a:rect l="0" t="0" r="r" b="b"/>
                    <a:pathLst>
                      <a:path w="3952" h="3501">
                        <a:moveTo>
                          <a:pt x="3952" y="2973"/>
                        </a:moveTo>
                        <a:lnTo>
                          <a:pt x="3946" y="2860"/>
                        </a:lnTo>
                        <a:lnTo>
                          <a:pt x="3934" y="2740"/>
                        </a:lnTo>
                        <a:lnTo>
                          <a:pt x="3910" y="2614"/>
                        </a:lnTo>
                        <a:lnTo>
                          <a:pt x="3875" y="2494"/>
                        </a:lnTo>
                        <a:lnTo>
                          <a:pt x="3839" y="2368"/>
                        </a:lnTo>
                        <a:lnTo>
                          <a:pt x="3785" y="2236"/>
                        </a:lnTo>
                        <a:lnTo>
                          <a:pt x="3731" y="2110"/>
                        </a:lnTo>
                        <a:lnTo>
                          <a:pt x="3665" y="1978"/>
                        </a:lnTo>
                        <a:lnTo>
                          <a:pt x="3593" y="1853"/>
                        </a:lnTo>
                        <a:lnTo>
                          <a:pt x="3516" y="1721"/>
                        </a:lnTo>
                        <a:lnTo>
                          <a:pt x="3432" y="1595"/>
                        </a:lnTo>
                        <a:lnTo>
                          <a:pt x="3336" y="1469"/>
                        </a:lnTo>
                        <a:lnTo>
                          <a:pt x="3241" y="1343"/>
                        </a:lnTo>
                        <a:lnTo>
                          <a:pt x="3133" y="1223"/>
                        </a:lnTo>
                        <a:lnTo>
                          <a:pt x="3025" y="1103"/>
                        </a:lnTo>
                        <a:lnTo>
                          <a:pt x="2906" y="983"/>
                        </a:lnTo>
                        <a:lnTo>
                          <a:pt x="2721" y="815"/>
                        </a:lnTo>
                        <a:lnTo>
                          <a:pt x="2529" y="660"/>
                        </a:lnTo>
                        <a:lnTo>
                          <a:pt x="2332" y="522"/>
                        </a:lnTo>
                        <a:lnTo>
                          <a:pt x="2141" y="396"/>
                        </a:lnTo>
                        <a:lnTo>
                          <a:pt x="1943" y="288"/>
                        </a:lnTo>
                        <a:lnTo>
                          <a:pt x="1746" y="198"/>
                        </a:lnTo>
                        <a:lnTo>
                          <a:pt x="1555" y="126"/>
                        </a:lnTo>
                        <a:lnTo>
                          <a:pt x="1363" y="66"/>
                        </a:lnTo>
                        <a:lnTo>
                          <a:pt x="1184" y="24"/>
                        </a:lnTo>
                        <a:lnTo>
                          <a:pt x="1005" y="6"/>
                        </a:lnTo>
                        <a:lnTo>
                          <a:pt x="837" y="0"/>
                        </a:lnTo>
                        <a:lnTo>
                          <a:pt x="676" y="12"/>
                        </a:lnTo>
                        <a:lnTo>
                          <a:pt x="526" y="48"/>
                        </a:lnTo>
                        <a:lnTo>
                          <a:pt x="389" y="102"/>
                        </a:lnTo>
                        <a:lnTo>
                          <a:pt x="263" y="174"/>
                        </a:lnTo>
                        <a:lnTo>
                          <a:pt x="155" y="264"/>
                        </a:lnTo>
                        <a:lnTo>
                          <a:pt x="114" y="312"/>
                        </a:lnTo>
                        <a:lnTo>
                          <a:pt x="72" y="366"/>
                        </a:lnTo>
                        <a:lnTo>
                          <a:pt x="0" y="486"/>
                        </a:lnTo>
                        <a:lnTo>
                          <a:pt x="0" y="498"/>
                        </a:lnTo>
                        <a:lnTo>
                          <a:pt x="72" y="372"/>
                        </a:lnTo>
                        <a:lnTo>
                          <a:pt x="161" y="264"/>
                        </a:lnTo>
                        <a:lnTo>
                          <a:pt x="269" y="174"/>
                        </a:lnTo>
                        <a:lnTo>
                          <a:pt x="395" y="102"/>
                        </a:lnTo>
                        <a:lnTo>
                          <a:pt x="526" y="48"/>
                        </a:lnTo>
                        <a:lnTo>
                          <a:pt x="676" y="18"/>
                        </a:lnTo>
                        <a:lnTo>
                          <a:pt x="837" y="6"/>
                        </a:lnTo>
                        <a:lnTo>
                          <a:pt x="1005" y="6"/>
                        </a:lnTo>
                        <a:lnTo>
                          <a:pt x="1184" y="30"/>
                        </a:lnTo>
                        <a:lnTo>
                          <a:pt x="1363" y="72"/>
                        </a:lnTo>
                        <a:lnTo>
                          <a:pt x="1555" y="132"/>
                        </a:lnTo>
                        <a:lnTo>
                          <a:pt x="1746" y="204"/>
                        </a:lnTo>
                        <a:lnTo>
                          <a:pt x="1943" y="294"/>
                        </a:lnTo>
                        <a:lnTo>
                          <a:pt x="2135" y="402"/>
                        </a:lnTo>
                        <a:lnTo>
                          <a:pt x="2332" y="528"/>
                        </a:lnTo>
                        <a:lnTo>
                          <a:pt x="2523" y="666"/>
                        </a:lnTo>
                        <a:lnTo>
                          <a:pt x="2715" y="821"/>
                        </a:lnTo>
                        <a:lnTo>
                          <a:pt x="2900" y="989"/>
                        </a:lnTo>
                        <a:lnTo>
                          <a:pt x="3127" y="1223"/>
                        </a:lnTo>
                        <a:lnTo>
                          <a:pt x="3235" y="1349"/>
                        </a:lnTo>
                        <a:lnTo>
                          <a:pt x="3336" y="1469"/>
                        </a:lnTo>
                        <a:lnTo>
                          <a:pt x="3426" y="1595"/>
                        </a:lnTo>
                        <a:lnTo>
                          <a:pt x="3510" y="1727"/>
                        </a:lnTo>
                        <a:lnTo>
                          <a:pt x="3593" y="1853"/>
                        </a:lnTo>
                        <a:lnTo>
                          <a:pt x="3665" y="1984"/>
                        </a:lnTo>
                        <a:lnTo>
                          <a:pt x="3731" y="2110"/>
                        </a:lnTo>
                        <a:lnTo>
                          <a:pt x="3785" y="2236"/>
                        </a:lnTo>
                        <a:lnTo>
                          <a:pt x="3833" y="2368"/>
                        </a:lnTo>
                        <a:lnTo>
                          <a:pt x="3875" y="2494"/>
                        </a:lnTo>
                        <a:lnTo>
                          <a:pt x="3910" y="2614"/>
                        </a:lnTo>
                        <a:lnTo>
                          <a:pt x="3934" y="2740"/>
                        </a:lnTo>
                        <a:lnTo>
                          <a:pt x="3946" y="2860"/>
                        </a:lnTo>
                        <a:lnTo>
                          <a:pt x="3952" y="2973"/>
                        </a:lnTo>
                        <a:lnTo>
                          <a:pt x="3946" y="3123"/>
                        </a:lnTo>
                        <a:lnTo>
                          <a:pt x="3922" y="3255"/>
                        </a:lnTo>
                        <a:lnTo>
                          <a:pt x="3886" y="3387"/>
                        </a:lnTo>
                        <a:lnTo>
                          <a:pt x="3833" y="3501"/>
                        </a:lnTo>
                        <a:lnTo>
                          <a:pt x="3833" y="3501"/>
                        </a:lnTo>
                        <a:lnTo>
                          <a:pt x="3886" y="3387"/>
                        </a:lnTo>
                        <a:lnTo>
                          <a:pt x="3928" y="3255"/>
                        </a:lnTo>
                        <a:lnTo>
                          <a:pt x="3946" y="3123"/>
                        </a:lnTo>
                        <a:lnTo>
                          <a:pt x="3952" y="2973"/>
                        </a:lnTo>
                        <a:lnTo>
                          <a:pt x="3952" y="2973"/>
                        </a:lnTo>
                        <a:close/>
                      </a:path>
                    </a:pathLst>
                  </a:custGeom>
                  <a:solidFill>
                    <a:schemeClr val="accent2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39944" name="Freeform 8"/>
                  <p:cNvSpPr>
                    <a:spLocks/>
                  </p:cNvSpPr>
                  <p:nvPr userDrawn="1"/>
                </p:nvSpPr>
                <p:spPr bwMode="hidden">
                  <a:xfrm>
                    <a:off x="406" y="953"/>
                    <a:ext cx="3803" cy="3363"/>
                  </a:xfrm>
                  <a:custGeom>
                    <a:avLst/>
                    <a:gdLst>
                      <a:gd name="T0" fmla="*/ 676 w 3791"/>
                      <a:gd name="T1" fmla="*/ 2416 h 3363"/>
                      <a:gd name="T2" fmla="*/ 419 w 3791"/>
                      <a:gd name="T3" fmla="*/ 2062 h 3363"/>
                      <a:gd name="T4" fmla="*/ 215 w 3791"/>
                      <a:gd name="T5" fmla="*/ 1703 h 3363"/>
                      <a:gd name="T6" fmla="*/ 78 w 3791"/>
                      <a:gd name="T7" fmla="*/ 1343 h 3363"/>
                      <a:gd name="T8" fmla="*/ 12 w 3791"/>
                      <a:gd name="T9" fmla="*/ 1001 h 3363"/>
                      <a:gd name="T10" fmla="*/ 18 w 3791"/>
                      <a:gd name="T11" fmla="*/ 701 h 3363"/>
                      <a:gd name="T12" fmla="*/ 96 w 3791"/>
                      <a:gd name="T13" fmla="*/ 450 h 3363"/>
                      <a:gd name="T14" fmla="*/ 239 w 3791"/>
                      <a:gd name="T15" fmla="*/ 246 h 3363"/>
                      <a:gd name="T16" fmla="*/ 580 w 3791"/>
                      <a:gd name="T17" fmla="*/ 48 h 3363"/>
                      <a:gd name="T18" fmla="*/ 1028 w 3791"/>
                      <a:gd name="T19" fmla="*/ 6 h 3363"/>
                      <a:gd name="T20" fmla="*/ 1543 w 3791"/>
                      <a:gd name="T21" fmla="*/ 120 h 3363"/>
                      <a:gd name="T22" fmla="*/ 2087 w 3791"/>
                      <a:gd name="T23" fmla="*/ 378 h 3363"/>
                      <a:gd name="T24" fmla="*/ 2631 w 3791"/>
                      <a:gd name="T25" fmla="*/ 773 h 3363"/>
                      <a:gd name="T26" fmla="*/ 3115 w 3791"/>
                      <a:gd name="T27" fmla="*/ 1265 h 3363"/>
                      <a:gd name="T28" fmla="*/ 3378 w 3791"/>
                      <a:gd name="T29" fmla="*/ 1625 h 3363"/>
                      <a:gd name="T30" fmla="*/ 3582 w 3791"/>
                      <a:gd name="T31" fmla="*/ 1984 h 3363"/>
                      <a:gd name="T32" fmla="*/ 3719 w 3791"/>
                      <a:gd name="T33" fmla="*/ 2344 h 3363"/>
                      <a:gd name="T34" fmla="*/ 3785 w 3791"/>
                      <a:gd name="T35" fmla="*/ 2686 h 3363"/>
                      <a:gd name="T36" fmla="*/ 3749 w 3791"/>
                      <a:gd name="T37" fmla="*/ 3105 h 3363"/>
                      <a:gd name="T38" fmla="*/ 3629 w 3791"/>
                      <a:gd name="T39" fmla="*/ 3363 h 3363"/>
                      <a:gd name="T40" fmla="*/ 3779 w 3791"/>
                      <a:gd name="T41" fmla="*/ 2967 h 3363"/>
                      <a:gd name="T42" fmla="*/ 3791 w 3791"/>
                      <a:gd name="T43" fmla="*/ 2794 h 3363"/>
                      <a:gd name="T44" fmla="*/ 3749 w 3791"/>
                      <a:gd name="T45" fmla="*/ 2458 h 3363"/>
                      <a:gd name="T46" fmla="*/ 3635 w 3791"/>
                      <a:gd name="T47" fmla="*/ 2104 h 3363"/>
                      <a:gd name="T48" fmla="*/ 3456 w 3791"/>
                      <a:gd name="T49" fmla="*/ 1739 h 3363"/>
                      <a:gd name="T50" fmla="*/ 3211 w 3791"/>
                      <a:gd name="T51" fmla="*/ 1385 h 3363"/>
                      <a:gd name="T52" fmla="*/ 2804 w 3791"/>
                      <a:gd name="T53" fmla="*/ 929 h 3363"/>
                      <a:gd name="T54" fmla="*/ 2272 w 3791"/>
                      <a:gd name="T55" fmla="*/ 492 h 3363"/>
                      <a:gd name="T56" fmla="*/ 1722 w 3791"/>
                      <a:gd name="T57" fmla="*/ 192 h 3363"/>
                      <a:gd name="T58" fmla="*/ 1190 w 3791"/>
                      <a:gd name="T59" fmla="*/ 24 h 3363"/>
                      <a:gd name="T60" fmla="*/ 717 w 3791"/>
                      <a:gd name="T61" fmla="*/ 12 h 3363"/>
                      <a:gd name="T62" fmla="*/ 335 w 3791"/>
                      <a:gd name="T63" fmla="*/ 162 h 3363"/>
                      <a:gd name="T64" fmla="*/ 132 w 3791"/>
                      <a:gd name="T65" fmla="*/ 378 h 3363"/>
                      <a:gd name="T66" fmla="*/ 36 w 3791"/>
                      <a:gd name="T67" fmla="*/ 612 h 3363"/>
                      <a:gd name="T68" fmla="*/ 0 w 3791"/>
                      <a:gd name="T69" fmla="*/ 893 h 3363"/>
                      <a:gd name="T70" fmla="*/ 42 w 3791"/>
                      <a:gd name="T71" fmla="*/ 1229 h 3363"/>
                      <a:gd name="T72" fmla="*/ 161 w 3791"/>
                      <a:gd name="T73" fmla="*/ 1583 h 3363"/>
                      <a:gd name="T74" fmla="*/ 341 w 3791"/>
                      <a:gd name="T75" fmla="*/ 1942 h 3363"/>
                      <a:gd name="T76" fmla="*/ 580 w 3791"/>
                      <a:gd name="T77" fmla="*/ 2302 h 3363"/>
                      <a:gd name="T78" fmla="*/ 987 w 3791"/>
                      <a:gd name="T79" fmla="*/ 2758 h 3363"/>
                      <a:gd name="T80" fmla="*/ 1596 w 3791"/>
                      <a:gd name="T81" fmla="*/ 3237 h 3363"/>
                      <a:gd name="T82" fmla="*/ 1596 w 3791"/>
                      <a:gd name="T83" fmla="*/ 3237 h 3363"/>
                      <a:gd name="T84" fmla="*/ 993 w 3791"/>
                      <a:gd name="T85" fmla="*/ 2758 h 3363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  <a:cxn ang="0">
                        <a:pos x="T66" y="T67"/>
                      </a:cxn>
                      <a:cxn ang="0">
                        <a:pos x="T68" y="T69"/>
                      </a:cxn>
                      <a:cxn ang="0">
                        <a:pos x="T70" y="T71"/>
                      </a:cxn>
                      <a:cxn ang="0">
                        <a:pos x="T72" y="T73"/>
                      </a:cxn>
                      <a:cxn ang="0">
                        <a:pos x="T74" y="T75"/>
                      </a:cxn>
                      <a:cxn ang="0">
                        <a:pos x="T76" y="T77"/>
                      </a:cxn>
                      <a:cxn ang="0">
                        <a:pos x="T78" y="T79"/>
                      </a:cxn>
                      <a:cxn ang="0">
                        <a:pos x="T80" y="T81"/>
                      </a:cxn>
                      <a:cxn ang="0">
                        <a:pos x="T82" y="T83"/>
                      </a:cxn>
                      <a:cxn ang="0">
                        <a:pos x="T84" y="T85"/>
                      </a:cxn>
                    </a:cxnLst>
                    <a:rect l="0" t="0" r="r" b="b"/>
                    <a:pathLst>
                      <a:path w="3791" h="3363">
                        <a:moveTo>
                          <a:pt x="993" y="2758"/>
                        </a:moveTo>
                        <a:lnTo>
                          <a:pt x="777" y="2536"/>
                        </a:lnTo>
                        <a:lnTo>
                          <a:pt x="676" y="2416"/>
                        </a:lnTo>
                        <a:lnTo>
                          <a:pt x="586" y="2302"/>
                        </a:lnTo>
                        <a:lnTo>
                          <a:pt x="496" y="2182"/>
                        </a:lnTo>
                        <a:lnTo>
                          <a:pt x="419" y="2062"/>
                        </a:lnTo>
                        <a:lnTo>
                          <a:pt x="341" y="1942"/>
                        </a:lnTo>
                        <a:lnTo>
                          <a:pt x="275" y="1822"/>
                        </a:lnTo>
                        <a:lnTo>
                          <a:pt x="215" y="1703"/>
                        </a:lnTo>
                        <a:lnTo>
                          <a:pt x="161" y="1583"/>
                        </a:lnTo>
                        <a:lnTo>
                          <a:pt x="114" y="1463"/>
                        </a:lnTo>
                        <a:lnTo>
                          <a:pt x="78" y="1343"/>
                        </a:lnTo>
                        <a:lnTo>
                          <a:pt x="48" y="1229"/>
                        </a:lnTo>
                        <a:lnTo>
                          <a:pt x="24" y="1115"/>
                        </a:lnTo>
                        <a:lnTo>
                          <a:pt x="12" y="1001"/>
                        </a:lnTo>
                        <a:lnTo>
                          <a:pt x="6" y="893"/>
                        </a:lnTo>
                        <a:lnTo>
                          <a:pt x="12" y="797"/>
                        </a:lnTo>
                        <a:lnTo>
                          <a:pt x="18" y="701"/>
                        </a:lnTo>
                        <a:lnTo>
                          <a:pt x="42" y="612"/>
                        </a:lnTo>
                        <a:lnTo>
                          <a:pt x="66" y="528"/>
                        </a:lnTo>
                        <a:lnTo>
                          <a:pt x="96" y="450"/>
                        </a:lnTo>
                        <a:lnTo>
                          <a:pt x="138" y="378"/>
                        </a:lnTo>
                        <a:lnTo>
                          <a:pt x="185" y="306"/>
                        </a:lnTo>
                        <a:lnTo>
                          <a:pt x="239" y="246"/>
                        </a:lnTo>
                        <a:lnTo>
                          <a:pt x="341" y="162"/>
                        </a:lnTo>
                        <a:lnTo>
                          <a:pt x="454" y="96"/>
                        </a:lnTo>
                        <a:lnTo>
                          <a:pt x="580" y="48"/>
                        </a:lnTo>
                        <a:lnTo>
                          <a:pt x="723" y="18"/>
                        </a:lnTo>
                        <a:lnTo>
                          <a:pt x="867" y="6"/>
                        </a:lnTo>
                        <a:lnTo>
                          <a:pt x="1028" y="6"/>
                        </a:lnTo>
                        <a:lnTo>
                          <a:pt x="1196" y="30"/>
                        </a:lnTo>
                        <a:lnTo>
                          <a:pt x="1363" y="66"/>
                        </a:lnTo>
                        <a:lnTo>
                          <a:pt x="1543" y="120"/>
                        </a:lnTo>
                        <a:lnTo>
                          <a:pt x="1722" y="192"/>
                        </a:lnTo>
                        <a:lnTo>
                          <a:pt x="1901" y="282"/>
                        </a:lnTo>
                        <a:lnTo>
                          <a:pt x="2087" y="378"/>
                        </a:lnTo>
                        <a:lnTo>
                          <a:pt x="2272" y="498"/>
                        </a:lnTo>
                        <a:lnTo>
                          <a:pt x="2451" y="624"/>
                        </a:lnTo>
                        <a:lnTo>
                          <a:pt x="2631" y="773"/>
                        </a:lnTo>
                        <a:lnTo>
                          <a:pt x="2804" y="929"/>
                        </a:lnTo>
                        <a:lnTo>
                          <a:pt x="3019" y="1151"/>
                        </a:lnTo>
                        <a:lnTo>
                          <a:pt x="3115" y="1265"/>
                        </a:lnTo>
                        <a:lnTo>
                          <a:pt x="3211" y="1385"/>
                        </a:lnTo>
                        <a:lnTo>
                          <a:pt x="3295" y="1505"/>
                        </a:lnTo>
                        <a:lnTo>
                          <a:pt x="3378" y="1625"/>
                        </a:lnTo>
                        <a:lnTo>
                          <a:pt x="3450" y="1745"/>
                        </a:lnTo>
                        <a:lnTo>
                          <a:pt x="3522" y="1864"/>
                        </a:lnTo>
                        <a:lnTo>
                          <a:pt x="3582" y="1984"/>
                        </a:lnTo>
                        <a:lnTo>
                          <a:pt x="3635" y="2104"/>
                        </a:lnTo>
                        <a:lnTo>
                          <a:pt x="3677" y="2224"/>
                        </a:lnTo>
                        <a:lnTo>
                          <a:pt x="3719" y="2344"/>
                        </a:lnTo>
                        <a:lnTo>
                          <a:pt x="3749" y="2458"/>
                        </a:lnTo>
                        <a:lnTo>
                          <a:pt x="3773" y="2572"/>
                        </a:lnTo>
                        <a:lnTo>
                          <a:pt x="3785" y="2686"/>
                        </a:lnTo>
                        <a:lnTo>
                          <a:pt x="3791" y="2794"/>
                        </a:lnTo>
                        <a:lnTo>
                          <a:pt x="3779" y="2955"/>
                        </a:lnTo>
                        <a:lnTo>
                          <a:pt x="3749" y="3105"/>
                        </a:lnTo>
                        <a:lnTo>
                          <a:pt x="3695" y="3243"/>
                        </a:lnTo>
                        <a:lnTo>
                          <a:pt x="3623" y="3363"/>
                        </a:lnTo>
                        <a:lnTo>
                          <a:pt x="3629" y="3363"/>
                        </a:lnTo>
                        <a:lnTo>
                          <a:pt x="3701" y="3243"/>
                        </a:lnTo>
                        <a:lnTo>
                          <a:pt x="3749" y="3111"/>
                        </a:lnTo>
                        <a:lnTo>
                          <a:pt x="3779" y="2967"/>
                        </a:lnTo>
                        <a:lnTo>
                          <a:pt x="3791" y="2806"/>
                        </a:lnTo>
                        <a:lnTo>
                          <a:pt x="3791" y="2800"/>
                        </a:lnTo>
                        <a:lnTo>
                          <a:pt x="3791" y="2794"/>
                        </a:lnTo>
                        <a:lnTo>
                          <a:pt x="3785" y="2686"/>
                        </a:lnTo>
                        <a:lnTo>
                          <a:pt x="3773" y="2572"/>
                        </a:lnTo>
                        <a:lnTo>
                          <a:pt x="3749" y="2458"/>
                        </a:lnTo>
                        <a:lnTo>
                          <a:pt x="3719" y="2338"/>
                        </a:lnTo>
                        <a:lnTo>
                          <a:pt x="3683" y="2224"/>
                        </a:lnTo>
                        <a:lnTo>
                          <a:pt x="3635" y="2104"/>
                        </a:lnTo>
                        <a:lnTo>
                          <a:pt x="3582" y="1984"/>
                        </a:lnTo>
                        <a:lnTo>
                          <a:pt x="3522" y="1864"/>
                        </a:lnTo>
                        <a:lnTo>
                          <a:pt x="3456" y="1739"/>
                        </a:lnTo>
                        <a:lnTo>
                          <a:pt x="3378" y="1619"/>
                        </a:lnTo>
                        <a:lnTo>
                          <a:pt x="3300" y="1499"/>
                        </a:lnTo>
                        <a:lnTo>
                          <a:pt x="3211" y="1385"/>
                        </a:lnTo>
                        <a:lnTo>
                          <a:pt x="3121" y="1265"/>
                        </a:lnTo>
                        <a:lnTo>
                          <a:pt x="3019" y="1151"/>
                        </a:lnTo>
                        <a:lnTo>
                          <a:pt x="2804" y="929"/>
                        </a:lnTo>
                        <a:lnTo>
                          <a:pt x="2631" y="767"/>
                        </a:lnTo>
                        <a:lnTo>
                          <a:pt x="2451" y="624"/>
                        </a:lnTo>
                        <a:lnTo>
                          <a:pt x="2272" y="492"/>
                        </a:lnTo>
                        <a:lnTo>
                          <a:pt x="2087" y="378"/>
                        </a:lnTo>
                        <a:lnTo>
                          <a:pt x="1901" y="276"/>
                        </a:lnTo>
                        <a:lnTo>
                          <a:pt x="1722" y="192"/>
                        </a:lnTo>
                        <a:lnTo>
                          <a:pt x="1543" y="120"/>
                        </a:lnTo>
                        <a:lnTo>
                          <a:pt x="1363" y="66"/>
                        </a:lnTo>
                        <a:lnTo>
                          <a:pt x="1190" y="24"/>
                        </a:lnTo>
                        <a:lnTo>
                          <a:pt x="1028" y="6"/>
                        </a:lnTo>
                        <a:lnTo>
                          <a:pt x="867" y="0"/>
                        </a:lnTo>
                        <a:lnTo>
                          <a:pt x="717" y="12"/>
                        </a:lnTo>
                        <a:lnTo>
                          <a:pt x="580" y="42"/>
                        </a:lnTo>
                        <a:lnTo>
                          <a:pt x="448" y="90"/>
                        </a:lnTo>
                        <a:lnTo>
                          <a:pt x="335" y="162"/>
                        </a:lnTo>
                        <a:lnTo>
                          <a:pt x="233" y="246"/>
                        </a:lnTo>
                        <a:lnTo>
                          <a:pt x="179" y="306"/>
                        </a:lnTo>
                        <a:lnTo>
                          <a:pt x="132" y="378"/>
                        </a:lnTo>
                        <a:lnTo>
                          <a:pt x="90" y="450"/>
                        </a:lnTo>
                        <a:lnTo>
                          <a:pt x="60" y="528"/>
                        </a:lnTo>
                        <a:lnTo>
                          <a:pt x="36" y="612"/>
                        </a:lnTo>
                        <a:lnTo>
                          <a:pt x="12" y="701"/>
                        </a:lnTo>
                        <a:lnTo>
                          <a:pt x="6" y="797"/>
                        </a:lnTo>
                        <a:lnTo>
                          <a:pt x="0" y="893"/>
                        </a:lnTo>
                        <a:lnTo>
                          <a:pt x="6" y="1001"/>
                        </a:lnTo>
                        <a:lnTo>
                          <a:pt x="24" y="1115"/>
                        </a:lnTo>
                        <a:lnTo>
                          <a:pt x="42" y="1229"/>
                        </a:lnTo>
                        <a:lnTo>
                          <a:pt x="78" y="1343"/>
                        </a:lnTo>
                        <a:lnTo>
                          <a:pt x="114" y="1463"/>
                        </a:lnTo>
                        <a:lnTo>
                          <a:pt x="161" y="1583"/>
                        </a:lnTo>
                        <a:lnTo>
                          <a:pt x="215" y="1703"/>
                        </a:lnTo>
                        <a:lnTo>
                          <a:pt x="275" y="1822"/>
                        </a:lnTo>
                        <a:lnTo>
                          <a:pt x="341" y="1942"/>
                        </a:lnTo>
                        <a:lnTo>
                          <a:pt x="413" y="2062"/>
                        </a:lnTo>
                        <a:lnTo>
                          <a:pt x="496" y="2182"/>
                        </a:lnTo>
                        <a:lnTo>
                          <a:pt x="580" y="2302"/>
                        </a:lnTo>
                        <a:lnTo>
                          <a:pt x="676" y="2422"/>
                        </a:lnTo>
                        <a:lnTo>
                          <a:pt x="771" y="2536"/>
                        </a:lnTo>
                        <a:lnTo>
                          <a:pt x="987" y="2758"/>
                        </a:lnTo>
                        <a:lnTo>
                          <a:pt x="1184" y="2931"/>
                        </a:lnTo>
                        <a:lnTo>
                          <a:pt x="1387" y="3093"/>
                        </a:lnTo>
                        <a:lnTo>
                          <a:pt x="1596" y="3237"/>
                        </a:lnTo>
                        <a:lnTo>
                          <a:pt x="1800" y="3363"/>
                        </a:lnTo>
                        <a:lnTo>
                          <a:pt x="1806" y="3363"/>
                        </a:lnTo>
                        <a:lnTo>
                          <a:pt x="1596" y="3237"/>
                        </a:lnTo>
                        <a:lnTo>
                          <a:pt x="1393" y="3093"/>
                        </a:lnTo>
                        <a:lnTo>
                          <a:pt x="1190" y="2931"/>
                        </a:lnTo>
                        <a:lnTo>
                          <a:pt x="993" y="2758"/>
                        </a:lnTo>
                        <a:lnTo>
                          <a:pt x="993" y="2758"/>
                        </a:lnTo>
                        <a:close/>
                      </a:path>
                    </a:pathLst>
                  </a:custGeom>
                  <a:solidFill>
                    <a:schemeClr val="accent2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39945" name="Freeform 9"/>
                  <p:cNvSpPr>
                    <a:spLocks/>
                  </p:cNvSpPr>
                  <p:nvPr userDrawn="1"/>
                </p:nvSpPr>
                <p:spPr bwMode="hidden">
                  <a:xfrm>
                    <a:off x="514" y="1091"/>
                    <a:ext cx="3538" cy="3225"/>
                  </a:xfrm>
                  <a:custGeom>
                    <a:avLst/>
                    <a:gdLst>
                      <a:gd name="T0" fmla="*/ 538 w 3527"/>
                      <a:gd name="T1" fmla="*/ 2146 h 3225"/>
                      <a:gd name="T2" fmla="*/ 317 w 3527"/>
                      <a:gd name="T3" fmla="*/ 1816 h 3225"/>
                      <a:gd name="T4" fmla="*/ 149 w 3527"/>
                      <a:gd name="T5" fmla="*/ 1481 h 3225"/>
                      <a:gd name="T6" fmla="*/ 41 w 3527"/>
                      <a:gd name="T7" fmla="*/ 1151 h 3225"/>
                      <a:gd name="T8" fmla="*/ 0 w 3527"/>
                      <a:gd name="T9" fmla="*/ 839 h 3225"/>
                      <a:gd name="T10" fmla="*/ 30 w 3527"/>
                      <a:gd name="T11" fmla="*/ 575 h 3225"/>
                      <a:gd name="T12" fmla="*/ 125 w 3527"/>
                      <a:gd name="T13" fmla="*/ 354 h 3225"/>
                      <a:gd name="T14" fmla="*/ 317 w 3527"/>
                      <a:gd name="T15" fmla="*/ 150 h 3225"/>
                      <a:gd name="T16" fmla="*/ 669 w 3527"/>
                      <a:gd name="T17" fmla="*/ 12 h 3225"/>
                      <a:gd name="T18" fmla="*/ 1112 w 3527"/>
                      <a:gd name="T19" fmla="*/ 24 h 3225"/>
                      <a:gd name="T20" fmla="*/ 1608 w 3527"/>
                      <a:gd name="T21" fmla="*/ 174 h 3225"/>
                      <a:gd name="T22" fmla="*/ 2116 w 3527"/>
                      <a:gd name="T23" fmla="*/ 456 h 3225"/>
                      <a:gd name="T24" fmla="*/ 2613 w 3527"/>
                      <a:gd name="T25" fmla="*/ 857 h 3225"/>
                      <a:gd name="T26" fmla="*/ 3073 w 3527"/>
                      <a:gd name="T27" fmla="*/ 1391 h 3225"/>
                      <a:gd name="T28" fmla="*/ 3276 w 3527"/>
                      <a:gd name="T29" fmla="*/ 1726 h 3225"/>
                      <a:gd name="T30" fmla="*/ 3426 w 3527"/>
                      <a:gd name="T31" fmla="*/ 2062 h 3225"/>
                      <a:gd name="T32" fmla="*/ 3509 w 3527"/>
                      <a:gd name="T33" fmla="*/ 2386 h 3225"/>
                      <a:gd name="T34" fmla="*/ 3521 w 3527"/>
                      <a:gd name="T35" fmla="*/ 2680 h 3225"/>
                      <a:gd name="T36" fmla="*/ 3474 w 3527"/>
                      <a:gd name="T37" fmla="*/ 2931 h 3225"/>
                      <a:gd name="T38" fmla="*/ 3360 w 3527"/>
                      <a:gd name="T39" fmla="*/ 3141 h 3225"/>
                      <a:gd name="T40" fmla="*/ 3282 w 3527"/>
                      <a:gd name="T41" fmla="*/ 3225 h 3225"/>
                      <a:gd name="T42" fmla="*/ 3312 w 3527"/>
                      <a:gd name="T43" fmla="*/ 3201 h 3225"/>
                      <a:gd name="T44" fmla="*/ 3444 w 3527"/>
                      <a:gd name="T45" fmla="*/ 3009 h 3225"/>
                      <a:gd name="T46" fmla="*/ 3515 w 3527"/>
                      <a:gd name="T47" fmla="*/ 2769 h 3225"/>
                      <a:gd name="T48" fmla="*/ 3521 w 3527"/>
                      <a:gd name="T49" fmla="*/ 2488 h 3225"/>
                      <a:gd name="T50" fmla="*/ 3462 w 3527"/>
                      <a:gd name="T51" fmla="*/ 2170 h 3225"/>
                      <a:gd name="T52" fmla="*/ 3336 w 3527"/>
                      <a:gd name="T53" fmla="*/ 1834 h 3225"/>
                      <a:gd name="T54" fmla="*/ 3145 w 3527"/>
                      <a:gd name="T55" fmla="*/ 1499 h 3225"/>
                      <a:gd name="T56" fmla="*/ 2816 w 3527"/>
                      <a:gd name="T57" fmla="*/ 1061 h 3225"/>
                      <a:gd name="T58" fmla="*/ 2284 w 3527"/>
                      <a:gd name="T59" fmla="*/ 575 h 3225"/>
                      <a:gd name="T60" fmla="*/ 1775 w 3527"/>
                      <a:gd name="T61" fmla="*/ 252 h 3225"/>
                      <a:gd name="T62" fmla="*/ 1273 w 3527"/>
                      <a:gd name="T63" fmla="*/ 60 h 3225"/>
                      <a:gd name="T64" fmla="*/ 807 w 3527"/>
                      <a:gd name="T65" fmla="*/ 0 h 3225"/>
                      <a:gd name="T66" fmla="*/ 418 w 3527"/>
                      <a:gd name="T67" fmla="*/ 84 h 3225"/>
                      <a:gd name="T68" fmla="*/ 167 w 3527"/>
                      <a:gd name="T69" fmla="*/ 288 h 3225"/>
                      <a:gd name="T70" fmla="*/ 53 w 3527"/>
                      <a:gd name="T71" fmla="*/ 498 h 3225"/>
                      <a:gd name="T72" fmla="*/ 0 w 3527"/>
                      <a:gd name="T73" fmla="*/ 749 h 3225"/>
                      <a:gd name="T74" fmla="*/ 18 w 3527"/>
                      <a:gd name="T75" fmla="*/ 1043 h 3225"/>
                      <a:gd name="T76" fmla="*/ 101 w 3527"/>
                      <a:gd name="T77" fmla="*/ 1373 h 3225"/>
                      <a:gd name="T78" fmla="*/ 251 w 3527"/>
                      <a:gd name="T79" fmla="*/ 1708 h 3225"/>
                      <a:gd name="T80" fmla="*/ 454 w 3527"/>
                      <a:gd name="T81" fmla="*/ 2038 h 3225"/>
                      <a:gd name="T82" fmla="*/ 914 w 3527"/>
                      <a:gd name="T83" fmla="*/ 2572 h 3225"/>
                      <a:gd name="T84" fmla="*/ 1255 w 3527"/>
                      <a:gd name="T85" fmla="*/ 2865 h 3225"/>
                      <a:gd name="T86" fmla="*/ 1608 w 3527"/>
                      <a:gd name="T87" fmla="*/ 3099 h 3225"/>
                      <a:gd name="T88" fmla="*/ 1853 w 3527"/>
                      <a:gd name="T89" fmla="*/ 3225 h 3225"/>
                      <a:gd name="T90" fmla="*/ 1494 w 3527"/>
                      <a:gd name="T91" fmla="*/ 3027 h 3225"/>
                      <a:gd name="T92" fmla="*/ 1142 w 3527"/>
                      <a:gd name="T93" fmla="*/ 2769 h 322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  <a:cxn ang="0">
                        <a:pos x="T66" y="T67"/>
                      </a:cxn>
                      <a:cxn ang="0">
                        <a:pos x="T68" y="T69"/>
                      </a:cxn>
                      <a:cxn ang="0">
                        <a:pos x="T70" y="T71"/>
                      </a:cxn>
                      <a:cxn ang="0">
                        <a:pos x="T72" y="T73"/>
                      </a:cxn>
                      <a:cxn ang="0">
                        <a:pos x="T74" y="T75"/>
                      </a:cxn>
                      <a:cxn ang="0">
                        <a:pos x="T76" y="T77"/>
                      </a:cxn>
                      <a:cxn ang="0">
                        <a:pos x="T78" y="T79"/>
                      </a:cxn>
                      <a:cxn ang="0">
                        <a:pos x="T80" y="T81"/>
                      </a:cxn>
                      <a:cxn ang="0">
                        <a:pos x="T82" y="T83"/>
                      </a:cxn>
                      <a:cxn ang="0">
                        <a:pos x="T84" y="T85"/>
                      </a:cxn>
                      <a:cxn ang="0">
                        <a:pos x="T86" y="T87"/>
                      </a:cxn>
                      <a:cxn ang="0">
                        <a:pos x="T88" y="T89"/>
                      </a:cxn>
                      <a:cxn ang="0">
                        <a:pos x="T90" y="T91"/>
                      </a:cxn>
                      <a:cxn ang="0">
                        <a:pos x="T92" y="T93"/>
                      </a:cxn>
                    </a:cxnLst>
                    <a:rect l="0" t="0" r="r" b="b"/>
                    <a:pathLst>
                      <a:path w="3527" h="3225">
                        <a:moveTo>
                          <a:pt x="914" y="2572"/>
                        </a:moveTo>
                        <a:lnTo>
                          <a:pt x="717" y="2362"/>
                        </a:lnTo>
                        <a:lnTo>
                          <a:pt x="538" y="2146"/>
                        </a:lnTo>
                        <a:lnTo>
                          <a:pt x="460" y="2038"/>
                        </a:lnTo>
                        <a:lnTo>
                          <a:pt x="382" y="1930"/>
                        </a:lnTo>
                        <a:lnTo>
                          <a:pt x="317" y="1816"/>
                        </a:lnTo>
                        <a:lnTo>
                          <a:pt x="251" y="1702"/>
                        </a:lnTo>
                        <a:lnTo>
                          <a:pt x="197" y="1589"/>
                        </a:lnTo>
                        <a:lnTo>
                          <a:pt x="149" y="1481"/>
                        </a:lnTo>
                        <a:lnTo>
                          <a:pt x="107" y="1367"/>
                        </a:lnTo>
                        <a:lnTo>
                          <a:pt x="71" y="1259"/>
                        </a:lnTo>
                        <a:lnTo>
                          <a:pt x="41" y="1151"/>
                        </a:lnTo>
                        <a:lnTo>
                          <a:pt x="18" y="1043"/>
                        </a:lnTo>
                        <a:lnTo>
                          <a:pt x="6" y="941"/>
                        </a:lnTo>
                        <a:lnTo>
                          <a:pt x="0" y="839"/>
                        </a:lnTo>
                        <a:lnTo>
                          <a:pt x="6" y="749"/>
                        </a:lnTo>
                        <a:lnTo>
                          <a:pt x="12" y="659"/>
                        </a:lnTo>
                        <a:lnTo>
                          <a:pt x="30" y="575"/>
                        </a:lnTo>
                        <a:lnTo>
                          <a:pt x="59" y="498"/>
                        </a:lnTo>
                        <a:lnTo>
                          <a:pt x="89" y="420"/>
                        </a:lnTo>
                        <a:lnTo>
                          <a:pt x="125" y="354"/>
                        </a:lnTo>
                        <a:lnTo>
                          <a:pt x="173" y="288"/>
                        </a:lnTo>
                        <a:lnTo>
                          <a:pt x="221" y="228"/>
                        </a:lnTo>
                        <a:lnTo>
                          <a:pt x="317" y="150"/>
                        </a:lnTo>
                        <a:lnTo>
                          <a:pt x="424" y="90"/>
                        </a:lnTo>
                        <a:lnTo>
                          <a:pt x="544" y="42"/>
                        </a:lnTo>
                        <a:lnTo>
                          <a:pt x="669" y="12"/>
                        </a:lnTo>
                        <a:lnTo>
                          <a:pt x="813" y="0"/>
                        </a:lnTo>
                        <a:lnTo>
                          <a:pt x="956" y="6"/>
                        </a:lnTo>
                        <a:lnTo>
                          <a:pt x="1112" y="24"/>
                        </a:lnTo>
                        <a:lnTo>
                          <a:pt x="1273" y="60"/>
                        </a:lnTo>
                        <a:lnTo>
                          <a:pt x="1441" y="114"/>
                        </a:lnTo>
                        <a:lnTo>
                          <a:pt x="1608" y="174"/>
                        </a:lnTo>
                        <a:lnTo>
                          <a:pt x="1775" y="258"/>
                        </a:lnTo>
                        <a:lnTo>
                          <a:pt x="1949" y="348"/>
                        </a:lnTo>
                        <a:lnTo>
                          <a:pt x="2116" y="456"/>
                        </a:lnTo>
                        <a:lnTo>
                          <a:pt x="2284" y="575"/>
                        </a:lnTo>
                        <a:lnTo>
                          <a:pt x="2451" y="713"/>
                        </a:lnTo>
                        <a:lnTo>
                          <a:pt x="2613" y="857"/>
                        </a:lnTo>
                        <a:lnTo>
                          <a:pt x="2810" y="1067"/>
                        </a:lnTo>
                        <a:lnTo>
                          <a:pt x="2989" y="1283"/>
                        </a:lnTo>
                        <a:lnTo>
                          <a:pt x="3073" y="1391"/>
                        </a:lnTo>
                        <a:lnTo>
                          <a:pt x="3145" y="1505"/>
                        </a:lnTo>
                        <a:lnTo>
                          <a:pt x="3216" y="1612"/>
                        </a:lnTo>
                        <a:lnTo>
                          <a:pt x="3276" y="1726"/>
                        </a:lnTo>
                        <a:lnTo>
                          <a:pt x="3330" y="1840"/>
                        </a:lnTo>
                        <a:lnTo>
                          <a:pt x="3384" y="1948"/>
                        </a:lnTo>
                        <a:lnTo>
                          <a:pt x="3426" y="2062"/>
                        </a:lnTo>
                        <a:lnTo>
                          <a:pt x="3462" y="2170"/>
                        </a:lnTo>
                        <a:lnTo>
                          <a:pt x="3491" y="2278"/>
                        </a:lnTo>
                        <a:lnTo>
                          <a:pt x="3509" y="2386"/>
                        </a:lnTo>
                        <a:lnTo>
                          <a:pt x="3521" y="2488"/>
                        </a:lnTo>
                        <a:lnTo>
                          <a:pt x="3527" y="2590"/>
                        </a:lnTo>
                        <a:lnTo>
                          <a:pt x="3521" y="2680"/>
                        </a:lnTo>
                        <a:lnTo>
                          <a:pt x="3515" y="2769"/>
                        </a:lnTo>
                        <a:lnTo>
                          <a:pt x="3497" y="2853"/>
                        </a:lnTo>
                        <a:lnTo>
                          <a:pt x="3474" y="2931"/>
                        </a:lnTo>
                        <a:lnTo>
                          <a:pt x="3438" y="3009"/>
                        </a:lnTo>
                        <a:lnTo>
                          <a:pt x="3402" y="3075"/>
                        </a:lnTo>
                        <a:lnTo>
                          <a:pt x="3360" y="3141"/>
                        </a:lnTo>
                        <a:lnTo>
                          <a:pt x="3306" y="3201"/>
                        </a:lnTo>
                        <a:lnTo>
                          <a:pt x="3294" y="3213"/>
                        </a:lnTo>
                        <a:lnTo>
                          <a:pt x="3282" y="3225"/>
                        </a:lnTo>
                        <a:lnTo>
                          <a:pt x="3288" y="3225"/>
                        </a:lnTo>
                        <a:lnTo>
                          <a:pt x="3300" y="3213"/>
                        </a:lnTo>
                        <a:lnTo>
                          <a:pt x="3312" y="3201"/>
                        </a:lnTo>
                        <a:lnTo>
                          <a:pt x="3366" y="3141"/>
                        </a:lnTo>
                        <a:lnTo>
                          <a:pt x="3408" y="3075"/>
                        </a:lnTo>
                        <a:lnTo>
                          <a:pt x="3444" y="3009"/>
                        </a:lnTo>
                        <a:lnTo>
                          <a:pt x="3474" y="2931"/>
                        </a:lnTo>
                        <a:lnTo>
                          <a:pt x="3497" y="2853"/>
                        </a:lnTo>
                        <a:lnTo>
                          <a:pt x="3515" y="2769"/>
                        </a:lnTo>
                        <a:lnTo>
                          <a:pt x="3527" y="2680"/>
                        </a:lnTo>
                        <a:lnTo>
                          <a:pt x="3527" y="2590"/>
                        </a:lnTo>
                        <a:lnTo>
                          <a:pt x="3521" y="2488"/>
                        </a:lnTo>
                        <a:lnTo>
                          <a:pt x="3509" y="2386"/>
                        </a:lnTo>
                        <a:lnTo>
                          <a:pt x="3491" y="2278"/>
                        </a:lnTo>
                        <a:lnTo>
                          <a:pt x="3462" y="2170"/>
                        </a:lnTo>
                        <a:lnTo>
                          <a:pt x="3426" y="2056"/>
                        </a:lnTo>
                        <a:lnTo>
                          <a:pt x="3384" y="1948"/>
                        </a:lnTo>
                        <a:lnTo>
                          <a:pt x="3336" y="1834"/>
                        </a:lnTo>
                        <a:lnTo>
                          <a:pt x="3276" y="1726"/>
                        </a:lnTo>
                        <a:lnTo>
                          <a:pt x="3216" y="1612"/>
                        </a:lnTo>
                        <a:lnTo>
                          <a:pt x="3145" y="1499"/>
                        </a:lnTo>
                        <a:lnTo>
                          <a:pt x="3073" y="1391"/>
                        </a:lnTo>
                        <a:lnTo>
                          <a:pt x="2989" y="1277"/>
                        </a:lnTo>
                        <a:lnTo>
                          <a:pt x="2816" y="1061"/>
                        </a:lnTo>
                        <a:lnTo>
                          <a:pt x="2613" y="857"/>
                        </a:lnTo>
                        <a:lnTo>
                          <a:pt x="2451" y="707"/>
                        </a:lnTo>
                        <a:lnTo>
                          <a:pt x="2284" y="575"/>
                        </a:lnTo>
                        <a:lnTo>
                          <a:pt x="2116" y="456"/>
                        </a:lnTo>
                        <a:lnTo>
                          <a:pt x="1949" y="348"/>
                        </a:lnTo>
                        <a:lnTo>
                          <a:pt x="1775" y="252"/>
                        </a:lnTo>
                        <a:lnTo>
                          <a:pt x="1608" y="174"/>
                        </a:lnTo>
                        <a:lnTo>
                          <a:pt x="1435" y="108"/>
                        </a:lnTo>
                        <a:lnTo>
                          <a:pt x="1273" y="60"/>
                        </a:lnTo>
                        <a:lnTo>
                          <a:pt x="1112" y="24"/>
                        </a:lnTo>
                        <a:lnTo>
                          <a:pt x="956" y="0"/>
                        </a:lnTo>
                        <a:lnTo>
                          <a:pt x="807" y="0"/>
                        </a:lnTo>
                        <a:lnTo>
                          <a:pt x="669" y="12"/>
                        </a:lnTo>
                        <a:lnTo>
                          <a:pt x="538" y="42"/>
                        </a:lnTo>
                        <a:lnTo>
                          <a:pt x="418" y="84"/>
                        </a:lnTo>
                        <a:lnTo>
                          <a:pt x="311" y="150"/>
                        </a:lnTo>
                        <a:lnTo>
                          <a:pt x="215" y="228"/>
                        </a:lnTo>
                        <a:lnTo>
                          <a:pt x="167" y="288"/>
                        </a:lnTo>
                        <a:lnTo>
                          <a:pt x="119" y="354"/>
                        </a:lnTo>
                        <a:lnTo>
                          <a:pt x="83" y="420"/>
                        </a:lnTo>
                        <a:lnTo>
                          <a:pt x="53" y="498"/>
                        </a:lnTo>
                        <a:lnTo>
                          <a:pt x="30" y="575"/>
                        </a:lnTo>
                        <a:lnTo>
                          <a:pt x="12" y="659"/>
                        </a:lnTo>
                        <a:lnTo>
                          <a:pt x="0" y="749"/>
                        </a:lnTo>
                        <a:lnTo>
                          <a:pt x="0" y="839"/>
                        </a:lnTo>
                        <a:lnTo>
                          <a:pt x="6" y="941"/>
                        </a:lnTo>
                        <a:lnTo>
                          <a:pt x="18" y="1043"/>
                        </a:lnTo>
                        <a:lnTo>
                          <a:pt x="35" y="1151"/>
                        </a:lnTo>
                        <a:lnTo>
                          <a:pt x="65" y="1259"/>
                        </a:lnTo>
                        <a:lnTo>
                          <a:pt x="101" y="1373"/>
                        </a:lnTo>
                        <a:lnTo>
                          <a:pt x="143" y="1481"/>
                        </a:lnTo>
                        <a:lnTo>
                          <a:pt x="191" y="1595"/>
                        </a:lnTo>
                        <a:lnTo>
                          <a:pt x="251" y="1708"/>
                        </a:lnTo>
                        <a:lnTo>
                          <a:pt x="311" y="1816"/>
                        </a:lnTo>
                        <a:lnTo>
                          <a:pt x="382" y="1930"/>
                        </a:lnTo>
                        <a:lnTo>
                          <a:pt x="454" y="2038"/>
                        </a:lnTo>
                        <a:lnTo>
                          <a:pt x="538" y="2152"/>
                        </a:lnTo>
                        <a:lnTo>
                          <a:pt x="717" y="2368"/>
                        </a:lnTo>
                        <a:lnTo>
                          <a:pt x="914" y="2572"/>
                        </a:lnTo>
                        <a:lnTo>
                          <a:pt x="1028" y="2674"/>
                        </a:lnTo>
                        <a:lnTo>
                          <a:pt x="1142" y="2775"/>
                        </a:lnTo>
                        <a:lnTo>
                          <a:pt x="1255" y="2865"/>
                        </a:lnTo>
                        <a:lnTo>
                          <a:pt x="1369" y="2949"/>
                        </a:lnTo>
                        <a:lnTo>
                          <a:pt x="1488" y="3027"/>
                        </a:lnTo>
                        <a:lnTo>
                          <a:pt x="1608" y="3099"/>
                        </a:lnTo>
                        <a:lnTo>
                          <a:pt x="1722" y="3165"/>
                        </a:lnTo>
                        <a:lnTo>
                          <a:pt x="1841" y="3225"/>
                        </a:lnTo>
                        <a:lnTo>
                          <a:pt x="1853" y="3225"/>
                        </a:lnTo>
                        <a:lnTo>
                          <a:pt x="1734" y="3165"/>
                        </a:lnTo>
                        <a:lnTo>
                          <a:pt x="1614" y="3099"/>
                        </a:lnTo>
                        <a:lnTo>
                          <a:pt x="1494" y="3027"/>
                        </a:lnTo>
                        <a:lnTo>
                          <a:pt x="1375" y="2949"/>
                        </a:lnTo>
                        <a:lnTo>
                          <a:pt x="1261" y="2865"/>
                        </a:lnTo>
                        <a:lnTo>
                          <a:pt x="1142" y="2769"/>
                        </a:lnTo>
                        <a:lnTo>
                          <a:pt x="914" y="2572"/>
                        </a:lnTo>
                        <a:lnTo>
                          <a:pt x="914" y="2572"/>
                        </a:lnTo>
                        <a:close/>
                      </a:path>
                    </a:pathLst>
                  </a:custGeom>
                  <a:solidFill>
                    <a:schemeClr val="accent2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grpSp>
                <p:nvGrpSpPr>
                  <p:cNvPr id="39946" name="Group 10"/>
                  <p:cNvGrpSpPr>
                    <a:grpSpLocks/>
                  </p:cNvGrpSpPr>
                  <p:nvPr userDrawn="1"/>
                </p:nvGrpSpPr>
                <p:grpSpPr bwMode="auto">
                  <a:xfrm>
                    <a:off x="0" y="522"/>
                    <a:ext cx="4751" cy="3794"/>
                    <a:chOff x="0" y="522"/>
                    <a:chExt cx="4751" cy="3794"/>
                  </a:xfrm>
                </p:grpSpPr>
                <p:sp>
                  <p:nvSpPr>
                    <p:cNvPr id="39947" name="Freeform 11"/>
                    <p:cNvSpPr>
                      <a:spLocks/>
                    </p:cNvSpPr>
                    <p:nvPr userDrawn="1"/>
                  </p:nvSpPr>
                  <p:spPr bwMode="hidden">
                    <a:xfrm>
                      <a:off x="400" y="522"/>
                      <a:ext cx="4264" cy="3794"/>
                    </a:xfrm>
                    <a:custGeom>
                      <a:avLst/>
                      <a:gdLst>
                        <a:gd name="T0" fmla="*/ 4245 w 4251"/>
                        <a:gd name="T1" fmla="*/ 3237 h 3794"/>
                        <a:gd name="T2" fmla="*/ 4203 w 4251"/>
                        <a:gd name="T3" fmla="*/ 2961 h 3794"/>
                        <a:gd name="T4" fmla="*/ 4120 w 4251"/>
                        <a:gd name="T5" fmla="*/ 2679 h 3794"/>
                        <a:gd name="T6" fmla="*/ 4000 w 4251"/>
                        <a:gd name="T7" fmla="*/ 2391 h 3794"/>
                        <a:gd name="T8" fmla="*/ 3845 w 4251"/>
                        <a:gd name="T9" fmla="*/ 2098 h 3794"/>
                        <a:gd name="T10" fmla="*/ 3659 w 4251"/>
                        <a:gd name="T11" fmla="*/ 1810 h 3794"/>
                        <a:gd name="T12" fmla="*/ 3438 w 4251"/>
                        <a:gd name="T13" fmla="*/ 1528 h 3794"/>
                        <a:gd name="T14" fmla="*/ 3193 w 4251"/>
                        <a:gd name="T15" fmla="*/ 1252 h 3794"/>
                        <a:gd name="T16" fmla="*/ 2858 w 4251"/>
                        <a:gd name="T17" fmla="*/ 935 h 3794"/>
                        <a:gd name="T18" fmla="*/ 2434 w 4251"/>
                        <a:gd name="T19" fmla="*/ 605 h 3794"/>
                        <a:gd name="T20" fmla="*/ 1991 w 4251"/>
                        <a:gd name="T21" fmla="*/ 341 h 3794"/>
                        <a:gd name="T22" fmla="*/ 1549 w 4251"/>
                        <a:gd name="T23" fmla="*/ 143 h 3794"/>
                        <a:gd name="T24" fmla="*/ 1124 w 4251"/>
                        <a:gd name="T25" fmla="*/ 35 h 3794"/>
                        <a:gd name="T26" fmla="*/ 741 w 4251"/>
                        <a:gd name="T27" fmla="*/ 0 h 3794"/>
                        <a:gd name="T28" fmla="*/ 401 w 4251"/>
                        <a:gd name="T29" fmla="*/ 47 h 3794"/>
                        <a:gd name="T30" fmla="*/ 120 w 4251"/>
                        <a:gd name="T31" fmla="*/ 173 h 3794"/>
                        <a:gd name="T32" fmla="*/ 0 w 4251"/>
                        <a:gd name="T33" fmla="*/ 269 h 3794"/>
                        <a:gd name="T34" fmla="*/ 263 w 4251"/>
                        <a:gd name="T35" fmla="*/ 101 h 3794"/>
                        <a:gd name="T36" fmla="*/ 586 w 4251"/>
                        <a:gd name="T37" fmla="*/ 18 h 3794"/>
                        <a:gd name="T38" fmla="*/ 957 w 4251"/>
                        <a:gd name="T39" fmla="*/ 18 h 3794"/>
                        <a:gd name="T40" fmla="*/ 1357 w 4251"/>
                        <a:gd name="T41" fmla="*/ 95 h 3794"/>
                        <a:gd name="T42" fmla="*/ 1782 w 4251"/>
                        <a:gd name="T43" fmla="*/ 245 h 3794"/>
                        <a:gd name="T44" fmla="*/ 2212 w 4251"/>
                        <a:gd name="T45" fmla="*/ 467 h 3794"/>
                        <a:gd name="T46" fmla="*/ 2643 w 4251"/>
                        <a:gd name="T47" fmla="*/ 761 h 3794"/>
                        <a:gd name="T48" fmla="*/ 3061 w 4251"/>
                        <a:gd name="T49" fmla="*/ 1120 h 3794"/>
                        <a:gd name="T50" fmla="*/ 3318 w 4251"/>
                        <a:gd name="T51" fmla="*/ 1390 h 3794"/>
                        <a:gd name="T52" fmla="*/ 3552 w 4251"/>
                        <a:gd name="T53" fmla="*/ 1666 h 3794"/>
                        <a:gd name="T54" fmla="*/ 3755 w 4251"/>
                        <a:gd name="T55" fmla="*/ 1954 h 3794"/>
                        <a:gd name="T56" fmla="*/ 3922 w 4251"/>
                        <a:gd name="T57" fmla="*/ 2247 h 3794"/>
                        <a:gd name="T58" fmla="*/ 4060 w 4251"/>
                        <a:gd name="T59" fmla="*/ 2535 h 3794"/>
                        <a:gd name="T60" fmla="*/ 4162 w 4251"/>
                        <a:gd name="T61" fmla="*/ 2823 h 3794"/>
                        <a:gd name="T62" fmla="*/ 4221 w 4251"/>
                        <a:gd name="T63" fmla="*/ 3105 h 3794"/>
                        <a:gd name="T64" fmla="*/ 4245 w 4251"/>
                        <a:gd name="T65" fmla="*/ 3368 h 3794"/>
                        <a:gd name="T66" fmla="*/ 4233 w 4251"/>
                        <a:gd name="T67" fmla="*/ 3590 h 3794"/>
                        <a:gd name="T68" fmla="*/ 4185 w 4251"/>
                        <a:gd name="T69" fmla="*/ 3794 h 3794"/>
                        <a:gd name="T70" fmla="*/ 4215 w 4251"/>
                        <a:gd name="T71" fmla="*/ 3692 h 3794"/>
                        <a:gd name="T72" fmla="*/ 4245 w 4251"/>
                        <a:gd name="T73" fmla="*/ 3482 h 3794"/>
                        <a:gd name="T74" fmla="*/ 4251 w 4251"/>
                        <a:gd name="T75" fmla="*/ 3368 h 3794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  <a:cxn ang="0">
                          <a:pos x="T24" y="T25"/>
                        </a:cxn>
                        <a:cxn ang="0">
                          <a:pos x="T26" y="T27"/>
                        </a:cxn>
                        <a:cxn ang="0">
                          <a:pos x="T28" y="T29"/>
                        </a:cxn>
                        <a:cxn ang="0">
                          <a:pos x="T30" y="T31"/>
                        </a:cxn>
                        <a:cxn ang="0">
                          <a:pos x="T32" y="T33"/>
                        </a:cxn>
                        <a:cxn ang="0">
                          <a:pos x="T34" y="T35"/>
                        </a:cxn>
                        <a:cxn ang="0">
                          <a:pos x="T36" y="T37"/>
                        </a:cxn>
                        <a:cxn ang="0">
                          <a:pos x="T38" y="T39"/>
                        </a:cxn>
                        <a:cxn ang="0">
                          <a:pos x="T40" y="T41"/>
                        </a:cxn>
                        <a:cxn ang="0">
                          <a:pos x="T42" y="T43"/>
                        </a:cxn>
                        <a:cxn ang="0">
                          <a:pos x="T44" y="T45"/>
                        </a:cxn>
                        <a:cxn ang="0">
                          <a:pos x="T46" y="T47"/>
                        </a:cxn>
                        <a:cxn ang="0">
                          <a:pos x="T48" y="T49"/>
                        </a:cxn>
                        <a:cxn ang="0">
                          <a:pos x="T50" y="T51"/>
                        </a:cxn>
                        <a:cxn ang="0">
                          <a:pos x="T52" y="T53"/>
                        </a:cxn>
                        <a:cxn ang="0">
                          <a:pos x="T54" y="T55"/>
                        </a:cxn>
                        <a:cxn ang="0">
                          <a:pos x="T56" y="T57"/>
                        </a:cxn>
                        <a:cxn ang="0">
                          <a:pos x="T58" y="T59"/>
                        </a:cxn>
                        <a:cxn ang="0">
                          <a:pos x="T60" y="T61"/>
                        </a:cxn>
                        <a:cxn ang="0">
                          <a:pos x="T62" y="T63"/>
                        </a:cxn>
                        <a:cxn ang="0">
                          <a:pos x="T64" y="T65"/>
                        </a:cxn>
                        <a:cxn ang="0">
                          <a:pos x="T66" y="T67"/>
                        </a:cxn>
                        <a:cxn ang="0">
                          <a:pos x="T68" y="T69"/>
                        </a:cxn>
                        <a:cxn ang="0">
                          <a:pos x="T70" y="T71"/>
                        </a:cxn>
                        <a:cxn ang="0">
                          <a:pos x="T72" y="T73"/>
                        </a:cxn>
                        <a:cxn ang="0">
                          <a:pos x="T74" y="T75"/>
                        </a:cxn>
                      </a:cxnLst>
                      <a:rect l="0" t="0" r="r" b="b"/>
                      <a:pathLst>
                        <a:path w="4251" h="3794">
                          <a:moveTo>
                            <a:pt x="4251" y="3368"/>
                          </a:moveTo>
                          <a:lnTo>
                            <a:pt x="4245" y="3237"/>
                          </a:lnTo>
                          <a:lnTo>
                            <a:pt x="4227" y="3099"/>
                          </a:lnTo>
                          <a:lnTo>
                            <a:pt x="4203" y="2961"/>
                          </a:lnTo>
                          <a:lnTo>
                            <a:pt x="4167" y="2823"/>
                          </a:lnTo>
                          <a:lnTo>
                            <a:pt x="4120" y="2679"/>
                          </a:lnTo>
                          <a:lnTo>
                            <a:pt x="4066" y="2535"/>
                          </a:lnTo>
                          <a:lnTo>
                            <a:pt x="4000" y="2391"/>
                          </a:lnTo>
                          <a:lnTo>
                            <a:pt x="3928" y="2247"/>
                          </a:lnTo>
                          <a:lnTo>
                            <a:pt x="3845" y="2098"/>
                          </a:lnTo>
                          <a:lnTo>
                            <a:pt x="3755" y="1954"/>
                          </a:lnTo>
                          <a:lnTo>
                            <a:pt x="3659" y="1810"/>
                          </a:lnTo>
                          <a:lnTo>
                            <a:pt x="3552" y="1666"/>
                          </a:lnTo>
                          <a:lnTo>
                            <a:pt x="3438" y="1528"/>
                          </a:lnTo>
                          <a:lnTo>
                            <a:pt x="3318" y="1390"/>
                          </a:lnTo>
                          <a:lnTo>
                            <a:pt x="3193" y="1252"/>
                          </a:lnTo>
                          <a:lnTo>
                            <a:pt x="3061" y="1120"/>
                          </a:lnTo>
                          <a:lnTo>
                            <a:pt x="2858" y="935"/>
                          </a:lnTo>
                          <a:lnTo>
                            <a:pt x="2649" y="761"/>
                          </a:lnTo>
                          <a:lnTo>
                            <a:pt x="2434" y="605"/>
                          </a:lnTo>
                          <a:lnTo>
                            <a:pt x="2212" y="467"/>
                          </a:lnTo>
                          <a:lnTo>
                            <a:pt x="1991" y="341"/>
                          </a:lnTo>
                          <a:lnTo>
                            <a:pt x="1770" y="233"/>
                          </a:lnTo>
                          <a:lnTo>
                            <a:pt x="1549" y="143"/>
                          </a:lnTo>
                          <a:lnTo>
                            <a:pt x="1327" y="77"/>
                          </a:lnTo>
                          <a:lnTo>
                            <a:pt x="1124" y="35"/>
                          </a:lnTo>
                          <a:lnTo>
                            <a:pt x="927" y="6"/>
                          </a:lnTo>
                          <a:lnTo>
                            <a:pt x="741" y="0"/>
                          </a:lnTo>
                          <a:lnTo>
                            <a:pt x="568" y="18"/>
                          </a:lnTo>
                          <a:lnTo>
                            <a:pt x="401" y="47"/>
                          </a:lnTo>
                          <a:lnTo>
                            <a:pt x="257" y="101"/>
                          </a:lnTo>
                          <a:lnTo>
                            <a:pt x="120" y="173"/>
                          </a:lnTo>
                          <a:lnTo>
                            <a:pt x="0" y="263"/>
                          </a:lnTo>
                          <a:lnTo>
                            <a:pt x="0" y="269"/>
                          </a:lnTo>
                          <a:lnTo>
                            <a:pt x="126" y="173"/>
                          </a:lnTo>
                          <a:lnTo>
                            <a:pt x="263" y="101"/>
                          </a:lnTo>
                          <a:lnTo>
                            <a:pt x="419" y="47"/>
                          </a:lnTo>
                          <a:lnTo>
                            <a:pt x="586" y="18"/>
                          </a:lnTo>
                          <a:lnTo>
                            <a:pt x="765" y="6"/>
                          </a:lnTo>
                          <a:lnTo>
                            <a:pt x="957" y="18"/>
                          </a:lnTo>
                          <a:lnTo>
                            <a:pt x="1154" y="47"/>
                          </a:lnTo>
                          <a:lnTo>
                            <a:pt x="1357" y="95"/>
                          </a:lnTo>
                          <a:lnTo>
                            <a:pt x="1567" y="161"/>
                          </a:lnTo>
                          <a:lnTo>
                            <a:pt x="1782" y="245"/>
                          </a:lnTo>
                          <a:lnTo>
                            <a:pt x="1997" y="347"/>
                          </a:lnTo>
                          <a:lnTo>
                            <a:pt x="2212" y="467"/>
                          </a:lnTo>
                          <a:lnTo>
                            <a:pt x="2428" y="605"/>
                          </a:lnTo>
                          <a:lnTo>
                            <a:pt x="2643" y="761"/>
                          </a:lnTo>
                          <a:lnTo>
                            <a:pt x="2858" y="935"/>
                          </a:lnTo>
                          <a:lnTo>
                            <a:pt x="3061" y="1120"/>
                          </a:lnTo>
                          <a:lnTo>
                            <a:pt x="3193" y="1252"/>
                          </a:lnTo>
                          <a:lnTo>
                            <a:pt x="3318" y="1390"/>
                          </a:lnTo>
                          <a:lnTo>
                            <a:pt x="3438" y="1528"/>
                          </a:lnTo>
                          <a:lnTo>
                            <a:pt x="3552" y="1666"/>
                          </a:lnTo>
                          <a:lnTo>
                            <a:pt x="3653" y="1810"/>
                          </a:lnTo>
                          <a:lnTo>
                            <a:pt x="3755" y="1954"/>
                          </a:lnTo>
                          <a:lnTo>
                            <a:pt x="3839" y="2104"/>
                          </a:lnTo>
                          <a:lnTo>
                            <a:pt x="3922" y="2247"/>
                          </a:lnTo>
                          <a:lnTo>
                            <a:pt x="3994" y="2391"/>
                          </a:lnTo>
                          <a:lnTo>
                            <a:pt x="4060" y="2535"/>
                          </a:lnTo>
                          <a:lnTo>
                            <a:pt x="4114" y="2679"/>
                          </a:lnTo>
                          <a:lnTo>
                            <a:pt x="4162" y="2823"/>
                          </a:lnTo>
                          <a:lnTo>
                            <a:pt x="4197" y="2967"/>
                          </a:lnTo>
                          <a:lnTo>
                            <a:pt x="4221" y="3105"/>
                          </a:lnTo>
                          <a:lnTo>
                            <a:pt x="4239" y="3237"/>
                          </a:lnTo>
                          <a:lnTo>
                            <a:pt x="4245" y="3368"/>
                          </a:lnTo>
                          <a:lnTo>
                            <a:pt x="4245" y="3482"/>
                          </a:lnTo>
                          <a:lnTo>
                            <a:pt x="4233" y="3590"/>
                          </a:lnTo>
                          <a:lnTo>
                            <a:pt x="4215" y="3692"/>
                          </a:lnTo>
                          <a:lnTo>
                            <a:pt x="4185" y="3794"/>
                          </a:lnTo>
                          <a:lnTo>
                            <a:pt x="4185" y="3794"/>
                          </a:lnTo>
                          <a:lnTo>
                            <a:pt x="4215" y="3692"/>
                          </a:lnTo>
                          <a:lnTo>
                            <a:pt x="4239" y="3590"/>
                          </a:lnTo>
                          <a:lnTo>
                            <a:pt x="4245" y="3482"/>
                          </a:lnTo>
                          <a:lnTo>
                            <a:pt x="4251" y="3368"/>
                          </a:lnTo>
                          <a:lnTo>
                            <a:pt x="4251" y="3368"/>
                          </a:lnTo>
                          <a:close/>
                        </a:path>
                      </a:pathLst>
                    </a:custGeom>
                    <a:solidFill>
                      <a:schemeClr val="accent2"/>
                    </a:soli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grpSp>
                  <p:nvGrpSpPr>
                    <p:cNvPr id="39948" name="Group 12"/>
                    <p:cNvGrpSpPr>
                      <a:grpSpLocks/>
                    </p:cNvGrpSpPr>
                    <p:nvPr userDrawn="1"/>
                  </p:nvGrpSpPr>
                  <p:grpSpPr bwMode="auto">
                    <a:xfrm>
                      <a:off x="0" y="659"/>
                      <a:ext cx="4751" cy="3657"/>
                      <a:chOff x="0" y="659"/>
                      <a:chExt cx="4751" cy="3657"/>
                    </a:xfrm>
                  </p:grpSpPr>
                  <p:sp>
                    <p:nvSpPr>
                      <p:cNvPr id="39949" name="Freeform 13"/>
                      <p:cNvSpPr>
                        <a:spLocks/>
                      </p:cNvSpPr>
                      <p:nvPr userDrawn="1"/>
                    </p:nvSpPr>
                    <p:spPr bwMode="hidden">
                      <a:xfrm>
                        <a:off x="400" y="659"/>
                        <a:ext cx="4121" cy="3657"/>
                      </a:xfrm>
                      <a:custGeom>
                        <a:avLst/>
                        <a:gdLst>
                          <a:gd name="T0" fmla="*/ 161 w 4108"/>
                          <a:gd name="T1" fmla="*/ 186 h 3657"/>
                          <a:gd name="T2" fmla="*/ 442 w 4108"/>
                          <a:gd name="T3" fmla="*/ 54 h 3657"/>
                          <a:gd name="T4" fmla="*/ 771 w 4108"/>
                          <a:gd name="T5" fmla="*/ 6 h 3657"/>
                          <a:gd name="T6" fmla="*/ 1136 w 4108"/>
                          <a:gd name="T7" fmla="*/ 36 h 3657"/>
                          <a:gd name="T8" fmla="*/ 1537 w 4108"/>
                          <a:gd name="T9" fmla="*/ 144 h 3657"/>
                          <a:gd name="T10" fmla="*/ 1949 w 4108"/>
                          <a:gd name="T11" fmla="*/ 324 h 3657"/>
                          <a:gd name="T12" fmla="*/ 2368 w 4108"/>
                          <a:gd name="T13" fmla="*/ 570 h 3657"/>
                          <a:gd name="T14" fmla="*/ 2780 w 4108"/>
                          <a:gd name="T15" fmla="*/ 888 h 3657"/>
                          <a:gd name="T16" fmla="*/ 3103 w 4108"/>
                          <a:gd name="T17" fmla="*/ 1193 h 3657"/>
                          <a:gd name="T18" fmla="*/ 3336 w 4108"/>
                          <a:gd name="T19" fmla="*/ 1451 h 3657"/>
                          <a:gd name="T20" fmla="*/ 3540 w 4108"/>
                          <a:gd name="T21" fmla="*/ 1721 h 3657"/>
                          <a:gd name="T22" fmla="*/ 3719 w 4108"/>
                          <a:gd name="T23" fmla="*/ 1997 h 3657"/>
                          <a:gd name="T24" fmla="*/ 3863 w 4108"/>
                          <a:gd name="T25" fmla="*/ 2272 h 3657"/>
                          <a:gd name="T26" fmla="*/ 3976 w 4108"/>
                          <a:gd name="T27" fmla="*/ 2548 h 3657"/>
                          <a:gd name="T28" fmla="*/ 4060 w 4108"/>
                          <a:gd name="T29" fmla="*/ 2818 h 3657"/>
                          <a:gd name="T30" fmla="*/ 4102 w 4108"/>
                          <a:gd name="T31" fmla="*/ 3070 h 3657"/>
                          <a:gd name="T32" fmla="*/ 4102 w 4108"/>
                          <a:gd name="T33" fmla="*/ 3321 h 3657"/>
                          <a:gd name="T34" fmla="*/ 4060 w 4108"/>
                          <a:gd name="T35" fmla="*/ 3549 h 3657"/>
                          <a:gd name="T36" fmla="*/ 4030 w 4108"/>
                          <a:gd name="T37" fmla="*/ 3657 h 3657"/>
                          <a:gd name="T38" fmla="*/ 4090 w 4108"/>
                          <a:gd name="T39" fmla="*/ 3447 h 3657"/>
                          <a:gd name="T40" fmla="*/ 4108 w 4108"/>
                          <a:gd name="T41" fmla="*/ 3213 h 3657"/>
                          <a:gd name="T42" fmla="*/ 4102 w 4108"/>
                          <a:gd name="T43" fmla="*/ 3070 h 3657"/>
                          <a:gd name="T44" fmla="*/ 4060 w 4108"/>
                          <a:gd name="T45" fmla="*/ 2812 h 3657"/>
                          <a:gd name="T46" fmla="*/ 3982 w 4108"/>
                          <a:gd name="T47" fmla="*/ 2548 h 3657"/>
                          <a:gd name="T48" fmla="*/ 3869 w 4108"/>
                          <a:gd name="T49" fmla="*/ 2272 h 3657"/>
                          <a:gd name="T50" fmla="*/ 3725 w 4108"/>
                          <a:gd name="T51" fmla="*/ 1997 h 3657"/>
                          <a:gd name="T52" fmla="*/ 3546 w 4108"/>
                          <a:gd name="T53" fmla="*/ 1721 h 3657"/>
                          <a:gd name="T54" fmla="*/ 3342 w 4108"/>
                          <a:gd name="T55" fmla="*/ 1451 h 3657"/>
                          <a:gd name="T56" fmla="*/ 3109 w 4108"/>
                          <a:gd name="T57" fmla="*/ 1187 h 3657"/>
                          <a:gd name="T58" fmla="*/ 2792 w 4108"/>
                          <a:gd name="T59" fmla="*/ 888 h 3657"/>
                          <a:gd name="T60" fmla="*/ 2386 w 4108"/>
                          <a:gd name="T61" fmla="*/ 576 h 3657"/>
                          <a:gd name="T62" fmla="*/ 1967 w 4108"/>
                          <a:gd name="T63" fmla="*/ 330 h 3657"/>
                          <a:gd name="T64" fmla="*/ 1543 w 4108"/>
                          <a:gd name="T65" fmla="*/ 144 h 3657"/>
                          <a:gd name="T66" fmla="*/ 1130 w 4108"/>
                          <a:gd name="T67" fmla="*/ 30 h 3657"/>
                          <a:gd name="T68" fmla="*/ 753 w 4108"/>
                          <a:gd name="T69" fmla="*/ 0 h 3657"/>
                          <a:gd name="T70" fmla="*/ 431 w 4108"/>
                          <a:gd name="T71" fmla="*/ 54 h 3657"/>
                          <a:gd name="T72" fmla="*/ 161 w 4108"/>
                          <a:gd name="T73" fmla="*/ 186 h 3657"/>
                          <a:gd name="T74" fmla="*/ 24 w 4108"/>
                          <a:gd name="T75" fmla="*/ 306 h 3657"/>
                          <a:gd name="T76" fmla="*/ 0 w 4108"/>
                          <a:gd name="T77" fmla="*/ 336 h 3657"/>
                          <a:gd name="T78" fmla="*/ 48 w 4108"/>
                          <a:gd name="T79" fmla="*/ 282 h 3657"/>
                        </a:gdLst>
                        <a:ahLst/>
                        <a:cxnLst>
                          <a:cxn ang="0">
                            <a:pos x="T0" y="T1"/>
                          </a:cxn>
                          <a:cxn ang="0">
                            <a:pos x="T2" y="T3"/>
                          </a:cxn>
                          <a:cxn ang="0">
                            <a:pos x="T4" y="T5"/>
                          </a:cxn>
                          <a:cxn ang="0">
                            <a:pos x="T6" y="T7"/>
                          </a:cxn>
                          <a:cxn ang="0">
                            <a:pos x="T8" y="T9"/>
                          </a:cxn>
                          <a:cxn ang="0">
                            <a:pos x="T10" y="T11"/>
                          </a:cxn>
                          <a:cxn ang="0">
                            <a:pos x="T12" y="T13"/>
                          </a:cxn>
                          <a:cxn ang="0">
                            <a:pos x="T14" y="T15"/>
                          </a:cxn>
                          <a:cxn ang="0">
                            <a:pos x="T16" y="T17"/>
                          </a:cxn>
                          <a:cxn ang="0">
                            <a:pos x="T18" y="T19"/>
                          </a:cxn>
                          <a:cxn ang="0">
                            <a:pos x="T20" y="T21"/>
                          </a:cxn>
                          <a:cxn ang="0">
                            <a:pos x="T22" y="T23"/>
                          </a:cxn>
                          <a:cxn ang="0">
                            <a:pos x="T24" y="T25"/>
                          </a:cxn>
                          <a:cxn ang="0">
                            <a:pos x="T26" y="T27"/>
                          </a:cxn>
                          <a:cxn ang="0">
                            <a:pos x="T28" y="T29"/>
                          </a:cxn>
                          <a:cxn ang="0">
                            <a:pos x="T30" y="T31"/>
                          </a:cxn>
                          <a:cxn ang="0">
                            <a:pos x="T32" y="T33"/>
                          </a:cxn>
                          <a:cxn ang="0">
                            <a:pos x="T34" y="T35"/>
                          </a:cxn>
                          <a:cxn ang="0">
                            <a:pos x="T36" y="T37"/>
                          </a:cxn>
                          <a:cxn ang="0">
                            <a:pos x="T38" y="T39"/>
                          </a:cxn>
                          <a:cxn ang="0">
                            <a:pos x="T40" y="T41"/>
                          </a:cxn>
                          <a:cxn ang="0">
                            <a:pos x="T42" y="T43"/>
                          </a:cxn>
                          <a:cxn ang="0">
                            <a:pos x="T44" y="T45"/>
                          </a:cxn>
                          <a:cxn ang="0">
                            <a:pos x="T46" y="T47"/>
                          </a:cxn>
                          <a:cxn ang="0">
                            <a:pos x="T48" y="T49"/>
                          </a:cxn>
                          <a:cxn ang="0">
                            <a:pos x="T50" y="T51"/>
                          </a:cxn>
                          <a:cxn ang="0">
                            <a:pos x="T52" y="T53"/>
                          </a:cxn>
                          <a:cxn ang="0">
                            <a:pos x="T54" y="T55"/>
                          </a:cxn>
                          <a:cxn ang="0">
                            <a:pos x="T56" y="T57"/>
                          </a:cxn>
                          <a:cxn ang="0">
                            <a:pos x="T58" y="T59"/>
                          </a:cxn>
                          <a:cxn ang="0">
                            <a:pos x="T60" y="T61"/>
                          </a:cxn>
                          <a:cxn ang="0">
                            <a:pos x="T62" y="T63"/>
                          </a:cxn>
                          <a:cxn ang="0">
                            <a:pos x="T64" y="T65"/>
                          </a:cxn>
                          <a:cxn ang="0">
                            <a:pos x="T66" y="T67"/>
                          </a:cxn>
                          <a:cxn ang="0">
                            <a:pos x="T68" y="T69"/>
                          </a:cxn>
                          <a:cxn ang="0">
                            <a:pos x="T70" y="T71"/>
                          </a:cxn>
                          <a:cxn ang="0">
                            <a:pos x="T72" y="T73"/>
                          </a:cxn>
                          <a:cxn ang="0">
                            <a:pos x="T74" y="T75"/>
                          </a:cxn>
                          <a:cxn ang="0">
                            <a:pos x="T76" y="T77"/>
                          </a:cxn>
                          <a:cxn ang="0">
                            <a:pos x="T78" y="T79"/>
                          </a:cxn>
                        </a:cxnLst>
                        <a:rect l="0" t="0" r="r" b="b"/>
                        <a:pathLst>
                          <a:path w="4108" h="3657">
                            <a:moveTo>
                              <a:pt x="48" y="282"/>
                            </a:moveTo>
                            <a:lnTo>
                              <a:pt x="161" y="186"/>
                            </a:lnTo>
                            <a:lnTo>
                              <a:pt x="293" y="108"/>
                            </a:lnTo>
                            <a:lnTo>
                              <a:pt x="442" y="54"/>
                            </a:lnTo>
                            <a:lnTo>
                              <a:pt x="598" y="18"/>
                            </a:lnTo>
                            <a:lnTo>
                              <a:pt x="771" y="6"/>
                            </a:lnTo>
                            <a:lnTo>
                              <a:pt x="951" y="12"/>
                            </a:lnTo>
                            <a:lnTo>
                              <a:pt x="1136" y="36"/>
                            </a:lnTo>
                            <a:lnTo>
                              <a:pt x="1333" y="84"/>
                            </a:lnTo>
                            <a:lnTo>
                              <a:pt x="1537" y="144"/>
                            </a:lnTo>
                            <a:lnTo>
                              <a:pt x="1740" y="222"/>
                            </a:lnTo>
                            <a:lnTo>
                              <a:pt x="1949" y="324"/>
                            </a:lnTo>
                            <a:lnTo>
                              <a:pt x="2158" y="438"/>
                            </a:lnTo>
                            <a:lnTo>
                              <a:pt x="2368" y="570"/>
                            </a:lnTo>
                            <a:lnTo>
                              <a:pt x="2577" y="720"/>
                            </a:lnTo>
                            <a:lnTo>
                              <a:pt x="2780" y="888"/>
                            </a:lnTo>
                            <a:lnTo>
                              <a:pt x="2978" y="1067"/>
                            </a:lnTo>
                            <a:lnTo>
                              <a:pt x="3103" y="1193"/>
                            </a:lnTo>
                            <a:lnTo>
                              <a:pt x="3223" y="1319"/>
                            </a:lnTo>
                            <a:lnTo>
                              <a:pt x="3336" y="1451"/>
                            </a:lnTo>
                            <a:lnTo>
                              <a:pt x="3444" y="1589"/>
                            </a:lnTo>
                            <a:lnTo>
                              <a:pt x="3540" y="1721"/>
                            </a:lnTo>
                            <a:lnTo>
                              <a:pt x="3635" y="1859"/>
                            </a:lnTo>
                            <a:lnTo>
                              <a:pt x="3719" y="1997"/>
                            </a:lnTo>
                            <a:lnTo>
                              <a:pt x="3797" y="2134"/>
                            </a:lnTo>
                            <a:lnTo>
                              <a:pt x="3863" y="2272"/>
                            </a:lnTo>
                            <a:lnTo>
                              <a:pt x="3928" y="2410"/>
                            </a:lnTo>
                            <a:lnTo>
                              <a:pt x="3976" y="2548"/>
                            </a:lnTo>
                            <a:lnTo>
                              <a:pt x="4024" y="2680"/>
                            </a:lnTo>
                            <a:lnTo>
                              <a:pt x="4060" y="2818"/>
                            </a:lnTo>
                            <a:lnTo>
                              <a:pt x="4084" y="2944"/>
                            </a:lnTo>
                            <a:lnTo>
                              <a:pt x="4102" y="3070"/>
                            </a:lnTo>
                            <a:lnTo>
                              <a:pt x="4108" y="3195"/>
                            </a:lnTo>
                            <a:lnTo>
                              <a:pt x="4102" y="3321"/>
                            </a:lnTo>
                            <a:lnTo>
                              <a:pt x="4090" y="3441"/>
                            </a:lnTo>
                            <a:lnTo>
                              <a:pt x="4060" y="3549"/>
                            </a:lnTo>
                            <a:lnTo>
                              <a:pt x="4024" y="3657"/>
                            </a:lnTo>
                            <a:lnTo>
                              <a:pt x="4030" y="3657"/>
                            </a:lnTo>
                            <a:lnTo>
                              <a:pt x="4066" y="3555"/>
                            </a:lnTo>
                            <a:lnTo>
                              <a:pt x="4090" y="3447"/>
                            </a:lnTo>
                            <a:lnTo>
                              <a:pt x="4102" y="3333"/>
                            </a:lnTo>
                            <a:lnTo>
                              <a:pt x="4108" y="3213"/>
                            </a:lnTo>
                            <a:lnTo>
                              <a:pt x="4108" y="3195"/>
                            </a:lnTo>
                            <a:lnTo>
                              <a:pt x="4102" y="3070"/>
                            </a:lnTo>
                            <a:lnTo>
                              <a:pt x="4084" y="2944"/>
                            </a:lnTo>
                            <a:lnTo>
                              <a:pt x="4060" y="2812"/>
                            </a:lnTo>
                            <a:lnTo>
                              <a:pt x="4024" y="2680"/>
                            </a:lnTo>
                            <a:lnTo>
                              <a:pt x="3982" y="2548"/>
                            </a:lnTo>
                            <a:lnTo>
                              <a:pt x="3928" y="2410"/>
                            </a:lnTo>
                            <a:lnTo>
                              <a:pt x="3869" y="2272"/>
                            </a:lnTo>
                            <a:lnTo>
                              <a:pt x="3803" y="2134"/>
                            </a:lnTo>
                            <a:lnTo>
                              <a:pt x="3725" y="1997"/>
                            </a:lnTo>
                            <a:lnTo>
                              <a:pt x="3641" y="1859"/>
                            </a:lnTo>
                            <a:lnTo>
                              <a:pt x="3546" y="1721"/>
                            </a:lnTo>
                            <a:lnTo>
                              <a:pt x="3450" y="1583"/>
                            </a:lnTo>
                            <a:lnTo>
                              <a:pt x="3342" y="1451"/>
                            </a:lnTo>
                            <a:lnTo>
                              <a:pt x="3229" y="1319"/>
                            </a:lnTo>
                            <a:lnTo>
                              <a:pt x="3109" y="1187"/>
                            </a:lnTo>
                            <a:lnTo>
                              <a:pt x="2984" y="1061"/>
                            </a:lnTo>
                            <a:lnTo>
                              <a:pt x="2792" y="888"/>
                            </a:lnTo>
                            <a:lnTo>
                              <a:pt x="2589" y="726"/>
                            </a:lnTo>
                            <a:lnTo>
                              <a:pt x="2386" y="576"/>
                            </a:lnTo>
                            <a:lnTo>
                              <a:pt x="2176" y="444"/>
                            </a:lnTo>
                            <a:lnTo>
                              <a:pt x="1967" y="330"/>
                            </a:lnTo>
                            <a:lnTo>
                              <a:pt x="1752" y="228"/>
                            </a:lnTo>
                            <a:lnTo>
                              <a:pt x="1543" y="144"/>
                            </a:lnTo>
                            <a:lnTo>
                              <a:pt x="1333" y="78"/>
                            </a:lnTo>
                            <a:lnTo>
                              <a:pt x="1130" y="30"/>
                            </a:lnTo>
                            <a:lnTo>
                              <a:pt x="939" y="6"/>
                            </a:lnTo>
                            <a:lnTo>
                              <a:pt x="753" y="0"/>
                            </a:lnTo>
                            <a:lnTo>
                              <a:pt x="586" y="18"/>
                            </a:lnTo>
                            <a:lnTo>
                              <a:pt x="431" y="54"/>
                            </a:lnTo>
                            <a:lnTo>
                              <a:pt x="287" y="108"/>
                            </a:lnTo>
                            <a:lnTo>
                              <a:pt x="161" y="186"/>
                            </a:lnTo>
                            <a:lnTo>
                              <a:pt x="48" y="282"/>
                            </a:lnTo>
                            <a:lnTo>
                              <a:pt x="24" y="306"/>
                            </a:lnTo>
                            <a:lnTo>
                              <a:pt x="0" y="330"/>
                            </a:lnTo>
                            <a:lnTo>
                              <a:pt x="0" y="336"/>
                            </a:lnTo>
                            <a:lnTo>
                              <a:pt x="24" y="312"/>
                            </a:lnTo>
                            <a:lnTo>
                              <a:pt x="48" y="282"/>
                            </a:lnTo>
                            <a:lnTo>
                              <a:pt x="48" y="282"/>
                            </a:lnTo>
                            <a:close/>
                          </a:path>
                        </a:pathLst>
                      </a:custGeom>
                      <a:solidFill>
                        <a:schemeClr val="accent2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round/>
                            <a:headEnd/>
                            <a:tailEnd/>
                          </a14:hiddenLine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grpSp>
                    <p:nvGrpSpPr>
                      <p:cNvPr id="39950" name="Group 14"/>
                      <p:cNvGrpSpPr>
                        <a:grpSpLocks/>
                      </p:cNvGrpSpPr>
                      <p:nvPr userDrawn="1"/>
                    </p:nvGrpSpPr>
                    <p:grpSpPr bwMode="auto">
                      <a:xfrm>
                        <a:off x="0" y="808"/>
                        <a:ext cx="4751" cy="3508"/>
                        <a:chOff x="-400" y="808"/>
                        <a:chExt cx="4751" cy="3508"/>
                      </a:xfrm>
                    </p:grpSpPr>
                    <p:sp>
                      <p:nvSpPr>
                        <p:cNvPr id="39951" name="Line 15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876" y="809"/>
                          <a:ext cx="1242" cy="191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39952" name="Line 16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-210" y="2117"/>
                          <a:ext cx="1921" cy="379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39953" name="Line 17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-257" y="1886"/>
                          <a:ext cx="2029" cy="591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39954" name="Line 18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-327" y="1599"/>
                          <a:ext cx="2175" cy="852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39955" name="Line 19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-400" y="1259"/>
                          <a:ext cx="2334" cy="1165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39956" name="Line 20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179" y="872"/>
                          <a:ext cx="1891" cy="1681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39957" name="Line 21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-150" y="2329"/>
                          <a:ext cx="1806" cy="194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39958" name="Line 22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-109" y="2514"/>
                          <a:ext cx="1720" cy="3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39959" name="Line 23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545" y="2785"/>
                          <a:ext cx="849" cy="802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39960" name="Line 24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168" y="2669"/>
                          <a:ext cx="1295" cy="56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39961" name="Line 25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-34" y="2588"/>
                          <a:ext cx="1576" cy="245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39962" name="Line 26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1201" y="2985"/>
                          <a:ext cx="141" cy="1041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39963" name="Line 27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1292" y="3013"/>
                          <a:ext cx="47" cy="1058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39964" name="Line 28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331" y="3034"/>
                          <a:ext cx="47" cy="1081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39965" name="Line 29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325" y="3059"/>
                          <a:ext cx="145" cy="1101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39966" name="Line 30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320" y="3090"/>
                          <a:ext cx="255" cy="1124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39967" name="Line 31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314" y="3117"/>
                          <a:ext cx="365" cy="1143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39968" name="Line 32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337" y="3181"/>
                          <a:ext cx="567" cy="1073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39969" name="Line 33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354" y="3209"/>
                          <a:ext cx="663" cy="1019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39970" name="Line 34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375" y="3238"/>
                          <a:ext cx="745" cy="957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39971" name="Line 35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393" y="3266"/>
                          <a:ext cx="849" cy="909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39972" name="Line 36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412" y="3293"/>
                          <a:ext cx="950" cy="856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39973" name="Line 37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429" y="3321"/>
                          <a:ext cx="1056" cy="788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39974" name="Line 38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452" y="3356"/>
                          <a:ext cx="1173" cy="727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39975" name="Line 39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469" y="3388"/>
                          <a:ext cx="1315" cy="665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39976" name="Line 40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493" y="3426"/>
                          <a:ext cx="1469" cy="585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39977" name="Line 41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511" y="3464"/>
                          <a:ext cx="1649" cy="495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39978" name="Line 42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528" y="3518"/>
                          <a:ext cx="1885" cy="38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39979" name="Line 43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552" y="3586"/>
                          <a:ext cx="2168" cy="24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39980" name="Line 44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577" y="3670"/>
                          <a:ext cx="2528" cy="6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39981" name="Line 45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V="1">
                          <a:off x="1621" y="3545"/>
                          <a:ext cx="2730" cy="176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39982" name="Line 46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V="1">
                          <a:off x="1682" y="3297"/>
                          <a:ext cx="2635" cy="404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39983" name="Line 47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V="1">
                          <a:off x="1782" y="2845"/>
                          <a:ext cx="2370" cy="789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39984" name="Line 48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V="1">
                          <a:off x="1960" y="1992"/>
                          <a:ext cx="1530" cy="1443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39985" name="Line 49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V="1">
                          <a:off x="2014" y="1727"/>
                          <a:ext cx="1219" cy="1629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39986" name="Freeform 50"/>
                        <p:cNvSpPr>
                          <a:spLocks/>
                        </p:cNvSpPr>
                        <p:nvPr userDrawn="1"/>
                      </p:nvSpPr>
                      <p:spPr bwMode="hidden">
                        <a:xfrm>
                          <a:off x="0" y="2548"/>
                          <a:ext cx="1542" cy="1768"/>
                        </a:xfrm>
                        <a:custGeom>
                          <a:avLst/>
                          <a:gdLst>
                            <a:gd name="T0" fmla="*/ 909 w 1537"/>
                            <a:gd name="T1" fmla="*/ 1264 h 1768"/>
                            <a:gd name="T2" fmla="*/ 1058 w 1537"/>
                            <a:gd name="T3" fmla="*/ 1402 h 1768"/>
                            <a:gd name="T4" fmla="*/ 1214 w 1537"/>
                            <a:gd name="T5" fmla="*/ 1528 h 1768"/>
                            <a:gd name="T6" fmla="*/ 1369 w 1537"/>
                            <a:gd name="T7" fmla="*/ 1654 h 1768"/>
                            <a:gd name="T8" fmla="*/ 1531 w 1537"/>
                            <a:gd name="T9" fmla="*/ 1768 h 1768"/>
                            <a:gd name="T10" fmla="*/ 1537 w 1537"/>
                            <a:gd name="T11" fmla="*/ 1768 h 1768"/>
                            <a:gd name="T12" fmla="*/ 1375 w 1537"/>
                            <a:gd name="T13" fmla="*/ 1654 h 1768"/>
                            <a:gd name="T14" fmla="*/ 1220 w 1537"/>
                            <a:gd name="T15" fmla="*/ 1534 h 1768"/>
                            <a:gd name="T16" fmla="*/ 1064 w 1537"/>
                            <a:gd name="T17" fmla="*/ 1402 h 1768"/>
                            <a:gd name="T18" fmla="*/ 915 w 1537"/>
                            <a:gd name="T19" fmla="*/ 1258 h 1768"/>
                            <a:gd name="T20" fmla="*/ 765 w 1537"/>
                            <a:gd name="T21" fmla="*/ 1115 h 1768"/>
                            <a:gd name="T22" fmla="*/ 628 w 1537"/>
                            <a:gd name="T23" fmla="*/ 959 h 1768"/>
                            <a:gd name="T24" fmla="*/ 496 w 1537"/>
                            <a:gd name="T25" fmla="*/ 803 h 1768"/>
                            <a:gd name="T26" fmla="*/ 377 w 1537"/>
                            <a:gd name="T27" fmla="*/ 647 h 1768"/>
                            <a:gd name="T28" fmla="*/ 269 w 1537"/>
                            <a:gd name="T29" fmla="*/ 485 h 1768"/>
                            <a:gd name="T30" fmla="*/ 167 w 1537"/>
                            <a:gd name="T31" fmla="*/ 323 h 1768"/>
                            <a:gd name="T32" fmla="*/ 78 w 1537"/>
                            <a:gd name="T33" fmla="*/ 161 h 1768"/>
                            <a:gd name="T34" fmla="*/ 0 w 1537"/>
                            <a:gd name="T35" fmla="*/ 0 h 1768"/>
                            <a:gd name="T36" fmla="*/ 0 w 1537"/>
                            <a:gd name="T37" fmla="*/ 12 h 1768"/>
                            <a:gd name="T38" fmla="*/ 78 w 1537"/>
                            <a:gd name="T39" fmla="*/ 173 h 1768"/>
                            <a:gd name="T40" fmla="*/ 167 w 1537"/>
                            <a:gd name="T41" fmla="*/ 335 h 1768"/>
                            <a:gd name="T42" fmla="*/ 269 w 1537"/>
                            <a:gd name="T43" fmla="*/ 491 h 1768"/>
                            <a:gd name="T44" fmla="*/ 377 w 1537"/>
                            <a:gd name="T45" fmla="*/ 653 h 1768"/>
                            <a:gd name="T46" fmla="*/ 496 w 1537"/>
                            <a:gd name="T47" fmla="*/ 809 h 1768"/>
                            <a:gd name="T48" fmla="*/ 628 w 1537"/>
                            <a:gd name="T49" fmla="*/ 965 h 1768"/>
                            <a:gd name="T50" fmla="*/ 765 w 1537"/>
                            <a:gd name="T51" fmla="*/ 1121 h 1768"/>
                            <a:gd name="T52" fmla="*/ 909 w 1537"/>
                            <a:gd name="T53" fmla="*/ 1264 h 1768"/>
                            <a:gd name="T54" fmla="*/ 909 w 1537"/>
                            <a:gd name="T55" fmla="*/ 1264 h 1768"/>
                          </a:gdLst>
                          <a:ahLst/>
                          <a:cxnLst>
                            <a:cxn ang="0">
                              <a:pos x="T0" y="T1"/>
                            </a:cxn>
                            <a:cxn ang="0">
                              <a:pos x="T2" y="T3"/>
                            </a:cxn>
                            <a:cxn ang="0">
                              <a:pos x="T4" y="T5"/>
                            </a:cxn>
                            <a:cxn ang="0">
                              <a:pos x="T6" y="T7"/>
                            </a:cxn>
                            <a:cxn ang="0">
                              <a:pos x="T8" y="T9"/>
                            </a:cxn>
                            <a:cxn ang="0">
                              <a:pos x="T10" y="T11"/>
                            </a:cxn>
                            <a:cxn ang="0">
                              <a:pos x="T12" y="T13"/>
                            </a:cxn>
                            <a:cxn ang="0">
                              <a:pos x="T14" y="T15"/>
                            </a:cxn>
                            <a:cxn ang="0">
                              <a:pos x="T16" y="T17"/>
                            </a:cxn>
                            <a:cxn ang="0">
                              <a:pos x="T18" y="T19"/>
                            </a:cxn>
                            <a:cxn ang="0">
                              <a:pos x="T20" y="T21"/>
                            </a:cxn>
                            <a:cxn ang="0">
                              <a:pos x="T22" y="T23"/>
                            </a:cxn>
                            <a:cxn ang="0">
                              <a:pos x="T24" y="T25"/>
                            </a:cxn>
                            <a:cxn ang="0">
                              <a:pos x="T26" y="T27"/>
                            </a:cxn>
                            <a:cxn ang="0">
                              <a:pos x="T28" y="T29"/>
                            </a:cxn>
                            <a:cxn ang="0">
                              <a:pos x="T30" y="T31"/>
                            </a:cxn>
                            <a:cxn ang="0">
                              <a:pos x="T32" y="T33"/>
                            </a:cxn>
                            <a:cxn ang="0">
                              <a:pos x="T34" y="T35"/>
                            </a:cxn>
                            <a:cxn ang="0">
                              <a:pos x="T36" y="T37"/>
                            </a:cxn>
                            <a:cxn ang="0">
                              <a:pos x="T38" y="T39"/>
                            </a:cxn>
                            <a:cxn ang="0">
                              <a:pos x="T40" y="T41"/>
                            </a:cxn>
                            <a:cxn ang="0">
                              <a:pos x="T42" y="T43"/>
                            </a:cxn>
                            <a:cxn ang="0">
                              <a:pos x="T44" y="T45"/>
                            </a:cxn>
                            <a:cxn ang="0">
                              <a:pos x="T46" y="T47"/>
                            </a:cxn>
                            <a:cxn ang="0">
                              <a:pos x="T48" y="T49"/>
                            </a:cxn>
                            <a:cxn ang="0">
                              <a:pos x="T50" y="T51"/>
                            </a:cxn>
                            <a:cxn ang="0">
                              <a:pos x="T52" y="T53"/>
                            </a:cxn>
                            <a:cxn ang="0">
                              <a:pos x="T54" y="T55"/>
                            </a:cxn>
                          </a:cxnLst>
                          <a:rect l="0" t="0" r="r" b="b"/>
                          <a:pathLst>
                            <a:path w="1537" h="1768">
                              <a:moveTo>
                                <a:pt x="909" y="1264"/>
                              </a:moveTo>
                              <a:lnTo>
                                <a:pt x="1058" y="1402"/>
                              </a:lnTo>
                              <a:lnTo>
                                <a:pt x="1214" y="1528"/>
                              </a:lnTo>
                              <a:lnTo>
                                <a:pt x="1369" y="1654"/>
                              </a:lnTo>
                              <a:lnTo>
                                <a:pt x="1531" y="1768"/>
                              </a:lnTo>
                              <a:lnTo>
                                <a:pt x="1537" y="1768"/>
                              </a:lnTo>
                              <a:lnTo>
                                <a:pt x="1375" y="1654"/>
                              </a:lnTo>
                              <a:lnTo>
                                <a:pt x="1220" y="1534"/>
                              </a:lnTo>
                              <a:lnTo>
                                <a:pt x="1064" y="1402"/>
                              </a:lnTo>
                              <a:lnTo>
                                <a:pt x="915" y="1258"/>
                              </a:lnTo>
                              <a:lnTo>
                                <a:pt x="765" y="1115"/>
                              </a:lnTo>
                              <a:lnTo>
                                <a:pt x="628" y="959"/>
                              </a:lnTo>
                              <a:lnTo>
                                <a:pt x="496" y="803"/>
                              </a:lnTo>
                              <a:lnTo>
                                <a:pt x="377" y="647"/>
                              </a:lnTo>
                              <a:lnTo>
                                <a:pt x="269" y="485"/>
                              </a:lnTo>
                              <a:lnTo>
                                <a:pt x="167" y="323"/>
                              </a:lnTo>
                              <a:lnTo>
                                <a:pt x="78" y="161"/>
                              </a:lnTo>
                              <a:lnTo>
                                <a:pt x="0" y="0"/>
                              </a:lnTo>
                              <a:lnTo>
                                <a:pt x="0" y="12"/>
                              </a:lnTo>
                              <a:lnTo>
                                <a:pt x="78" y="173"/>
                              </a:lnTo>
                              <a:lnTo>
                                <a:pt x="167" y="335"/>
                              </a:lnTo>
                              <a:lnTo>
                                <a:pt x="269" y="491"/>
                              </a:lnTo>
                              <a:lnTo>
                                <a:pt x="377" y="653"/>
                              </a:lnTo>
                              <a:lnTo>
                                <a:pt x="496" y="809"/>
                              </a:lnTo>
                              <a:lnTo>
                                <a:pt x="628" y="965"/>
                              </a:lnTo>
                              <a:lnTo>
                                <a:pt x="765" y="1121"/>
                              </a:lnTo>
                              <a:lnTo>
                                <a:pt x="909" y="1264"/>
                              </a:lnTo>
                              <a:lnTo>
                                <a:pt x="909" y="1264"/>
                              </a:lnTo>
                              <a:close/>
                            </a:path>
                          </a:pathLst>
                        </a:custGeom>
                        <a:solidFill>
                          <a:schemeClr val="accent2"/>
                        </a:solidFill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grpSp>
                      <p:nvGrpSpPr>
                        <p:cNvPr id="39987" name="Group 51"/>
                        <p:cNvGrpSpPr>
                          <a:grpSpLocks/>
                        </p:cNvGrpSpPr>
                        <p:nvPr userDrawn="1"/>
                      </p:nvGrpSpPr>
                      <p:grpSpPr bwMode="auto">
                        <a:xfrm>
                          <a:off x="0" y="1812"/>
                          <a:ext cx="3672" cy="2049"/>
                          <a:chOff x="5" y="1816"/>
                          <a:chExt cx="3672" cy="2049"/>
                        </a:xfrm>
                      </p:grpSpPr>
                      <p:sp>
                        <p:nvSpPr>
                          <p:cNvPr id="39988" name="Oval 52"/>
                          <p:cNvSpPr>
                            <a:spLocks noChangeArrowheads="1"/>
                          </p:cNvSpPr>
                          <p:nvPr userDrawn="1"/>
                        </p:nvSpPr>
                        <p:spPr bwMode="hidden">
                          <a:xfrm rot="-2819839">
                            <a:off x="1544" y="2872"/>
                            <a:ext cx="161" cy="280"/>
                          </a:xfrm>
                          <a:prstGeom prst="ellipse">
                            <a:avLst/>
                          </a:prstGeom>
                          <a:noFill/>
                          <a:ln w="9525">
                            <a:solidFill>
                              <a:schemeClr val="accent2"/>
                            </a:solidFill>
                            <a:round/>
                            <a:headEnd/>
                            <a:tailEnd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chemeClr val="hlink"/>
                                </a:solidFill>
                              </a14:hiddenFill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dist="35921" dir="2700000" algn="ctr" rotWithShape="0">
                                    <a:schemeClr val="bg2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  <p:txBody>
                          <a:bodyPr wrap="none" anchor="ctr"/>
                          <a:lstStyle/>
                          <a:p>
                            <a:endParaRPr lang="en-US"/>
                          </a:p>
                        </p:txBody>
                      </p:sp>
                      <p:sp>
                        <p:nvSpPr>
                          <p:cNvPr id="39989" name="Oval 53"/>
                          <p:cNvSpPr>
                            <a:spLocks noChangeArrowheads="1"/>
                          </p:cNvSpPr>
                          <p:nvPr userDrawn="1"/>
                        </p:nvSpPr>
                        <p:spPr bwMode="hidden">
                          <a:xfrm rot="-2819839">
                            <a:off x="1490" y="2750"/>
                            <a:ext cx="281" cy="503"/>
                          </a:xfrm>
                          <a:prstGeom prst="ellipse">
                            <a:avLst/>
                          </a:prstGeom>
                          <a:noFill/>
                          <a:ln w="9525">
                            <a:solidFill>
                              <a:schemeClr val="accent2"/>
                            </a:solidFill>
                            <a:round/>
                            <a:headEnd/>
                            <a:tailEnd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chemeClr val="hlink"/>
                                </a:solidFill>
                              </a14:hiddenFill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dist="35921" dir="2700000" algn="ctr" rotWithShape="0">
                                    <a:schemeClr val="bg2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  <p:txBody>
                          <a:bodyPr wrap="none" anchor="ctr"/>
                          <a:lstStyle/>
                          <a:p>
                            <a:endParaRPr lang="en-US"/>
                          </a:p>
                        </p:txBody>
                      </p:sp>
                      <p:sp>
                        <p:nvSpPr>
                          <p:cNvPr id="39990" name="Oval 54"/>
                          <p:cNvSpPr>
                            <a:spLocks noChangeArrowheads="1"/>
                          </p:cNvSpPr>
                          <p:nvPr userDrawn="1"/>
                        </p:nvSpPr>
                        <p:spPr bwMode="hidden">
                          <a:xfrm rot="-2819839">
                            <a:off x="1415" y="2563"/>
                            <a:ext cx="471" cy="813"/>
                          </a:xfrm>
                          <a:prstGeom prst="ellipse">
                            <a:avLst/>
                          </a:prstGeom>
                          <a:noFill/>
                          <a:ln w="9525">
                            <a:solidFill>
                              <a:schemeClr val="accent2"/>
                            </a:solidFill>
                            <a:round/>
                            <a:headEnd/>
                            <a:tailEnd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chemeClr val="hlink"/>
                                </a:solidFill>
                              </a14:hiddenFill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dist="35921" dir="2700000" algn="ctr" rotWithShape="0">
                                    <a:schemeClr val="bg2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  <p:txBody>
                          <a:bodyPr wrap="none" anchor="ctr"/>
                          <a:lstStyle/>
                          <a:p>
                            <a:endParaRPr lang="en-US"/>
                          </a:p>
                        </p:txBody>
                      </p:sp>
                      <p:sp>
                        <p:nvSpPr>
                          <p:cNvPr id="39991" name="Oval 55"/>
                          <p:cNvSpPr>
                            <a:spLocks noChangeArrowheads="1"/>
                          </p:cNvSpPr>
                          <p:nvPr userDrawn="1"/>
                        </p:nvSpPr>
                        <p:spPr bwMode="hidden">
                          <a:xfrm rot="-2819839">
                            <a:off x="1357" y="2400"/>
                            <a:ext cx="623" cy="1129"/>
                          </a:xfrm>
                          <a:prstGeom prst="ellipse">
                            <a:avLst/>
                          </a:prstGeom>
                          <a:noFill/>
                          <a:ln w="9525">
                            <a:solidFill>
                              <a:schemeClr val="accent2"/>
                            </a:solidFill>
                            <a:round/>
                            <a:headEnd/>
                            <a:tailEnd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chemeClr val="hlink"/>
                                </a:solidFill>
                              </a14:hiddenFill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dist="35921" dir="2700000" algn="ctr" rotWithShape="0">
                                    <a:schemeClr val="bg2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  <p:txBody>
                          <a:bodyPr wrap="none" anchor="ctr"/>
                          <a:lstStyle/>
                          <a:p>
                            <a:endParaRPr lang="en-US"/>
                          </a:p>
                        </p:txBody>
                      </p:sp>
                      <p:sp>
                        <p:nvSpPr>
                          <p:cNvPr id="39992" name="Oval 56"/>
                          <p:cNvSpPr>
                            <a:spLocks noChangeArrowheads="1"/>
                          </p:cNvSpPr>
                          <p:nvPr userDrawn="1"/>
                        </p:nvSpPr>
                        <p:spPr bwMode="hidden">
                          <a:xfrm rot="-2819839">
                            <a:off x="1295" y="2200"/>
                            <a:ext cx="786" cy="1467"/>
                          </a:xfrm>
                          <a:prstGeom prst="ellipse">
                            <a:avLst/>
                          </a:prstGeom>
                          <a:noFill/>
                          <a:ln w="9525">
                            <a:solidFill>
                              <a:schemeClr val="accent2"/>
                            </a:solidFill>
                            <a:round/>
                            <a:headEnd/>
                            <a:tailEnd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chemeClr val="hlink"/>
                                </a:solidFill>
                              </a14:hiddenFill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dist="35921" dir="2700000" algn="ctr" rotWithShape="0">
                                    <a:schemeClr val="bg2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  <p:txBody>
                          <a:bodyPr wrap="none" anchor="ctr"/>
                          <a:lstStyle/>
                          <a:p>
                            <a:endParaRPr lang="en-US"/>
                          </a:p>
                        </p:txBody>
                      </p:sp>
                      <p:sp>
                        <p:nvSpPr>
                          <p:cNvPr id="39993" name="Oval 57"/>
                          <p:cNvSpPr>
                            <a:spLocks noChangeArrowheads="1"/>
                          </p:cNvSpPr>
                          <p:nvPr userDrawn="1"/>
                        </p:nvSpPr>
                        <p:spPr bwMode="hidden">
                          <a:xfrm rot="-2819839">
                            <a:off x="1238" y="2040"/>
                            <a:ext cx="972" cy="1779"/>
                          </a:xfrm>
                          <a:prstGeom prst="ellipse">
                            <a:avLst/>
                          </a:prstGeom>
                          <a:noFill/>
                          <a:ln w="9525">
                            <a:solidFill>
                              <a:schemeClr val="accent2"/>
                            </a:solidFill>
                            <a:round/>
                            <a:headEnd/>
                            <a:tailEnd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chemeClr val="hlink"/>
                                </a:solidFill>
                              </a14:hiddenFill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dist="35921" dir="2700000" algn="ctr" rotWithShape="0">
                                    <a:schemeClr val="bg2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  <p:txBody>
                          <a:bodyPr wrap="none" anchor="ctr"/>
                          <a:lstStyle/>
                          <a:p>
                            <a:endParaRPr lang="en-US"/>
                          </a:p>
                        </p:txBody>
                      </p:sp>
                      <p:sp>
                        <p:nvSpPr>
                          <p:cNvPr id="39994" name="Oval 58"/>
                          <p:cNvSpPr>
                            <a:spLocks noChangeArrowheads="1"/>
                          </p:cNvSpPr>
                          <p:nvPr userDrawn="1"/>
                        </p:nvSpPr>
                        <p:spPr bwMode="hidden">
                          <a:xfrm rot="-2819839">
                            <a:off x="1155" y="1868"/>
                            <a:ext cx="1167" cy="2094"/>
                          </a:xfrm>
                          <a:prstGeom prst="ellipse">
                            <a:avLst/>
                          </a:prstGeom>
                          <a:noFill/>
                          <a:ln w="9525">
                            <a:solidFill>
                              <a:schemeClr val="accent2"/>
                            </a:solidFill>
                            <a:round/>
                            <a:headEnd/>
                            <a:tailEnd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chemeClr val="hlink"/>
                                </a:solidFill>
                              </a14:hiddenFill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dist="35921" dir="2700000" algn="ctr" rotWithShape="0">
                                    <a:schemeClr val="bg2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  <p:txBody>
                          <a:bodyPr wrap="none" anchor="ctr"/>
                          <a:lstStyle/>
                          <a:p>
                            <a:endParaRPr lang="en-US"/>
                          </a:p>
                        </p:txBody>
                      </p:sp>
                      <p:sp>
                        <p:nvSpPr>
                          <p:cNvPr id="39995" name="Oval 59"/>
                          <p:cNvSpPr>
                            <a:spLocks noChangeArrowheads="1"/>
                          </p:cNvSpPr>
                          <p:nvPr userDrawn="1"/>
                        </p:nvSpPr>
                        <p:spPr bwMode="hidden">
                          <a:xfrm rot="-2819839">
                            <a:off x="1085" y="1698"/>
                            <a:ext cx="1346" cy="2398"/>
                          </a:xfrm>
                          <a:prstGeom prst="ellipse">
                            <a:avLst/>
                          </a:prstGeom>
                          <a:noFill/>
                          <a:ln w="9525">
                            <a:solidFill>
                              <a:schemeClr val="accent2"/>
                            </a:solidFill>
                            <a:round/>
                            <a:headEnd/>
                            <a:tailEnd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chemeClr val="hlink"/>
                                </a:solidFill>
                              </a14:hiddenFill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dist="35921" dir="2700000" algn="ctr" rotWithShape="0">
                                    <a:schemeClr val="bg2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  <p:txBody>
                          <a:bodyPr wrap="none" anchor="ctr"/>
                          <a:lstStyle/>
                          <a:p>
                            <a:endParaRPr lang="en-US"/>
                          </a:p>
                        </p:txBody>
                      </p:sp>
                      <p:sp>
                        <p:nvSpPr>
                          <p:cNvPr id="39996" name="Oval 60"/>
                          <p:cNvSpPr>
                            <a:spLocks noChangeArrowheads="1"/>
                          </p:cNvSpPr>
                          <p:nvPr userDrawn="1"/>
                        </p:nvSpPr>
                        <p:spPr bwMode="hidden">
                          <a:xfrm rot="-2819839">
                            <a:off x="998" y="1539"/>
                            <a:ext cx="1563" cy="2696"/>
                          </a:xfrm>
                          <a:prstGeom prst="ellipse">
                            <a:avLst/>
                          </a:prstGeom>
                          <a:noFill/>
                          <a:ln w="9525">
                            <a:solidFill>
                              <a:schemeClr val="accent2"/>
                            </a:solidFill>
                            <a:round/>
                            <a:headEnd/>
                            <a:tailEnd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chemeClr val="hlink"/>
                                </a:solidFill>
                              </a14:hiddenFill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dist="35921" dir="2700000" algn="ctr" rotWithShape="0">
                                    <a:schemeClr val="bg2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  <p:txBody>
                          <a:bodyPr wrap="none" anchor="ctr"/>
                          <a:lstStyle/>
                          <a:p>
                            <a:endParaRPr lang="en-US"/>
                          </a:p>
                        </p:txBody>
                      </p:sp>
                      <p:sp>
                        <p:nvSpPr>
                          <p:cNvPr id="39997" name="Oval 61"/>
                          <p:cNvSpPr>
                            <a:spLocks noChangeArrowheads="1"/>
                          </p:cNvSpPr>
                          <p:nvPr userDrawn="1"/>
                        </p:nvSpPr>
                        <p:spPr bwMode="hidden">
                          <a:xfrm rot="-2819839">
                            <a:off x="933" y="1360"/>
                            <a:ext cx="1711" cy="3016"/>
                          </a:xfrm>
                          <a:prstGeom prst="ellipse">
                            <a:avLst/>
                          </a:prstGeom>
                          <a:noFill/>
                          <a:ln w="9525">
                            <a:solidFill>
                              <a:schemeClr val="accent2"/>
                            </a:solidFill>
                            <a:round/>
                            <a:headEnd/>
                            <a:tailEnd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chemeClr val="hlink"/>
                                </a:solidFill>
                              </a14:hiddenFill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dist="35921" dir="2700000" algn="ctr" rotWithShape="0">
                                    <a:schemeClr val="bg2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  <p:txBody>
                          <a:bodyPr wrap="none" anchor="ctr"/>
                          <a:lstStyle/>
                          <a:p>
                            <a:endParaRPr lang="en-US"/>
                          </a:p>
                        </p:txBody>
                      </p:sp>
                      <p:sp>
                        <p:nvSpPr>
                          <p:cNvPr id="39998" name="Oval 62"/>
                          <p:cNvSpPr>
                            <a:spLocks noChangeArrowheads="1"/>
                          </p:cNvSpPr>
                          <p:nvPr userDrawn="1"/>
                        </p:nvSpPr>
                        <p:spPr bwMode="hidden">
                          <a:xfrm rot="-2865139">
                            <a:off x="877" y="1187"/>
                            <a:ext cx="1880" cy="3345"/>
                          </a:xfrm>
                          <a:prstGeom prst="ellipse">
                            <a:avLst/>
                          </a:prstGeom>
                          <a:noFill/>
                          <a:ln w="9525">
                            <a:solidFill>
                              <a:schemeClr val="accent2"/>
                            </a:solidFill>
                            <a:round/>
                            <a:headEnd/>
                            <a:tailEnd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chemeClr val="hlink"/>
                                </a:solidFill>
                              </a14:hiddenFill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dist="35921" dir="2700000" algn="ctr" rotWithShape="0">
                                    <a:schemeClr val="bg2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  <p:txBody>
                          <a:bodyPr wrap="none" anchor="ctr"/>
                          <a:lstStyle/>
                          <a:p>
                            <a:endParaRPr lang="en-US"/>
                          </a:p>
                        </p:txBody>
                      </p:sp>
                      <p:sp>
                        <p:nvSpPr>
                          <p:cNvPr id="39999" name="Oval 63"/>
                          <p:cNvSpPr>
                            <a:spLocks noChangeArrowheads="1"/>
                          </p:cNvSpPr>
                          <p:nvPr userDrawn="1"/>
                        </p:nvSpPr>
                        <p:spPr bwMode="hidden">
                          <a:xfrm rot="-2780025">
                            <a:off x="816" y="1005"/>
                            <a:ext cx="2049" cy="3672"/>
                          </a:xfrm>
                          <a:prstGeom prst="ellipse">
                            <a:avLst/>
                          </a:prstGeom>
                          <a:noFill/>
                          <a:ln w="9525">
                            <a:solidFill>
                              <a:schemeClr val="accent2"/>
                            </a:solidFill>
                            <a:round/>
                            <a:headEnd/>
                            <a:tailEnd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chemeClr val="hlink"/>
                                </a:solidFill>
                              </a14:hiddenFill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dist="35921" dir="2700000" algn="ctr" rotWithShape="0">
                                    <a:schemeClr val="bg2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  <p:txBody>
                          <a:bodyPr wrap="none" anchor="ctr"/>
                          <a:lstStyle/>
                          <a:p>
                            <a:endParaRPr lang="en-US"/>
                          </a:p>
                        </p:txBody>
                      </p:sp>
                    </p:grpSp>
                    <p:sp>
                      <p:nvSpPr>
                        <p:cNvPr id="40000" name="Line 64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flipV="1">
                          <a:off x="1656" y="1164"/>
                          <a:ext cx="831" cy="177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40001" name="Line 65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615780" flipV="1">
                          <a:off x="1811" y="1299"/>
                          <a:ext cx="819" cy="1726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40002" name="Line 66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139441" flipV="1">
                          <a:off x="1963" y="1148"/>
                          <a:ext cx="383" cy="1895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40003" name="Line 67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061104" flipV="1">
                          <a:off x="1921" y="1332"/>
                          <a:ext cx="744" cy="1766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40004" name="Line 68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2202167" flipV="1">
                          <a:off x="2217" y="1314"/>
                          <a:ext cx="311" cy="1917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40005" name="Line 69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V="1">
                          <a:off x="2039" y="1549"/>
                          <a:ext cx="895" cy="1722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40006" name="Line 70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V="1">
                          <a:off x="2024" y="1649"/>
                          <a:ext cx="1049" cy="1661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40007" name="Line 71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V="1">
                          <a:off x="1985" y="1876"/>
                          <a:ext cx="1357" cy="1516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40008" name="Line 72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V="1">
                          <a:off x="1936" y="2115"/>
                          <a:ext cx="1686" cy="1356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40009" name="Line 73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V="1">
                          <a:off x="1897" y="2287"/>
                          <a:ext cx="1880" cy="1225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40010" name="Line 74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V="1">
                          <a:off x="1855" y="2458"/>
                          <a:ext cx="2060" cy="1096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40011" name="Line 75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V="1">
                          <a:off x="1823" y="2640"/>
                          <a:ext cx="2224" cy="956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40012" name="Line 76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V="1">
                          <a:off x="1737" y="3059"/>
                          <a:ext cx="2520" cy="614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40013" name="Line 77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324" y="3150"/>
                          <a:ext cx="472" cy="112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40014" name="Line 78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1121" y="2961"/>
                          <a:ext cx="220" cy="1012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40015" name="Line 79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1041" y="2935"/>
                          <a:ext cx="304" cy="99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40016" name="Line 80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957" y="2910"/>
                          <a:ext cx="394" cy="971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40017" name="Line 81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880" y="2885"/>
                          <a:ext cx="478" cy="943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40018" name="Line 82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801" y="2863"/>
                          <a:ext cx="561" cy="91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40019" name="Line 83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717" y="2836"/>
                          <a:ext cx="656" cy="878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40020" name="Line 84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631" y="2810"/>
                          <a:ext cx="752" cy="842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40021" name="Line 85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462" y="2758"/>
                          <a:ext cx="946" cy="751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40022" name="Line 86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365" y="2729"/>
                          <a:ext cx="1058" cy="696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40023" name="Line 87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265" y="2697"/>
                          <a:ext cx="1174" cy="636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40024" name="Line 88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55" y="2632"/>
                          <a:ext cx="1431" cy="481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40025" name="Line 89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-1" y="2607"/>
                          <a:ext cx="1513" cy="371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40026" name="Line 90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-72" y="2570"/>
                          <a:ext cx="1648" cy="107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40027" name="Line 91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-237" y="1095"/>
                          <a:ext cx="2219" cy="1364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40028" name="Line 92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-43" y="962"/>
                          <a:ext cx="2071" cy="1541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40029" name="Line 93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418" y="826"/>
                          <a:ext cx="1672" cy="178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40030" name="Line 94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634" y="808"/>
                          <a:ext cx="1473" cy="1852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40031" name="Line 95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1094" y="827"/>
                          <a:ext cx="1030" cy="1945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40032" name="Line 96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1302" y="857"/>
                          <a:ext cx="829" cy="197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40033" name="Line 97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1496" y="901"/>
                          <a:ext cx="633" cy="1978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40034" name="Line 98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1679" y="952"/>
                          <a:ext cx="447" cy="1978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40035" name="Line 99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1859" y="1013"/>
                          <a:ext cx="261" cy="1962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</p:grpSp>
                </p:grpSp>
              </p:grpSp>
            </p:grpSp>
          </p:grpSp>
          <p:grpSp>
            <p:nvGrpSpPr>
              <p:cNvPr id="40036" name="Group 100"/>
              <p:cNvGrpSpPr>
                <a:grpSpLocks/>
              </p:cNvGrpSpPr>
              <p:nvPr userDrawn="1"/>
            </p:nvGrpSpPr>
            <p:grpSpPr bwMode="auto">
              <a:xfrm>
                <a:off x="402" y="1454"/>
                <a:ext cx="2787" cy="2866"/>
                <a:chOff x="2" y="1454"/>
                <a:chExt cx="2787" cy="2866"/>
              </a:xfrm>
            </p:grpSpPr>
            <p:sp>
              <p:nvSpPr>
                <p:cNvPr id="40037" name="Line 101"/>
                <p:cNvSpPr>
                  <a:spLocks noChangeShapeType="1"/>
                </p:cNvSpPr>
                <p:nvPr userDrawn="1"/>
              </p:nvSpPr>
              <p:spPr bwMode="hidden">
                <a:xfrm rot="1678521" flipV="1">
                  <a:off x="2057" y="1454"/>
                  <a:ext cx="732" cy="1778"/>
                </a:xfrm>
                <a:prstGeom prst="line">
                  <a:avLst/>
                </a:prstGeom>
                <a:noFill/>
                <a:ln w="9525">
                  <a:solidFill>
                    <a:schemeClr val="accent2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0038" name="Line 102"/>
                <p:cNvSpPr>
                  <a:spLocks noChangeShapeType="1"/>
                </p:cNvSpPr>
                <p:nvPr userDrawn="1"/>
              </p:nvSpPr>
              <p:spPr bwMode="hidden">
                <a:xfrm flipH="1" flipV="1">
                  <a:off x="870" y="3854"/>
                  <a:ext cx="223" cy="463"/>
                </a:xfrm>
                <a:prstGeom prst="line">
                  <a:avLst/>
                </a:prstGeom>
                <a:noFill/>
                <a:ln w="19050">
                  <a:solidFill>
                    <a:schemeClr val="accent2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grpSp>
              <p:nvGrpSpPr>
                <p:cNvPr id="40039" name="Group 103"/>
                <p:cNvGrpSpPr>
                  <a:grpSpLocks/>
                </p:cNvGrpSpPr>
                <p:nvPr userDrawn="1"/>
              </p:nvGrpSpPr>
              <p:grpSpPr bwMode="auto">
                <a:xfrm>
                  <a:off x="2" y="2738"/>
                  <a:ext cx="1317" cy="1582"/>
                  <a:chOff x="2" y="2738"/>
                  <a:chExt cx="1317" cy="1582"/>
                </a:xfrm>
              </p:grpSpPr>
              <p:sp>
                <p:nvSpPr>
                  <p:cNvPr id="40040" name="Line 104"/>
                  <p:cNvSpPr>
                    <a:spLocks noChangeShapeType="1"/>
                  </p:cNvSpPr>
                  <p:nvPr userDrawn="1"/>
                </p:nvSpPr>
                <p:spPr bwMode="hidden">
                  <a:xfrm flipH="1">
                    <a:off x="697" y="3855"/>
                    <a:ext cx="173" cy="187"/>
                  </a:xfrm>
                  <a:prstGeom prst="line">
                    <a:avLst/>
                  </a:prstGeom>
                  <a:noFill/>
                  <a:ln w="19050">
                    <a:solidFill>
                      <a:schemeClr val="accent2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0041" name="Freeform 105"/>
                  <p:cNvSpPr>
                    <a:spLocks/>
                  </p:cNvSpPr>
                  <p:nvPr userDrawn="1"/>
                </p:nvSpPr>
                <p:spPr bwMode="hidden">
                  <a:xfrm>
                    <a:off x="2" y="3218"/>
                    <a:ext cx="1006" cy="1102"/>
                  </a:xfrm>
                  <a:custGeom>
                    <a:avLst/>
                    <a:gdLst>
                      <a:gd name="T0" fmla="*/ 1006 w 1006"/>
                      <a:gd name="T1" fmla="*/ 1102 h 1102"/>
                      <a:gd name="T2" fmla="*/ 696 w 1006"/>
                      <a:gd name="T3" fmla="*/ 823 h 1102"/>
                      <a:gd name="T4" fmla="*/ 333 w 1006"/>
                      <a:gd name="T5" fmla="*/ 447 h 1102"/>
                      <a:gd name="T6" fmla="*/ 51 w 1006"/>
                      <a:gd name="T7" fmla="*/ 76 h 1102"/>
                      <a:gd name="T8" fmla="*/ 0 w 1006"/>
                      <a:gd name="T9" fmla="*/ 0 h 1102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</a:cxnLst>
                    <a:rect l="0" t="0" r="r" b="b"/>
                    <a:pathLst>
                      <a:path w="1006" h="1102">
                        <a:moveTo>
                          <a:pt x="1006" y="1102"/>
                        </a:moveTo>
                        <a:lnTo>
                          <a:pt x="696" y="823"/>
                        </a:lnTo>
                        <a:lnTo>
                          <a:pt x="333" y="447"/>
                        </a:lnTo>
                        <a:lnTo>
                          <a:pt x="51" y="76"/>
                        </a:lnTo>
                        <a:lnTo>
                          <a:pt x="0" y="0"/>
                        </a:lnTo>
                      </a:path>
                    </a:pathLst>
                  </a:custGeom>
                  <a:noFill/>
                  <a:ln w="19050" cmpd="sng">
                    <a:solidFill>
                      <a:schemeClr val="accent2"/>
                    </a:solidFill>
                    <a:round/>
                    <a:headEnd type="none" w="med" len="med"/>
                    <a:tailEnd type="none" w="med" len="med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0042" name="Line 106"/>
                  <p:cNvSpPr>
                    <a:spLocks noChangeShapeType="1"/>
                  </p:cNvSpPr>
                  <p:nvPr userDrawn="1"/>
                </p:nvSpPr>
                <p:spPr bwMode="hidden">
                  <a:xfrm flipH="1">
                    <a:off x="1242" y="4231"/>
                    <a:ext cx="77" cy="88"/>
                  </a:xfrm>
                  <a:prstGeom prst="line">
                    <a:avLst/>
                  </a:prstGeom>
                  <a:noFill/>
                  <a:ln w="19050">
                    <a:solidFill>
                      <a:schemeClr val="accent2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0043" name="Line 107"/>
                  <p:cNvSpPr>
                    <a:spLocks noChangeShapeType="1"/>
                  </p:cNvSpPr>
                  <p:nvPr userDrawn="1"/>
                </p:nvSpPr>
                <p:spPr bwMode="hidden">
                  <a:xfrm flipH="1" flipV="1">
                    <a:off x="340" y="3668"/>
                    <a:ext cx="532" cy="185"/>
                  </a:xfrm>
                  <a:prstGeom prst="line">
                    <a:avLst/>
                  </a:prstGeom>
                  <a:noFill/>
                  <a:ln w="19050">
                    <a:solidFill>
                      <a:schemeClr val="accent2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0044" name="Line 108"/>
                  <p:cNvSpPr>
                    <a:spLocks noChangeShapeType="1"/>
                  </p:cNvSpPr>
                  <p:nvPr userDrawn="1"/>
                </p:nvSpPr>
                <p:spPr bwMode="hidden">
                  <a:xfrm flipH="1" flipV="1">
                    <a:off x="237" y="3101"/>
                    <a:ext cx="101" cy="567"/>
                  </a:xfrm>
                  <a:prstGeom prst="line">
                    <a:avLst/>
                  </a:prstGeom>
                  <a:noFill/>
                  <a:ln w="19050">
                    <a:solidFill>
                      <a:schemeClr val="accent2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0045" name="Line 109"/>
                  <p:cNvSpPr>
                    <a:spLocks noChangeShapeType="1"/>
                  </p:cNvSpPr>
                  <p:nvPr userDrawn="1"/>
                </p:nvSpPr>
                <p:spPr bwMode="hidden">
                  <a:xfrm flipH="1" flipV="1">
                    <a:off x="2" y="3009"/>
                    <a:ext cx="235" cy="92"/>
                  </a:xfrm>
                  <a:prstGeom prst="line">
                    <a:avLst/>
                  </a:prstGeom>
                  <a:noFill/>
                  <a:ln w="19050">
                    <a:solidFill>
                      <a:schemeClr val="accent2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0046" name="Line 110"/>
                  <p:cNvSpPr>
                    <a:spLocks noChangeShapeType="1"/>
                  </p:cNvSpPr>
                  <p:nvPr userDrawn="1"/>
                </p:nvSpPr>
                <p:spPr bwMode="hidden">
                  <a:xfrm flipV="1">
                    <a:off x="54" y="3101"/>
                    <a:ext cx="182" cy="194"/>
                  </a:xfrm>
                  <a:prstGeom prst="line">
                    <a:avLst/>
                  </a:prstGeom>
                  <a:noFill/>
                  <a:ln w="19050">
                    <a:solidFill>
                      <a:schemeClr val="accent2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0047" name="Line 111"/>
                  <p:cNvSpPr>
                    <a:spLocks noChangeShapeType="1"/>
                  </p:cNvSpPr>
                  <p:nvPr userDrawn="1"/>
                </p:nvSpPr>
                <p:spPr bwMode="hidden">
                  <a:xfrm flipH="1">
                    <a:off x="336" y="3476"/>
                    <a:ext cx="176" cy="192"/>
                  </a:xfrm>
                  <a:prstGeom prst="line">
                    <a:avLst/>
                  </a:prstGeom>
                  <a:noFill/>
                  <a:ln w="19050">
                    <a:solidFill>
                      <a:schemeClr val="accent2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0048" name="Line 112"/>
                  <p:cNvSpPr>
                    <a:spLocks noChangeShapeType="1"/>
                  </p:cNvSpPr>
                  <p:nvPr userDrawn="1"/>
                </p:nvSpPr>
                <p:spPr bwMode="hidden">
                  <a:xfrm flipV="1">
                    <a:off x="3" y="2738"/>
                    <a:ext cx="14" cy="23"/>
                  </a:xfrm>
                  <a:prstGeom prst="line">
                    <a:avLst/>
                  </a:prstGeom>
                  <a:noFill/>
                  <a:ln w="19050">
                    <a:solidFill>
                      <a:schemeClr val="accent2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</p:grpSp>
        </p:grpSp>
        <p:grpSp>
          <p:nvGrpSpPr>
            <p:cNvPr id="40049" name="Group 113"/>
            <p:cNvGrpSpPr>
              <a:grpSpLocks/>
            </p:cNvGrpSpPr>
            <p:nvPr userDrawn="1"/>
          </p:nvGrpSpPr>
          <p:grpSpPr bwMode="auto">
            <a:xfrm>
              <a:off x="16" y="1326"/>
              <a:ext cx="3325" cy="2948"/>
              <a:chOff x="16" y="1326"/>
              <a:chExt cx="3325" cy="2948"/>
            </a:xfrm>
          </p:grpSpPr>
          <p:sp>
            <p:nvSpPr>
              <p:cNvPr id="40050" name="Freeform 114"/>
              <p:cNvSpPr>
                <a:spLocks/>
              </p:cNvSpPr>
              <p:nvPr/>
            </p:nvSpPr>
            <p:spPr bwMode="hidden">
              <a:xfrm>
                <a:off x="16" y="2656"/>
                <a:ext cx="1440" cy="1618"/>
              </a:xfrm>
              <a:custGeom>
                <a:avLst/>
                <a:gdLst>
                  <a:gd name="T0" fmla="*/ 873 w 1435"/>
                  <a:gd name="T1" fmla="*/ 1150 h 1618"/>
                  <a:gd name="T2" fmla="*/ 741 w 1435"/>
                  <a:gd name="T3" fmla="*/ 1019 h 1618"/>
                  <a:gd name="T4" fmla="*/ 610 w 1435"/>
                  <a:gd name="T5" fmla="*/ 875 h 1618"/>
                  <a:gd name="T6" fmla="*/ 490 w 1435"/>
                  <a:gd name="T7" fmla="*/ 737 h 1618"/>
                  <a:gd name="T8" fmla="*/ 377 w 1435"/>
                  <a:gd name="T9" fmla="*/ 593 h 1618"/>
                  <a:gd name="T10" fmla="*/ 275 w 1435"/>
                  <a:gd name="T11" fmla="*/ 443 h 1618"/>
                  <a:gd name="T12" fmla="*/ 173 w 1435"/>
                  <a:gd name="T13" fmla="*/ 299 h 1618"/>
                  <a:gd name="T14" fmla="*/ 84 w 1435"/>
                  <a:gd name="T15" fmla="*/ 149 h 1618"/>
                  <a:gd name="T16" fmla="*/ 0 w 1435"/>
                  <a:gd name="T17" fmla="*/ 0 h 1618"/>
                  <a:gd name="T18" fmla="*/ 0 w 1435"/>
                  <a:gd name="T19" fmla="*/ 11 h 1618"/>
                  <a:gd name="T20" fmla="*/ 84 w 1435"/>
                  <a:gd name="T21" fmla="*/ 155 h 1618"/>
                  <a:gd name="T22" fmla="*/ 173 w 1435"/>
                  <a:gd name="T23" fmla="*/ 305 h 1618"/>
                  <a:gd name="T24" fmla="*/ 269 w 1435"/>
                  <a:gd name="T25" fmla="*/ 449 h 1618"/>
                  <a:gd name="T26" fmla="*/ 377 w 1435"/>
                  <a:gd name="T27" fmla="*/ 593 h 1618"/>
                  <a:gd name="T28" fmla="*/ 490 w 1435"/>
                  <a:gd name="T29" fmla="*/ 737 h 1618"/>
                  <a:gd name="T30" fmla="*/ 610 w 1435"/>
                  <a:gd name="T31" fmla="*/ 881 h 1618"/>
                  <a:gd name="T32" fmla="*/ 735 w 1435"/>
                  <a:gd name="T33" fmla="*/ 1019 h 1618"/>
                  <a:gd name="T34" fmla="*/ 873 w 1435"/>
                  <a:gd name="T35" fmla="*/ 1150 h 1618"/>
                  <a:gd name="T36" fmla="*/ 1010 w 1435"/>
                  <a:gd name="T37" fmla="*/ 1276 h 1618"/>
                  <a:gd name="T38" fmla="*/ 1148 w 1435"/>
                  <a:gd name="T39" fmla="*/ 1396 h 1618"/>
                  <a:gd name="T40" fmla="*/ 1286 w 1435"/>
                  <a:gd name="T41" fmla="*/ 1510 h 1618"/>
                  <a:gd name="T42" fmla="*/ 1429 w 1435"/>
                  <a:gd name="T43" fmla="*/ 1618 h 1618"/>
                  <a:gd name="T44" fmla="*/ 1435 w 1435"/>
                  <a:gd name="T45" fmla="*/ 1618 h 1618"/>
                  <a:gd name="T46" fmla="*/ 1292 w 1435"/>
                  <a:gd name="T47" fmla="*/ 1510 h 1618"/>
                  <a:gd name="T48" fmla="*/ 1154 w 1435"/>
                  <a:gd name="T49" fmla="*/ 1396 h 1618"/>
                  <a:gd name="T50" fmla="*/ 1010 w 1435"/>
                  <a:gd name="T51" fmla="*/ 1276 h 1618"/>
                  <a:gd name="T52" fmla="*/ 873 w 1435"/>
                  <a:gd name="T53" fmla="*/ 1150 h 1618"/>
                  <a:gd name="T54" fmla="*/ 873 w 1435"/>
                  <a:gd name="T55" fmla="*/ 1150 h 16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l="0" t="0" r="r" b="b"/>
                <a:pathLst>
                  <a:path w="1435" h="1618">
                    <a:moveTo>
                      <a:pt x="873" y="1150"/>
                    </a:moveTo>
                    <a:lnTo>
                      <a:pt x="741" y="1019"/>
                    </a:lnTo>
                    <a:lnTo>
                      <a:pt x="610" y="875"/>
                    </a:lnTo>
                    <a:lnTo>
                      <a:pt x="490" y="737"/>
                    </a:lnTo>
                    <a:lnTo>
                      <a:pt x="377" y="593"/>
                    </a:lnTo>
                    <a:lnTo>
                      <a:pt x="275" y="443"/>
                    </a:lnTo>
                    <a:lnTo>
                      <a:pt x="173" y="299"/>
                    </a:lnTo>
                    <a:lnTo>
                      <a:pt x="84" y="149"/>
                    </a:lnTo>
                    <a:lnTo>
                      <a:pt x="0" y="0"/>
                    </a:lnTo>
                    <a:lnTo>
                      <a:pt x="0" y="11"/>
                    </a:lnTo>
                    <a:lnTo>
                      <a:pt x="84" y="155"/>
                    </a:lnTo>
                    <a:lnTo>
                      <a:pt x="173" y="305"/>
                    </a:lnTo>
                    <a:lnTo>
                      <a:pt x="269" y="449"/>
                    </a:lnTo>
                    <a:lnTo>
                      <a:pt x="377" y="593"/>
                    </a:lnTo>
                    <a:lnTo>
                      <a:pt x="490" y="737"/>
                    </a:lnTo>
                    <a:lnTo>
                      <a:pt x="610" y="881"/>
                    </a:lnTo>
                    <a:lnTo>
                      <a:pt x="735" y="1019"/>
                    </a:lnTo>
                    <a:lnTo>
                      <a:pt x="873" y="1150"/>
                    </a:lnTo>
                    <a:lnTo>
                      <a:pt x="1010" y="1276"/>
                    </a:lnTo>
                    <a:lnTo>
                      <a:pt x="1148" y="1396"/>
                    </a:lnTo>
                    <a:lnTo>
                      <a:pt x="1286" y="1510"/>
                    </a:lnTo>
                    <a:lnTo>
                      <a:pt x="1429" y="1618"/>
                    </a:lnTo>
                    <a:lnTo>
                      <a:pt x="1435" y="1618"/>
                    </a:lnTo>
                    <a:lnTo>
                      <a:pt x="1292" y="1510"/>
                    </a:lnTo>
                    <a:lnTo>
                      <a:pt x="1154" y="1396"/>
                    </a:lnTo>
                    <a:lnTo>
                      <a:pt x="1010" y="1276"/>
                    </a:lnTo>
                    <a:lnTo>
                      <a:pt x="873" y="1150"/>
                    </a:lnTo>
                    <a:lnTo>
                      <a:pt x="873" y="115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0051" name="Freeform 115"/>
              <p:cNvSpPr>
                <a:spLocks/>
              </p:cNvSpPr>
              <p:nvPr/>
            </p:nvSpPr>
            <p:spPr bwMode="hidden">
              <a:xfrm>
                <a:off x="16" y="2260"/>
                <a:ext cx="1673" cy="2014"/>
              </a:xfrm>
              <a:custGeom>
                <a:avLst/>
                <a:gdLst>
                  <a:gd name="T0" fmla="*/ 957 w 1668"/>
                  <a:gd name="T1" fmla="*/ 1463 h 2014"/>
                  <a:gd name="T2" fmla="*/ 789 w 1668"/>
                  <a:gd name="T3" fmla="*/ 1289 h 2014"/>
                  <a:gd name="T4" fmla="*/ 634 w 1668"/>
                  <a:gd name="T5" fmla="*/ 1115 h 2014"/>
                  <a:gd name="T6" fmla="*/ 490 w 1668"/>
                  <a:gd name="T7" fmla="*/ 929 h 2014"/>
                  <a:gd name="T8" fmla="*/ 365 w 1668"/>
                  <a:gd name="T9" fmla="*/ 743 h 2014"/>
                  <a:gd name="T10" fmla="*/ 251 w 1668"/>
                  <a:gd name="T11" fmla="*/ 557 h 2014"/>
                  <a:gd name="T12" fmla="*/ 149 w 1668"/>
                  <a:gd name="T13" fmla="*/ 372 h 2014"/>
                  <a:gd name="T14" fmla="*/ 66 w 1668"/>
                  <a:gd name="T15" fmla="*/ 186 h 2014"/>
                  <a:gd name="T16" fmla="*/ 0 w 1668"/>
                  <a:gd name="T17" fmla="*/ 0 h 2014"/>
                  <a:gd name="T18" fmla="*/ 0 w 1668"/>
                  <a:gd name="T19" fmla="*/ 12 h 2014"/>
                  <a:gd name="T20" fmla="*/ 66 w 1668"/>
                  <a:gd name="T21" fmla="*/ 198 h 2014"/>
                  <a:gd name="T22" fmla="*/ 149 w 1668"/>
                  <a:gd name="T23" fmla="*/ 384 h 2014"/>
                  <a:gd name="T24" fmla="*/ 251 w 1668"/>
                  <a:gd name="T25" fmla="*/ 569 h 2014"/>
                  <a:gd name="T26" fmla="*/ 365 w 1668"/>
                  <a:gd name="T27" fmla="*/ 755 h 2014"/>
                  <a:gd name="T28" fmla="*/ 490 w 1668"/>
                  <a:gd name="T29" fmla="*/ 935 h 2014"/>
                  <a:gd name="T30" fmla="*/ 634 w 1668"/>
                  <a:gd name="T31" fmla="*/ 1115 h 2014"/>
                  <a:gd name="T32" fmla="*/ 789 w 1668"/>
                  <a:gd name="T33" fmla="*/ 1295 h 2014"/>
                  <a:gd name="T34" fmla="*/ 957 w 1668"/>
                  <a:gd name="T35" fmla="*/ 1463 h 2014"/>
                  <a:gd name="T36" fmla="*/ 1130 w 1668"/>
                  <a:gd name="T37" fmla="*/ 1618 h 2014"/>
                  <a:gd name="T38" fmla="*/ 1303 w 1668"/>
                  <a:gd name="T39" fmla="*/ 1762 h 2014"/>
                  <a:gd name="T40" fmla="*/ 1483 w 1668"/>
                  <a:gd name="T41" fmla="*/ 1894 h 2014"/>
                  <a:gd name="T42" fmla="*/ 1662 w 1668"/>
                  <a:gd name="T43" fmla="*/ 2014 h 2014"/>
                  <a:gd name="T44" fmla="*/ 1668 w 1668"/>
                  <a:gd name="T45" fmla="*/ 2014 h 2014"/>
                  <a:gd name="T46" fmla="*/ 1483 w 1668"/>
                  <a:gd name="T47" fmla="*/ 1894 h 2014"/>
                  <a:gd name="T48" fmla="*/ 1303 w 1668"/>
                  <a:gd name="T49" fmla="*/ 1762 h 2014"/>
                  <a:gd name="T50" fmla="*/ 1130 w 1668"/>
                  <a:gd name="T51" fmla="*/ 1618 h 2014"/>
                  <a:gd name="T52" fmla="*/ 957 w 1668"/>
                  <a:gd name="T53" fmla="*/ 1463 h 2014"/>
                  <a:gd name="T54" fmla="*/ 957 w 1668"/>
                  <a:gd name="T55" fmla="*/ 1463 h 20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l="0" t="0" r="r" b="b"/>
                <a:pathLst>
                  <a:path w="1668" h="2014">
                    <a:moveTo>
                      <a:pt x="957" y="1463"/>
                    </a:moveTo>
                    <a:lnTo>
                      <a:pt x="789" y="1289"/>
                    </a:lnTo>
                    <a:lnTo>
                      <a:pt x="634" y="1115"/>
                    </a:lnTo>
                    <a:lnTo>
                      <a:pt x="490" y="929"/>
                    </a:lnTo>
                    <a:lnTo>
                      <a:pt x="365" y="743"/>
                    </a:lnTo>
                    <a:lnTo>
                      <a:pt x="251" y="557"/>
                    </a:lnTo>
                    <a:lnTo>
                      <a:pt x="149" y="372"/>
                    </a:lnTo>
                    <a:lnTo>
                      <a:pt x="66" y="186"/>
                    </a:lnTo>
                    <a:lnTo>
                      <a:pt x="0" y="0"/>
                    </a:lnTo>
                    <a:lnTo>
                      <a:pt x="0" y="12"/>
                    </a:lnTo>
                    <a:lnTo>
                      <a:pt x="66" y="198"/>
                    </a:lnTo>
                    <a:lnTo>
                      <a:pt x="149" y="384"/>
                    </a:lnTo>
                    <a:lnTo>
                      <a:pt x="251" y="569"/>
                    </a:lnTo>
                    <a:lnTo>
                      <a:pt x="365" y="755"/>
                    </a:lnTo>
                    <a:lnTo>
                      <a:pt x="490" y="935"/>
                    </a:lnTo>
                    <a:lnTo>
                      <a:pt x="634" y="1115"/>
                    </a:lnTo>
                    <a:lnTo>
                      <a:pt x="789" y="1295"/>
                    </a:lnTo>
                    <a:lnTo>
                      <a:pt x="957" y="1463"/>
                    </a:lnTo>
                    <a:lnTo>
                      <a:pt x="1130" y="1618"/>
                    </a:lnTo>
                    <a:lnTo>
                      <a:pt x="1303" y="1762"/>
                    </a:lnTo>
                    <a:lnTo>
                      <a:pt x="1483" y="1894"/>
                    </a:lnTo>
                    <a:lnTo>
                      <a:pt x="1662" y="2014"/>
                    </a:lnTo>
                    <a:lnTo>
                      <a:pt x="1668" y="2014"/>
                    </a:lnTo>
                    <a:lnTo>
                      <a:pt x="1483" y="1894"/>
                    </a:lnTo>
                    <a:lnTo>
                      <a:pt x="1303" y="1762"/>
                    </a:lnTo>
                    <a:lnTo>
                      <a:pt x="1130" y="1618"/>
                    </a:lnTo>
                    <a:lnTo>
                      <a:pt x="957" y="1463"/>
                    </a:lnTo>
                    <a:lnTo>
                      <a:pt x="957" y="1463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0052" name="Rectangle 116"/>
              <p:cNvSpPr>
                <a:spLocks noChangeArrowheads="1"/>
              </p:cNvSpPr>
              <p:nvPr/>
            </p:nvSpPr>
            <p:spPr bwMode="hidden">
              <a:xfrm rot="-2488720">
                <a:off x="1988" y="1919"/>
                <a:ext cx="1353" cy="17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accent2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0053" name="Rectangle 117"/>
              <p:cNvSpPr>
                <a:spLocks noChangeArrowheads="1"/>
              </p:cNvSpPr>
              <p:nvPr/>
            </p:nvSpPr>
            <p:spPr bwMode="hidden">
              <a:xfrm rot="-5087790">
                <a:off x="1964" y="2613"/>
                <a:ext cx="2217" cy="17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accent2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0054" name="Rectangle 118"/>
              <p:cNvSpPr>
                <a:spLocks noChangeArrowheads="1"/>
              </p:cNvSpPr>
              <p:nvPr/>
            </p:nvSpPr>
            <p:spPr bwMode="hidden">
              <a:xfrm rot="-3417299">
                <a:off x="1019" y="2694"/>
                <a:ext cx="2678" cy="17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accent2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0055" name="Rectangle 119"/>
              <p:cNvSpPr>
                <a:spLocks noChangeArrowheads="1"/>
              </p:cNvSpPr>
              <p:nvPr/>
            </p:nvSpPr>
            <p:spPr bwMode="hidden">
              <a:xfrm rot="-835848">
                <a:off x="688" y="1748"/>
                <a:ext cx="2390" cy="17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accent2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40056" name="Group 120"/>
              <p:cNvGrpSpPr>
                <a:grpSpLocks noChangeAspect="1"/>
              </p:cNvGrpSpPr>
              <p:nvPr/>
            </p:nvGrpSpPr>
            <p:grpSpPr bwMode="auto">
              <a:xfrm>
                <a:off x="3046" y="1326"/>
                <a:ext cx="259" cy="299"/>
                <a:chOff x="3042" y="1265"/>
                <a:chExt cx="367" cy="424"/>
              </a:xfrm>
            </p:grpSpPr>
            <p:sp>
              <p:nvSpPr>
                <p:cNvPr id="40057" name="Oval 121"/>
                <p:cNvSpPr>
                  <a:spLocks noChangeAspect="1" noChangeArrowheads="1"/>
                </p:cNvSpPr>
                <p:nvPr userDrawn="1"/>
              </p:nvSpPr>
              <p:spPr bwMode="hidden">
                <a:xfrm rot="2828979">
                  <a:off x="2982" y="1467"/>
                  <a:ext cx="282" cy="161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/>
                    </a:gs>
                    <a:gs pos="100000">
                      <a:schemeClr val="accent2">
                        <a:gamma/>
                        <a:tint val="84706"/>
                        <a:invGamma/>
                      </a:schemeClr>
                    </a:gs>
                  </a:gsLst>
                  <a:lin ang="54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0058" name="Freeform 122"/>
                <p:cNvSpPr>
                  <a:spLocks noChangeAspect="1"/>
                </p:cNvSpPr>
                <p:nvPr userDrawn="1"/>
              </p:nvSpPr>
              <p:spPr bwMode="hidden">
                <a:xfrm>
                  <a:off x="3070" y="1374"/>
                  <a:ext cx="227" cy="222"/>
                </a:xfrm>
                <a:custGeom>
                  <a:avLst/>
                  <a:gdLst>
                    <a:gd name="T0" fmla="*/ 227 w 227"/>
                    <a:gd name="T1" fmla="*/ 134 h 222"/>
                    <a:gd name="T2" fmla="*/ 203 w 227"/>
                    <a:gd name="T3" fmla="*/ 144 h 222"/>
                    <a:gd name="T4" fmla="*/ 179 w 227"/>
                    <a:gd name="T5" fmla="*/ 138 h 222"/>
                    <a:gd name="T6" fmla="*/ 149 w 227"/>
                    <a:gd name="T7" fmla="*/ 126 h 222"/>
                    <a:gd name="T8" fmla="*/ 126 w 227"/>
                    <a:gd name="T9" fmla="*/ 102 h 222"/>
                    <a:gd name="T10" fmla="*/ 102 w 227"/>
                    <a:gd name="T11" fmla="*/ 72 h 222"/>
                    <a:gd name="T12" fmla="*/ 84 w 227"/>
                    <a:gd name="T13" fmla="*/ 48 h 222"/>
                    <a:gd name="T14" fmla="*/ 78 w 227"/>
                    <a:gd name="T15" fmla="*/ 24 h 222"/>
                    <a:gd name="T16" fmla="*/ 84 w 227"/>
                    <a:gd name="T17" fmla="*/ 0 h 222"/>
                    <a:gd name="T18" fmla="*/ 84 w 227"/>
                    <a:gd name="T19" fmla="*/ 0 h 222"/>
                    <a:gd name="T20" fmla="*/ 78 w 227"/>
                    <a:gd name="T21" fmla="*/ 0 h 222"/>
                    <a:gd name="T22" fmla="*/ 18 w 227"/>
                    <a:gd name="T23" fmla="*/ 60 h 222"/>
                    <a:gd name="T24" fmla="*/ 0 w 227"/>
                    <a:gd name="T25" fmla="*/ 90 h 222"/>
                    <a:gd name="T26" fmla="*/ 0 w 227"/>
                    <a:gd name="T27" fmla="*/ 120 h 222"/>
                    <a:gd name="T28" fmla="*/ 12 w 227"/>
                    <a:gd name="T29" fmla="*/ 156 h 222"/>
                    <a:gd name="T30" fmla="*/ 36 w 227"/>
                    <a:gd name="T31" fmla="*/ 192 h 222"/>
                    <a:gd name="T32" fmla="*/ 66 w 227"/>
                    <a:gd name="T33" fmla="*/ 216 h 222"/>
                    <a:gd name="T34" fmla="*/ 96 w 227"/>
                    <a:gd name="T35" fmla="*/ 222 h 222"/>
                    <a:gd name="T36" fmla="*/ 126 w 227"/>
                    <a:gd name="T37" fmla="*/ 222 h 222"/>
                    <a:gd name="T38" fmla="*/ 155 w 227"/>
                    <a:gd name="T39" fmla="*/ 210 h 222"/>
                    <a:gd name="T40" fmla="*/ 227 w 227"/>
                    <a:gd name="T41" fmla="*/ 138 h 222"/>
                    <a:gd name="T42" fmla="*/ 227 w 227"/>
                    <a:gd name="T43" fmla="*/ 134 h 22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</a:cxnLst>
                  <a:rect l="0" t="0" r="r" b="b"/>
                  <a:pathLst>
                    <a:path w="227" h="222">
                      <a:moveTo>
                        <a:pt x="227" y="134"/>
                      </a:moveTo>
                      <a:lnTo>
                        <a:pt x="203" y="144"/>
                      </a:lnTo>
                      <a:lnTo>
                        <a:pt x="179" y="138"/>
                      </a:lnTo>
                      <a:lnTo>
                        <a:pt x="149" y="126"/>
                      </a:lnTo>
                      <a:lnTo>
                        <a:pt x="126" y="102"/>
                      </a:lnTo>
                      <a:lnTo>
                        <a:pt x="102" y="72"/>
                      </a:lnTo>
                      <a:lnTo>
                        <a:pt x="84" y="48"/>
                      </a:lnTo>
                      <a:lnTo>
                        <a:pt x="78" y="24"/>
                      </a:lnTo>
                      <a:lnTo>
                        <a:pt x="84" y="0"/>
                      </a:lnTo>
                      <a:lnTo>
                        <a:pt x="84" y="0"/>
                      </a:lnTo>
                      <a:lnTo>
                        <a:pt x="78" y="0"/>
                      </a:lnTo>
                      <a:lnTo>
                        <a:pt x="18" y="60"/>
                      </a:lnTo>
                      <a:lnTo>
                        <a:pt x="0" y="90"/>
                      </a:lnTo>
                      <a:lnTo>
                        <a:pt x="0" y="120"/>
                      </a:lnTo>
                      <a:lnTo>
                        <a:pt x="12" y="156"/>
                      </a:lnTo>
                      <a:lnTo>
                        <a:pt x="36" y="192"/>
                      </a:lnTo>
                      <a:lnTo>
                        <a:pt x="66" y="216"/>
                      </a:lnTo>
                      <a:lnTo>
                        <a:pt x="96" y="222"/>
                      </a:lnTo>
                      <a:lnTo>
                        <a:pt x="126" y="222"/>
                      </a:lnTo>
                      <a:lnTo>
                        <a:pt x="155" y="210"/>
                      </a:lnTo>
                      <a:lnTo>
                        <a:pt x="227" y="138"/>
                      </a:lnTo>
                      <a:lnTo>
                        <a:pt x="227" y="134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accent2"/>
                    </a:gs>
                    <a:gs pos="100000">
                      <a:schemeClr val="accent2">
                        <a:gamma/>
                        <a:tint val="84706"/>
                        <a:invGamma/>
                      </a:schemeClr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0059" name="Freeform 123"/>
                <p:cNvSpPr>
                  <a:spLocks noChangeAspect="1"/>
                </p:cNvSpPr>
                <p:nvPr userDrawn="1"/>
              </p:nvSpPr>
              <p:spPr bwMode="hidden">
                <a:xfrm>
                  <a:off x="3144" y="1365"/>
                  <a:ext cx="163" cy="155"/>
                </a:xfrm>
                <a:custGeom>
                  <a:avLst/>
                  <a:gdLst>
                    <a:gd name="T0" fmla="*/ 221 w 233"/>
                    <a:gd name="T1" fmla="*/ 216 h 234"/>
                    <a:gd name="T2" fmla="*/ 192 w 233"/>
                    <a:gd name="T3" fmla="*/ 234 h 234"/>
                    <a:gd name="T4" fmla="*/ 150 w 233"/>
                    <a:gd name="T5" fmla="*/ 234 h 234"/>
                    <a:gd name="T6" fmla="*/ 102 w 233"/>
                    <a:gd name="T7" fmla="*/ 210 h 234"/>
                    <a:gd name="T8" fmla="*/ 54 w 233"/>
                    <a:gd name="T9" fmla="*/ 174 h 234"/>
                    <a:gd name="T10" fmla="*/ 24 w 233"/>
                    <a:gd name="T11" fmla="*/ 132 h 234"/>
                    <a:gd name="T12" fmla="*/ 6 w 233"/>
                    <a:gd name="T13" fmla="*/ 84 h 234"/>
                    <a:gd name="T14" fmla="*/ 0 w 233"/>
                    <a:gd name="T15" fmla="*/ 42 h 234"/>
                    <a:gd name="T16" fmla="*/ 12 w 233"/>
                    <a:gd name="T17" fmla="*/ 12 h 234"/>
                    <a:gd name="T18" fmla="*/ 48 w 233"/>
                    <a:gd name="T19" fmla="*/ 0 h 234"/>
                    <a:gd name="T20" fmla="*/ 84 w 233"/>
                    <a:gd name="T21" fmla="*/ 0 h 234"/>
                    <a:gd name="T22" fmla="*/ 132 w 233"/>
                    <a:gd name="T23" fmla="*/ 18 h 234"/>
                    <a:gd name="T24" fmla="*/ 174 w 233"/>
                    <a:gd name="T25" fmla="*/ 54 h 234"/>
                    <a:gd name="T26" fmla="*/ 210 w 233"/>
                    <a:gd name="T27" fmla="*/ 102 h 234"/>
                    <a:gd name="T28" fmla="*/ 233 w 233"/>
                    <a:gd name="T29" fmla="*/ 144 h 234"/>
                    <a:gd name="T30" fmla="*/ 233 w 233"/>
                    <a:gd name="T31" fmla="*/ 186 h 234"/>
                    <a:gd name="T32" fmla="*/ 221 w 233"/>
                    <a:gd name="T33" fmla="*/ 216 h 234"/>
                    <a:gd name="T34" fmla="*/ 221 w 233"/>
                    <a:gd name="T35" fmla="*/ 216 h 23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233" h="234">
                      <a:moveTo>
                        <a:pt x="221" y="216"/>
                      </a:moveTo>
                      <a:lnTo>
                        <a:pt x="192" y="234"/>
                      </a:lnTo>
                      <a:lnTo>
                        <a:pt x="150" y="234"/>
                      </a:lnTo>
                      <a:lnTo>
                        <a:pt x="102" y="210"/>
                      </a:lnTo>
                      <a:lnTo>
                        <a:pt x="54" y="174"/>
                      </a:lnTo>
                      <a:lnTo>
                        <a:pt x="24" y="132"/>
                      </a:lnTo>
                      <a:lnTo>
                        <a:pt x="6" y="84"/>
                      </a:lnTo>
                      <a:lnTo>
                        <a:pt x="0" y="42"/>
                      </a:lnTo>
                      <a:lnTo>
                        <a:pt x="12" y="12"/>
                      </a:lnTo>
                      <a:lnTo>
                        <a:pt x="48" y="0"/>
                      </a:lnTo>
                      <a:lnTo>
                        <a:pt x="84" y="0"/>
                      </a:lnTo>
                      <a:lnTo>
                        <a:pt x="132" y="18"/>
                      </a:lnTo>
                      <a:lnTo>
                        <a:pt x="174" y="54"/>
                      </a:lnTo>
                      <a:lnTo>
                        <a:pt x="210" y="102"/>
                      </a:lnTo>
                      <a:lnTo>
                        <a:pt x="233" y="144"/>
                      </a:lnTo>
                      <a:lnTo>
                        <a:pt x="233" y="186"/>
                      </a:lnTo>
                      <a:lnTo>
                        <a:pt x="221" y="216"/>
                      </a:lnTo>
                      <a:lnTo>
                        <a:pt x="221" y="216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accent2"/>
                    </a:gs>
                    <a:gs pos="100000">
                      <a:schemeClr val="accent2">
                        <a:gamma/>
                        <a:tint val="84706"/>
                        <a:invGamma/>
                      </a:schemeClr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0060" name="Freeform 124"/>
                <p:cNvSpPr>
                  <a:spLocks noChangeAspect="1"/>
                </p:cNvSpPr>
                <p:nvPr userDrawn="1"/>
              </p:nvSpPr>
              <p:spPr bwMode="hidden">
                <a:xfrm>
                  <a:off x="3202" y="1272"/>
                  <a:ext cx="203" cy="198"/>
                </a:xfrm>
                <a:custGeom>
                  <a:avLst/>
                  <a:gdLst>
                    <a:gd name="T0" fmla="*/ 179 w 203"/>
                    <a:gd name="T1" fmla="*/ 18 h 198"/>
                    <a:gd name="T2" fmla="*/ 197 w 203"/>
                    <a:gd name="T3" fmla="*/ 48 h 198"/>
                    <a:gd name="T4" fmla="*/ 203 w 203"/>
                    <a:gd name="T5" fmla="*/ 60 h 198"/>
                    <a:gd name="T6" fmla="*/ 197 w 203"/>
                    <a:gd name="T7" fmla="*/ 66 h 198"/>
                    <a:gd name="T8" fmla="*/ 65 w 203"/>
                    <a:gd name="T9" fmla="*/ 192 h 198"/>
                    <a:gd name="T10" fmla="*/ 59 w 203"/>
                    <a:gd name="T11" fmla="*/ 198 h 198"/>
                    <a:gd name="T12" fmla="*/ 47 w 203"/>
                    <a:gd name="T13" fmla="*/ 192 h 198"/>
                    <a:gd name="T14" fmla="*/ 17 w 203"/>
                    <a:gd name="T15" fmla="*/ 174 h 198"/>
                    <a:gd name="T16" fmla="*/ 0 w 203"/>
                    <a:gd name="T17" fmla="*/ 150 h 198"/>
                    <a:gd name="T18" fmla="*/ 0 w 203"/>
                    <a:gd name="T19" fmla="*/ 126 h 198"/>
                    <a:gd name="T20" fmla="*/ 131 w 203"/>
                    <a:gd name="T21" fmla="*/ 0 h 198"/>
                    <a:gd name="T22" fmla="*/ 155 w 203"/>
                    <a:gd name="T23" fmla="*/ 0 h 198"/>
                    <a:gd name="T24" fmla="*/ 179 w 203"/>
                    <a:gd name="T25" fmla="*/ 18 h 198"/>
                    <a:gd name="T26" fmla="*/ 179 w 203"/>
                    <a:gd name="T27" fmla="*/ 18 h 1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</a:cxnLst>
                  <a:rect l="0" t="0" r="r" b="b"/>
                  <a:pathLst>
                    <a:path w="203" h="198">
                      <a:moveTo>
                        <a:pt x="179" y="18"/>
                      </a:moveTo>
                      <a:lnTo>
                        <a:pt x="197" y="48"/>
                      </a:lnTo>
                      <a:lnTo>
                        <a:pt x="203" y="60"/>
                      </a:lnTo>
                      <a:lnTo>
                        <a:pt x="197" y="66"/>
                      </a:lnTo>
                      <a:lnTo>
                        <a:pt x="65" y="192"/>
                      </a:lnTo>
                      <a:lnTo>
                        <a:pt x="59" y="198"/>
                      </a:lnTo>
                      <a:lnTo>
                        <a:pt x="47" y="192"/>
                      </a:lnTo>
                      <a:lnTo>
                        <a:pt x="17" y="174"/>
                      </a:lnTo>
                      <a:lnTo>
                        <a:pt x="0" y="150"/>
                      </a:lnTo>
                      <a:lnTo>
                        <a:pt x="0" y="126"/>
                      </a:lnTo>
                      <a:lnTo>
                        <a:pt x="131" y="0"/>
                      </a:lnTo>
                      <a:lnTo>
                        <a:pt x="155" y="0"/>
                      </a:lnTo>
                      <a:lnTo>
                        <a:pt x="179" y="18"/>
                      </a:lnTo>
                      <a:lnTo>
                        <a:pt x="179" y="18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accent2"/>
                    </a:gs>
                    <a:gs pos="100000">
                      <a:schemeClr val="accent2">
                        <a:gamma/>
                        <a:tint val="84706"/>
                        <a:invGamma/>
                      </a:schemeClr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0061" name="Freeform 125"/>
                <p:cNvSpPr>
                  <a:spLocks noChangeAspect="1"/>
                </p:cNvSpPr>
                <p:nvPr userDrawn="1"/>
              </p:nvSpPr>
              <p:spPr bwMode="hidden">
                <a:xfrm>
                  <a:off x="3330" y="1265"/>
                  <a:ext cx="79" cy="74"/>
                </a:xfrm>
                <a:custGeom>
                  <a:avLst/>
                  <a:gdLst>
                    <a:gd name="T0" fmla="*/ 221 w 233"/>
                    <a:gd name="T1" fmla="*/ 216 h 234"/>
                    <a:gd name="T2" fmla="*/ 192 w 233"/>
                    <a:gd name="T3" fmla="*/ 234 h 234"/>
                    <a:gd name="T4" fmla="*/ 150 w 233"/>
                    <a:gd name="T5" fmla="*/ 234 h 234"/>
                    <a:gd name="T6" fmla="*/ 102 w 233"/>
                    <a:gd name="T7" fmla="*/ 210 h 234"/>
                    <a:gd name="T8" fmla="*/ 54 w 233"/>
                    <a:gd name="T9" fmla="*/ 174 h 234"/>
                    <a:gd name="T10" fmla="*/ 24 w 233"/>
                    <a:gd name="T11" fmla="*/ 132 h 234"/>
                    <a:gd name="T12" fmla="*/ 6 w 233"/>
                    <a:gd name="T13" fmla="*/ 84 h 234"/>
                    <a:gd name="T14" fmla="*/ 0 w 233"/>
                    <a:gd name="T15" fmla="*/ 42 h 234"/>
                    <a:gd name="T16" fmla="*/ 12 w 233"/>
                    <a:gd name="T17" fmla="*/ 12 h 234"/>
                    <a:gd name="T18" fmla="*/ 48 w 233"/>
                    <a:gd name="T19" fmla="*/ 0 h 234"/>
                    <a:gd name="T20" fmla="*/ 84 w 233"/>
                    <a:gd name="T21" fmla="*/ 0 h 234"/>
                    <a:gd name="T22" fmla="*/ 132 w 233"/>
                    <a:gd name="T23" fmla="*/ 18 h 234"/>
                    <a:gd name="T24" fmla="*/ 174 w 233"/>
                    <a:gd name="T25" fmla="*/ 54 h 234"/>
                    <a:gd name="T26" fmla="*/ 210 w 233"/>
                    <a:gd name="T27" fmla="*/ 102 h 234"/>
                    <a:gd name="T28" fmla="*/ 233 w 233"/>
                    <a:gd name="T29" fmla="*/ 144 h 234"/>
                    <a:gd name="T30" fmla="*/ 233 w 233"/>
                    <a:gd name="T31" fmla="*/ 186 h 234"/>
                    <a:gd name="T32" fmla="*/ 221 w 233"/>
                    <a:gd name="T33" fmla="*/ 216 h 234"/>
                    <a:gd name="T34" fmla="*/ 221 w 233"/>
                    <a:gd name="T35" fmla="*/ 216 h 23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233" h="234">
                      <a:moveTo>
                        <a:pt x="221" y="216"/>
                      </a:moveTo>
                      <a:lnTo>
                        <a:pt x="192" y="234"/>
                      </a:lnTo>
                      <a:lnTo>
                        <a:pt x="150" y="234"/>
                      </a:lnTo>
                      <a:lnTo>
                        <a:pt x="102" y="210"/>
                      </a:lnTo>
                      <a:lnTo>
                        <a:pt x="54" y="174"/>
                      </a:lnTo>
                      <a:lnTo>
                        <a:pt x="24" y="132"/>
                      </a:lnTo>
                      <a:lnTo>
                        <a:pt x="6" y="84"/>
                      </a:lnTo>
                      <a:lnTo>
                        <a:pt x="0" y="42"/>
                      </a:lnTo>
                      <a:lnTo>
                        <a:pt x="12" y="12"/>
                      </a:lnTo>
                      <a:lnTo>
                        <a:pt x="48" y="0"/>
                      </a:lnTo>
                      <a:lnTo>
                        <a:pt x="84" y="0"/>
                      </a:lnTo>
                      <a:lnTo>
                        <a:pt x="132" y="18"/>
                      </a:lnTo>
                      <a:lnTo>
                        <a:pt x="174" y="54"/>
                      </a:lnTo>
                      <a:lnTo>
                        <a:pt x="210" y="102"/>
                      </a:lnTo>
                      <a:lnTo>
                        <a:pt x="233" y="144"/>
                      </a:lnTo>
                      <a:lnTo>
                        <a:pt x="233" y="186"/>
                      </a:lnTo>
                      <a:lnTo>
                        <a:pt x="221" y="216"/>
                      </a:lnTo>
                      <a:lnTo>
                        <a:pt x="221" y="216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accent2"/>
                    </a:gs>
                    <a:gs pos="100000">
                      <a:schemeClr val="accent2">
                        <a:gamma/>
                        <a:tint val="84706"/>
                        <a:invGamma/>
                      </a:schemeClr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</p:grpSp>
      <p:sp>
        <p:nvSpPr>
          <p:cNvPr id="40062" name="Rectangle 126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600204"/>
            <a:ext cx="7772400" cy="1973263"/>
          </a:xfrm>
        </p:spPr>
        <p:txBody>
          <a:bodyPr/>
          <a:lstStyle>
            <a:lvl1pPr>
              <a:defRPr sz="5100"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40063" name="Rectangle 127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40064" name="Rectangle 128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>
                <a:effectLst/>
              </a:defRPr>
            </a:lvl1pPr>
          </a:lstStyle>
          <a:p>
            <a:endParaRPr lang="en-US"/>
          </a:p>
        </p:txBody>
      </p:sp>
      <p:sp>
        <p:nvSpPr>
          <p:cNvPr id="40065" name="Rectangle 129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>
                <a:effectLst/>
              </a:defRPr>
            </a:lvl1pPr>
          </a:lstStyle>
          <a:p>
            <a:endParaRPr lang="en-US"/>
          </a:p>
        </p:txBody>
      </p:sp>
      <p:sp>
        <p:nvSpPr>
          <p:cNvPr id="40066" name="Rectangle 130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>
                <a:effectLst/>
              </a:defRPr>
            </a:lvl1pPr>
          </a:lstStyle>
          <a:p>
            <a:fld id="{4E18A420-A7D0-4D13-9810-3D2A9712A88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FB06C35-CDF9-4BF0-A53C-CE0FFD78920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4713653"/>
      </p:ext>
    </p:extLst>
  </p:cSld>
  <p:clrMapOvr>
    <a:masterClrMapping/>
  </p:clrMapOvr>
  <p:transition spd="slow">
    <p:wheel spokes="8"/>
  </p:transition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4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84BC7DD-B70C-4559-910D-8EBAFF8749E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890495"/>
      </p:ext>
    </p:extLst>
  </p:cSld>
  <p:clrMapOvr>
    <a:masterClrMapping/>
  </p:clrMapOvr>
  <p:transition spd="slow">
    <p:wheel spokes="8"/>
  </p:transition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4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4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6157CA6-6814-4BE6-A4EC-812C39E9961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5342607"/>
      </p:ext>
    </p:extLst>
  </p:cSld>
  <p:clrMapOvr>
    <a:masterClrMapping/>
  </p:clrMapOvr>
  <p:transition spd="slow">
    <p:wheel spokes="8"/>
  </p:transition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BD6F379-4A95-47A7-A960-2DC7BF84E93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1283050"/>
      </p:ext>
    </p:extLst>
  </p:cSld>
  <p:clrMapOvr>
    <a:masterClrMapping/>
  </p:clrMapOvr>
  <p:transition spd="slow">
    <p:wheel spokes="8"/>
  </p:transition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ABE63C8-30B7-4FE4-8A7D-25E6251D3FB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7180509"/>
      </p:ext>
    </p:extLst>
  </p:cSld>
  <p:clrMapOvr>
    <a:masterClrMapping/>
  </p:clrMapOvr>
  <p:transition spd="slow">
    <p:wheel spokes="8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4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4AC7D91-0471-4549-9572-B382718385D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39669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7860958-480C-43C9-9F13-7AEED0D8A75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8421125"/>
      </p:ext>
    </p:extLst>
  </p:cSld>
  <p:clrMapOvr>
    <a:masterClrMapping/>
  </p:clrMapOvr>
  <p:transition spd="slow">
    <p:wheel spokes="8"/>
  </p:transition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1" y="273054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83A79C3-E18B-4375-BFCB-DBB3124E896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106564"/>
      </p:ext>
    </p:extLst>
  </p:cSld>
  <p:clrMapOvr>
    <a:masterClrMapping/>
  </p:clrMapOvr>
  <p:transition spd="slow">
    <p:wheel spokes="8"/>
  </p:transition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6053A72-50D8-4545-9D07-ED10DD4DC22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8629481"/>
      </p:ext>
    </p:extLst>
  </p:cSld>
  <p:clrMapOvr>
    <a:masterClrMapping/>
  </p:clrMapOvr>
  <p:transition spd="slow">
    <p:wheel spokes="8"/>
  </p:transition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0FFA2DA-F95A-4A5F-81CD-3DD5F385A51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351574"/>
      </p:ext>
    </p:extLst>
  </p:cSld>
  <p:clrMapOvr>
    <a:masterClrMapping/>
  </p:clrMapOvr>
  <p:transition spd="slow">
    <p:wheel spokes="8"/>
  </p:transition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0ED699A-B258-435C-8F74-65011FB144A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5478170"/>
      </p:ext>
    </p:extLst>
  </p:cSld>
  <p:clrMapOvr>
    <a:masterClrMapping/>
  </p:clrMapOvr>
  <p:transition spd="slow">
    <p:wheel spokes="8"/>
  </p:transition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Freeform 2"/>
          <p:cNvSpPr>
            <a:spLocks/>
          </p:cNvSpPr>
          <p:nvPr/>
        </p:nvSpPr>
        <p:spPr bwMode="blackWhite">
          <a:xfrm>
            <a:off x="20640" y="12704"/>
            <a:ext cx="8896350" cy="6780213"/>
          </a:xfrm>
          <a:custGeom>
            <a:avLst/>
            <a:gdLst>
              <a:gd name="T0" fmla="*/ 2822 w 3985"/>
              <a:gd name="T1" fmla="*/ 0 h 3619"/>
              <a:gd name="T2" fmla="*/ 0 w 3985"/>
              <a:gd name="T3" fmla="*/ 975 h 3619"/>
              <a:gd name="T4" fmla="*/ 2169 w 3985"/>
              <a:gd name="T5" fmla="*/ 3619 h 3619"/>
              <a:gd name="T6" fmla="*/ 3985 w 3985"/>
              <a:gd name="T7" fmla="*/ 1125 h 3619"/>
              <a:gd name="T8" fmla="*/ 2822 w 3985"/>
              <a:gd name="T9" fmla="*/ 0 h 3619"/>
              <a:gd name="T10" fmla="*/ 2822 w 3985"/>
              <a:gd name="T11" fmla="*/ 0 h 361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985" h="3619">
                <a:moveTo>
                  <a:pt x="2822" y="0"/>
                </a:moveTo>
                <a:lnTo>
                  <a:pt x="0" y="975"/>
                </a:lnTo>
                <a:lnTo>
                  <a:pt x="2169" y="3619"/>
                </a:lnTo>
                <a:lnTo>
                  <a:pt x="3985" y="1125"/>
                </a:lnTo>
                <a:lnTo>
                  <a:pt x="2822" y="0"/>
                </a:lnTo>
                <a:lnTo>
                  <a:pt x="2822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1371600" y="1511300"/>
            <a:ext cx="6400800" cy="2273300"/>
          </a:xfrm>
          <a:effectLst>
            <a:outerShdw dist="45791" dir="2021404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3300"/>
                </a:solidFill>
              </a14:hiddenFill>
            </a:ext>
          </a:extLst>
        </p:spPr>
        <p:txBody>
          <a:bodyPr/>
          <a:lstStyle>
            <a:lvl1pPr>
              <a:defRPr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5120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549400" y="4051300"/>
            <a:ext cx="6032500" cy="1003300"/>
          </a:xfrm>
        </p:spPr>
        <p:txBody>
          <a:bodyPr/>
          <a:lstStyle>
            <a:lvl1pPr marL="0" indent="0" algn="ctr">
              <a:buFontTx/>
              <a:buNone/>
              <a:defRPr sz="2800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51205" name="Rectangle 5"/>
          <p:cNvSpPr>
            <a:spLocks noGrp="1" noChangeArrowheads="1"/>
          </p:cNvSpPr>
          <p:nvPr>
            <p:ph type="dt" sz="half" idx="2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1206" name="Rectangle 6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1207" name="Rectangle 7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4F2BA5E9-C4FE-40C6-93D9-852F0EA69150}" type="slidenum">
              <a:rPr lang="en-US"/>
              <a:pPr/>
              <a:t>‹#›</a:t>
            </a:fld>
            <a:endParaRPr lang="en-US"/>
          </a:p>
        </p:txBody>
      </p:sp>
      <p:grpSp>
        <p:nvGrpSpPr>
          <p:cNvPr id="51208" name="Group 8"/>
          <p:cNvGrpSpPr>
            <a:grpSpLocks/>
          </p:cNvGrpSpPr>
          <p:nvPr/>
        </p:nvGrpSpPr>
        <p:grpSpPr bwMode="auto">
          <a:xfrm>
            <a:off x="195265" y="234950"/>
            <a:ext cx="3787775" cy="1778000"/>
            <a:chOff x="123" y="148"/>
            <a:chExt cx="2386" cy="1120"/>
          </a:xfrm>
        </p:grpSpPr>
        <p:sp>
          <p:nvSpPr>
            <p:cNvPr id="51209" name="Freeform 9"/>
            <p:cNvSpPr>
              <a:spLocks/>
            </p:cNvSpPr>
            <p:nvPr userDrawn="1"/>
          </p:nvSpPr>
          <p:spPr bwMode="auto">
            <a:xfrm>
              <a:off x="177" y="177"/>
              <a:ext cx="2250" cy="1017"/>
            </a:xfrm>
            <a:custGeom>
              <a:avLst/>
              <a:gdLst>
                <a:gd name="T0" fmla="*/ 794 w 794"/>
                <a:gd name="T1" fmla="*/ 395 h 414"/>
                <a:gd name="T2" fmla="*/ 710 w 794"/>
                <a:gd name="T3" fmla="*/ 318 h 414"/>
                <a:gd name="T4" fmla="*/ 556 w 794"/>
                <a:gd name="T5" fmla="*/ 210 h 414"/>
                <a:gd name="T6" fmla="*/ 71 w 794"/>
                <a:gd name="T7" fmla="*/ 0 h 414"/>
                <a:gd name="T8" fmla="*/ 23 w 794"/>
                <a:gd name="T9" fmla="*/ 20 h 414"/>
                <a:gd name="T10" fmla="*/ 0 w 794"/>
                <a:gd name="T11" fmla="*/ 83 h 414"/>
                <a:gd name="T12" fmla="*/ 28 w 794"/>
                <a:gd name="T13" fmla="*/ 155 h 414"/>
                <a:gd name="T14" fmla="*/ 570 w 794"/>
                <a:gd name="T15" fmla="*/ 409 h 414"/>
                <a:gd name="T16" fmla="*/ 689 w 794"/>
                <a:gd name="T17" fmla="*/ 393 h 414"/>
                <a:gd name="T18" fmla="*/ 785 w 794"/>
                <a:gd name="T19" fmla="*/ 414 h 414"/>
                <a:gd name="T20" fmla="*/ 794 w 794"/>
                <a:gd name="T21" fmla="*/ 395 h 414"/>
                <a:gd name="T22" fmla="*/ 794 w 794"/>
                <a:gd name="T23" fmla="*/ 395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794" h="414">
                  <a:moveTo>
                    <a:pt x="794" y="395"/>
                  </a:moveTo>
                  <a:lnTo>
                    <a:pt x="710" y="318"/>
                  </a:lnTo>
                  <a:lnTo>
                    <a:pt x="556" y="210"/>
                  </a:lnTo>
                  <a:lnTo>
                    <a:pt x="71" y="0"/>
                  </a:lnTo>
                  <a:lnTo>
                    <a:pt x="23" y="20"/>
                  </a:lnTo>
                  <a:lnTo>
                    <a:pt x="0" y="83"/>
                  </a:lnTo>
                  <a:lnTo>
                    <a:pt x="28" y="155"/>
                  </a:lnTo>
                  <a:lnTo>
                    <a:pt x="570" y="409"/>
                  </a:lnTo>
                  <a:lnTo>
                    <a:pt x="689" y="393"/>
                  </a:lnTo>
                  <a:lnTo>
                    <a:pt x="785" y="414"/>
                  </a:lnTo>
                  <a:lnTo>
                    <a:pt x="794" y="395"/>
                  </a:lnTo>
                  <a:lnTo>
                    <a:pt x="794" y="395"/>
                  </a:lnTo>
                  <a:close/>
                </a:path>
              </a:pathLst>
            </a:custGeom>
            <a:solidFill>
              <a:srgbClr val="F8F8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210" name="Freeform 10"/>
            <p:cNvSpPr>
              <a:spLocks/>
            </p:cNvSpPr>
            <p:nvPr userDrawn="1"/>
          </p:nvSpPr>
          <p:spPr bwMode="auto">
            <a:xfrm>
              <a:off x="166" y="261"/>
              <a:ext cx="2244" cy="1007"/>
            </a:xfrm>
            <a:custGeom>
              <a:avLst/>
              <a:gdLst>
                <a:gd name="T0" fmla="*/ 137 w 1586"/>
                <a:gd name="T1" fmla="*/ 0 h 821"/>
                <a:gd name="T2" fmla="*/ 1331 w 1586"/>
                <a:gd name="T3" fmla="*/ 519 h 821"/>
                <a:gd name="T4" fmla="*/ 1428 w 1586"/>
                <a:gd name="T5" fmla="*/ 638 h 821"/>
                <a:gd name="T6" fmla="*/ 1586 w 1586"/>
                <a:gd name="T7" fmla="*/ 792 h 821"/>
                <a:gd name="T8" fmla="*/ 1565 w 1586"/>
                <a:gd name="T9" fmla="*/ 821 h 821"/>
                <a:gd name="T10" fmla="*/ 1350 w 1586"/>
                <a:gd name="T11" fmla="*/ 787 h 821"/>
                <a:gd name="T12" fmla="*/ 1145 w 1586"/>
                <a:gd name="T13" fmla="*/ 811 h 821"/>
                <a:gd name="T14" fmla="*/ 42 w 1586"/>
                <a:gd name="T15" fmla="*/ 298 h 821"/>
                <a:gd name="T16" fmla="*/ 0 w 1586"/>
                <a:gd name="T17" fmla="*/ 150 h 821"/>
                <a:gd name="T18" fmla="*/ 46 w 1586"/>
                <a:gd name="T19" fmla="*/ 32 h 821"/>
                <a:gd name="T20" fmla="*/ 137 w 1586"/>
                <a:gd name="T21" fmla="*/ 0 h 821"/>
                <a:gd name="T22" fmla="*/ 137 w 1586"/>
                <a:gd name="T23" fmla="*/ 0 h 8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211" name="Freeform 11"/>
            <p:cNvSpPr>
              <a:spLocks/>
            </p:cNvSpPr>
            <p:nvPr userDrawn="1"/>
          </p:nvSpPr>
          <p:spPr bwMode="auto">
            <a:xfrm>
              <a:off x="474" y="344"/>
              <a:ext cx="1488" cy="919"/>
            </a:xfrm>
            <a:custGeom>
              <a:avLst/>
              <a:gdLst>
                <a:gd name="T0" fmla="*/ 0 w 1049"/>
                <a:gd name="T1" fmla="*/ 325 h 747"/>
                <a:gd name="T2" fmla="*/ 922 w 1049"/>
                <a:gd name="T3" fmla="*/ 747 h 747"/>
                <a:gd name="T4" fmla="*/ 939 w 1049"/>
                <a:gd name="T5" fmla="*/ 534 h 747"/>
                <a:gd name="T6" fmla="*/ 1049 w 1049"/>
                <a:gd name="T7" fmla="*/ 422 h 747"/>
                <a:gd name="T8" fmla="*/ 78 w 1049"/>
                <a:gd name="T9" fmla="*/ 0 h 747"/>
                <a:gd name="T10" fmla="*/ 0 w 1049"/>
                <a:gd name="T11" fmla="*/ 127 h 747"/>
                <a:gd name="T12" fmla="*/ 0 w 1049"/>
                <a:gd name="T13" fmla="*/ 325 h 747"/>
                <a:gd name="T14" fmla="*/ 0 w 1049"/>
                <a:gd name="T15" fmla="*/ 325 h 7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51212" name="Group 12"/>
            <p:cNvGrpSpPr>
              <a:grpSpLocks/>
            </p:cNvGrpSpPr>
            <p:nvPr userDrawn="1"/>
          </p:nvGrpSpPr>
          <p:grpSpPr bwMode="auto">
            <a:xfrm>
              <a:off x="123" y="148"/>
              <a:ext cx="2386" cy="1081"/>
              <a:chOff x="123" y="148"/>
              <a:chExt cx="2386" cy="1081"/>
            </a:xfrm>
          </p:grpSpPr>
          <p:sp>
            <p:nvSpPr>
              <p:cNvPr id="51213" name="Freeform 13"/>
              <p:cNvSpPr>
                <a:spLocks/>
              </p:cNvSpPr>
              <p:nvPr userDrawn="1"/>
            </p:nvSpPr>
            <p:spPr bwMode="auto">
              <a:xfrm>
                <a:off x="2005" y="934"/>
                <a:ext cx="212" cy="214"/>
              </a:xfrm>
              <a:custGeom>
                <a:avLst/>
                <a:gdLst>
                  <a:gd name="T0" fmla="*/ 110 w 150"/>
                  <a:gd name="T1" fmla="*/ 0 h 173"/>
                  <a:gd name="T2" fmla="*/ 40 w 150"/>
                  <a:gd name="T3" fmla="*/ 66 h 173"/>
                  <a:gd name="T4" fmla="*/ 0 w 150"/>
                  <a:gd name="T5" fmla="*/ 173 h 173"/>
                  <a:gd name="T6" fmla="*/ 80 w 150"/>
                  <a:gd name="T7" fmla="*/ 160 h 173"/>
                  <a:gd name="T8" fmla="*/ 103 w 150"/>
                  <a:gd name="T9" fmla="*/ 84 h 173"/>
                  <a:gd name="T10" fmla="*/ 150 w 150"/>
                  <a:gd name="T11" fmla="*/ 27 h 173"/>
                  <a:gd name="T12" fmla="*/ 110 w 150"/>
                  <a:gd name="T13" fmla="*/ 0 h 173"/>
                  <a:gd name="T14" fmla="*/ 110 w 150"/>
                  <a:gd name="T15" fmla="*/ 0 h 17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150" h="173">
                    <a:moveTo>
                      <a:pt x="110" y="0"/>
                    </a:moveTo>
                    <a:lnTo>
                      <a:pt x="40" y="66"/>
                    </a:lnTo>
                    <a:lnTo>
                      <a:pt x="0" y="173"/>
                    </a:lnTo>
                    <a:lnTo>
                      <a:pt x="80" y="160"/>
                    </a:lnTo>
                    <a:lnTo>
                      <a:pt x="103" y="84"/>
                    </a:lnTo>
                    <a:lnTo>
                      <a:pt x="150" y="27"/>
                    </a:lnTo>
                    <a:lnTo>
                      <a:pt x="110" y="0"/>
                    </a:lnTo>
                    <a:lnTo>
                      <a:pt x="11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214" name="Freeform 14"/>
              <p:cNvSpPr>
                <a:spLocks/>
              </p:cNvSpPr>
              <p:nvPr userDrawn="1"/>
            </p:nvSpPr>
            <p:spPr bwMode="auto">
              <a:xfrm>
                <a:off x="123" y="148"/>
                <a:ext cx="2386" cy="1081"/>
              </a:xfrm>
              <a:custGeom>
                <a:avLst/>
                <a:gdLst>
                  <a:gd name="T0" fmla="*/ 156 w 1684"/>
                  <a:gd name="T1" fmla="*/ 0 h 880"/>
                  <a:gd name="T2" fmla="*/ 63 w 1684"/>
                  <a:gd name="T3" fmla="*/ 52 h 880"/>
                  <a:gd name="T4" fmla="*/ 0 w 1684"/>
                  <a:gd name="T5" fmla="*/ 208 h 880"/>
                  <a:gd name="T6" fmla="*/ 67 w 1684"/>
                  <a:gd name="T7" fmla="*/ 358 h 880"/>
                  <a:gd name="T8" fmla="*/ 1182 w 1684"/>
                  <a:gd name="T9" fmla="*/ 867 h 880"/>
                  <a:gd name="T10" fmla="*/ 1422 w 1684"/>
                  <a:gd name="T11" fmla="*/ 835 h 880"/>
                  <a:gd name="T12" fmla="*/ 1616 w 1684"/>
                  <a:gd name="T13" fmla="*/ 880 h 880"/>
                  <a:gd name="T14" fmla="*/ 1684 w 1684"/>
                  <a:gd name="T15" fmla="*/ 808 h 880"/>
                  <a:gd name="T16" fmla="*/ 1502 w 1684"/>
                  <a:gd name="T17" fmla="*/ 664 h 880"/>
                  <a:gd name="T18" fmla="*/ 1428 w 1684"/>
                  <a:gd name="T19" fmla="*/ 512 h 880"/>
                  <a:gd name="T20" fmla="*/ 1369 w 1684"/>
                  <a:gd name="T21" fmla="*/ 527 h 880"/>
                  <a:gd name="T22" fmla="*/ 1439 w 1684"/>
                  <a:gd name="T23" fmla="*/ 664 h 880"/>
                  <a:gd name="T24" fmla="*/ 1578 w 1684"/>
                  <a:gd name="T25" fmla="*/ 810 h 880"/>
                  <a:gd name="T26" fmla="*/ 1413 w 1684"/>
                  <a:gd name="T27" fmla="*/ 787 h 880"/>
                  <a:gd name="T28" fmla="*/ 1219 w 1684"/>
                  <a:gd name="T29" fmla="*/ 814 h 880"/>
                  <a:gd name="T30" fmla="*/ 1255 w 1684"/>
                  <a:gd name="T31" fmla="*/ 650 h 880"/>
                  <a:gd name="T32" fmla="*/ 1338 w 1684"/>
                  <a:gd name="T33" fmla="*/ 538 h 880"/>
                  <a:gd name="T34" fmla="*/ 1241 w 1684"/>
                  <a:gd name="T35" fmla="*/ 552 h 880"/>
                  <a:gd name="T36" fmla="*/ 1165 w 1684"/>
                  <a:gd name="T37" fmla="*/ 658 h 880"/>
                  <a:gd name="T38" fmla="*/ 1139 w 1684"/>
                  <a:gd name="T39" fmla="*/ 791 h 880"/>
                  <a:gd name="T40" fmla="*/ 107 w 1684"/>
                  <a:gd name="T41" fmla="*/ 310 h 880"/>
                  <a:gd name="T42" fmla="*/ 80 w 1684"/>
                  <a:gd name="T43" fmla="*/ 215 h 880"/>
                  <a:gd name="T44" fmla="*/ 103 w 1684"/>
                  <a:gd name="T45" fmla="*/ 95 h 880"/>
                  <a:gd name="T46" fmla="*/ 217 w 1684"/>
                  <a:gd name="T47" fmla="*/ 0 h 880"/>
                  <a:gd name="T48" fmla="*/ 156 w 1684"/>
                  <a:gd name="T49" fmla="*/ 0 h 880"/>
                  <a:gd name="T50" fmla="*/ 156 w 1684"/>
                  <a:gd name="T51" fmla="*/ 0 h 8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</a:cxnLst>
                <a:rect l="0" t="0" r="r" b="b"/>
                <a:pathLst>
                  <a:path w="1684" h="880">
                    <a:moveTo>
                      <a:pt x="156" y="0"/>
                    </a:moveTo>
                    <a:lnTo>
                      <a:pt x="63" y="52"/>
                    </a:lnTo>
                    <a:lnTo>
                      <a:pt x="0" y="208"/>
                    </a:lnTo>
                    <a:lnTo>
                      <a:pt x="67" y="358"/>
                    </a:lnTo>
                    <a:lnTo>
                      <a:pt x="1182" y="867"/>
                    </a:lnTo>
                    <a:lnTo>
                      <a:pt x="1422" y="835"/>
                    </a:lnTo>
                    <a:lnTo>
                      <a:pt x="1616" y="880"/>
                    </a:lnTo>
                    <a:lnTo>
                      <a:pt x="1684" y="808"/>
                    </a:lnTo>
                    <a:lnTo>
                      <a:pt x="1502" y="664"/>
                    </a:lnTo>
                    <a:lnTo>
                      <a:pt x="1428" y="512"/>
                    </a:lnTo>
                    <a:lnTo>
                      <a:pt x="1369" y="527"/>
                    </a:lnTo>
                    <a:lnTo>
                      <a:pt x="1439" y="664"/>
                    </a:lnTo>
                    <a:lnTo>
                      <a:pt x="1578" y="810"/>
                    </a:lnTo>
                    <a:lnTo>
                      <a:pt x="1413" y="787"/>
                    </a:lnTo>
                    <a:lnTo>
                      <a:pt x="1219" y="814"/>
                    </a:lnTo>
                    <a:lnTo>
                      <a:pt x="1255" y="650"/>
                    </a:lnTo>
                    <a:lnTo>
                      <a:pt x="1338" y="538"/>
                    </a:lnTo>
                    <a:lnTo>
                      <a:pt x="1241" y="552"/>
                    </a:lnTo>
                    <a:lnTo>
                      <a:pt x="1165" y="658"/>
                    </a:lnTo>
                    <a:lnTo>
                      <a:pt x="1139" y="791"/>
                    </a:lnTo>
                    <a:lnTo>
                      <a:pt x="107" y="310"/>
                    </a:lnTo>
                    <a:lnTo>
                      <a:pt x="80" y="215"/>
                    </a:lnTo>
                    <a:lnTo>
                      <a:pt x="103" y="95"/>
                    </a:lnTo>
                    <a:lnTo>
                      <a:pt x="217" y="0"/>
                    </a:lnTo>
                    <a:lnTo>
                      <a:pt x="156" y="0"/>
                    </a:lnTo>
                    <a:lnTo>
                      <a:pt x="156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215" name="Freeform 15"/>
              <p:cNvSpPr>
                <a:spLocks/>
              </p:cNvSpPr>
              <p:nvPr userDrawn="1"/>
            </p:nvSpPr>
            <p:spPr bwMode="auto">
              <a:xfrm>
                <a:off x="324" y="158"/>
                <a:ext cx="1686" cy="614"/>
              </a:xfrm>
              <a:custGeom>
                <a:avLst/>
                <a:gdLst>
                  <a:gd name="T0" fmla="*/ 100 w 1190"/>
                  <a:gd name="T1" fmla="*/ 0 h 500"/>
                  <a:gd name="T2" fmla="*/ 1190 w 1190"/>
                  <a:gd name="T3" fmla="*/ 490 h 500"/>
                  <a:gd name="T4" fmla="*/ 1076 w 1190"/>
                  <a:gd name="T5" fmla="*/ 500 h 500"/>
                  <a:gd name="T6" fmla="*/ 0 w 1190"/>
                  <a:gd name="T7" fmla="*/ 27 h 500"/>
                  <a:gd name="T8" fmla="*/ 100 w 1190"/>
                  <a:gd name="T9" fmla="*/ 0 h 500"/>
                  <a:gd name="T10" fmla="*/ 100 w 1190"/>
                  <a:gd name="T11" fmla="*/ 0 h 5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216" name="Freeform 16"/>
              <p:cNvSpPr>
                <a:spLocks/>
              </p:cNvSpPr>
              <p:nvPr userDrawn="1"/>
            </p:nvSpPr>
            <p:spPr bwMode="auto">
              <a:xfrm>
                <a:off x="409" y="251"/>
                <a:ext cx="227" cy="410"/>
              </a:xfrm>
              <a:custGeom>
                <a:avLst/>
                <a:gdLst>
                  <a:gd name="T0" fmla="*/ 116 w 160"/>
                  <a:gd name="T1" fmla="*/ 0 h 335"/>
                  <a:gd name="T2" fmla="*/ 19 w 160"/>
                  <a:gd name="T3" fmla="*/ 106 h 335"/>
                  <a:gd name="T4" fmla="*/ 0 w 160"/>
                  <a:gd name="T5" fmla="*/ 230 h 335"/>
                  <a:gd name="T6" fmla="*/ 33 w 160"/>
                  <a:gd name="T7" fmla="*/ 314 h 335"/>
                  <a:gd name="T8" fmla="*/ 94 w 160"/>
                  <a:gd name="T9" fmla="*/ 335 h 335"/>
                  <a:gd name="T10" fmla="*/ 76 w 160"/>
                  <a:gd name="T11" fmla="*/ 154 h 335"/>
                  <a:gd name="T12" fmla="*/ 160 w 160"/>
                  <a:gd name="T13" fmla="*/ 17 h 335"/>
                  <a:gd name="T14" fmla="*/ 116 w 160"/>
                  <a:gd name="T15" fmla="*/ 0 h 335"/>
                  <a:gd name="T16" fmla="*/ 116 w 160"/>
                  <a:gd name="T17" fmla="*/ 0 h 3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60" h="335">
                    <a:moveTo>
                      <a:pt x="116" y="0"/>
                    </a:moveTo>
                    <a:lnTo>
                      <a:pt x="19" y="106"/>
                    </a:lnTo>
                    <a:lnTo>
                      <a:pt x="0" y="230"/>
                    </a:lnTo>
                    <a:lnTo>
                      <a:pt x="33" y="314"/>
                    </a:lnTo>
                    <a:lnTo>
                      <a:pt x="94" y="335"/>
                    </a:lnTo>
                    <a:lnTo>
                      <a:pt x="76" y="154"/>
                    </a:lnTo>
                    <a:lnTo>
                      <a:pt x="160" y="17"/>
                    </a:lnTo>
                    <a:lnTo>
                      <a:pt x="116" y="0"/>
                    </a:lnTo>
                    <a:lnTo>
                      <a:pt x="116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217" name="Freeform 17"/>
              <p:cNvSpPr>
                <a:spLocks/>
              </p:cNvSpPr>
              <p:nvPr userDrawn="1"/>
            </p:nvSpPr>
            <p:spPr bwMode="auto">
              <a:xfrm>
                <a:off x="846" y="536"/>
                <a:ext cx="691" cy="364"/>
              </a:xfrm>
              <a:custGeom>
                <a:avLst/>
                <a:gdLst>
                  <a:gd name="T0" fmla="*/ 14 w 489"/>
                  <a:gd name="T1" fmla="*/ 34 h 296"/>
                  <a:gd name="T2" fmla="*/ 160 w 489"/>
                  <a:gd name="T3" fmla="*/ 66 h 296"/>
                  <a:gd name="T4" fmla="*/ 324 w 489"/>
                  <a:gd name="T5" fmla="*/ 137 h 296"/>
                  <a:gd name="T6" fmla="*/ 440 w 489"/>
                  <a:gd name="T7" fmla="*/ 243 h 296"/>
                  <a:gd name="T8" fmla="*/ 326 w 489"/>
                  <a:gd name="T9" fmla="*/ 230 h 296"/>
                  <a:gd name="T10" fmla="*/ 139 w 489"/>
                  <a:gd name="T11" fmla="*/ 146 h 296"/>
                  <a:gd name="T12" fmla="*/ 50 w 489"/>
                  <a:gd name="T13" fmla="*/ 80 h 296"/>
                  <a:gd name="T14" fmla="*/ 107 w 489"/>
                  <a:gd name="T15" fmla="*/ 163 h 296"/>
                  <a:gd name="T16" fmla="*/ 272 w 489"/>
                  <a:gd name="T17" fmla="*/ 270 h 296"/>
                  <a:gd name="T18" fmla="*/ 466 w 489"/>
                  <a:gd name="T19" fmla="*/ 296 h 296"/>
                  <a:gd name="T20" fmla="*/ 489 w 489"/>
                  <a:gd name="T21" fmla="*/ 224 h 296"/>
                  <a:gd name="T22" fmla="*/ 394 w 489"/>
                  <a:gd name="T23" fmla="*/ 120 h 296"/>
                  <a:gd name="T24" fmla="*/ 170 w 489"/>
                  <a:gd name="T25" fmla="*/ 17 h 296"/>
                  <a:gd name="T26" fmla="*/ 0 w 489"/>
                  <a:gd name="T27" fmla="*/ 0 h 296"/>
                  <a:gd name="T28" fmla="*/ 14 w 489"/>
                  <a:gd name="T29" fmla="*/ 34 h 296"/>
                  <a:gd name="T30" fmla="*/ 14 w 489"/>
                  <a:gd name="T31" fmla="*/ 34 h 29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51218" name="Group 18"/>
          <p:cNvGrpSpPr>
            <a:grpSpLocks/>
          </p:cNvGrpSpPr>
          <p:nvPr/>
        </p:nvGrpSpPr>
        <p:grpSpPr bwMode="auto">
          <a:xfrm>
            <a:off x="7915275" y="4368804"/>
            <a:ext cx="742950" cy="1058863"/>
            <a:chOff x="4986" y="2752"/>
            <a:chExt cx="468" cy="667"/>
          </a:xfrm>
        </p:grpSpPr>
        <p:sp>
          <p:nvSpPr>
            <p:cNvPr id="51219" name="Freeform 19"/>
            <p:cNvSpPr>
              <a:spLocks/>
            </p:cNvSpPr>
            <p:nvPr userDrawn="1"/>
          </p:nvSpPr>
          <p:spPr bwMode="auto">
            <a:xfrm rot="7320404">
              <a:off x="4909" y="2936"/>
              <a:ext cx="629" cy="293"/>
            </a:xfrm>
            <a:custGeom>
              <a:avLst/>
              <a:gdLst>
                <a:gd name="T0" fmla="*/ 794 w 794"/>
                <a:gd name="T1" fmla="*/ 395 h 414"/>
                <a:gd name="T2" fmla="*/ 710 w 794"/>
                <a:gd name="T3" fmla="*/ 318 h 414"/>
                <a:gd name="T4" fmla="*/ 556 w 794"/>
                <a:gd name="T5" fmla="*/ 210 h 414"/>
                <a:gd name="T6" fmla="*/ 71 w 794"/>
                <a:gd name="T7" fmla="*/ 0 h 414"/>
                <a:gd name="T8" fmla="*/ 23 w 794"/>
                <a:gd name="T9" fmla="*/ 20 h 414"/>
                <a:gd name="T10" fmla="*/ 0 w 794"/>
                <a:gd name="T11" fmla="*/ 83 h 414"/>
                <a:gd name="T12" fmla="*/ 28 w 794"/>
                <a:gd name="T13" fmla="*/ 155 h 414"/>
                <a:gd name="T14" fmla="*/ 570 w 794"/>
                <a:gd name="T15" fmla="*/ 409 h 414"/>
                <a:gd name="T16" fmla="*/ 689 w 794"/>
                <a:gd name="T17" fmla="*/ 393 h 414"/>
                <a:gd name="T18" fmla="*/ 785 w 794"/>
                <a:gd name="T19" fmla="*/ 414 h 414"/>
                <a:gd name="T20" fmla="*/ 794 w 794"/>
                <a:gd name="T21" fmla="*/ 395 h 414"/>
                <a:gd name="T22" fmla="*/ 794 w 794"/>
                <a:gd name="T23" fmla="*/ 395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794" h="414">
                  <a:moveTo>
                    <a:pt x="794" y="395"/>
                  </a:moveTo>
                  <a:lnTo>
                    <a:pt x="710" y="318"/>
                  </a:lnTo>
                  <a:lnTo>
                    <a:pt x="556" y="210"/>
                  </a:lnTo>
                  <a:lnTo>
                    <a:pt x="71" y="0"/>
                  </a:lnTo>
                  <a:lnTo>
                    <a:pt x="23" y="20"/>
                  </a:lnTo>
                  <a:lnTo>
                    <a:pt x="0" y="83"/>
                  </a:lnTo>
                  <a:lnTo>
                    <a:pt x="28" y="155"/>
                  </a:lnTo>
                  <a:lnTo>
                    <a:pt x="570" y="409"/>
                  </a:lnTo>
                  <a:lnTo>
                    <a:pt x="689" y="393"/>
                  </a:lnTo>
                  <a:lnTo>
                    <a:pt x="785" y="414"/>
                  </a:lnTo>
                  <a:lnTo>
                    <a:pt x="794" y="395"/>
                  </a:lnTo>
                  <a:lnTo>
                    <a:pt x="794" y="395"/>
                  </a:lnTo>
                  <a:close/>
                </a:path>
              </a:pathLst>
            </a:custGeom>
            <a:solidFill>
              <a:srgbClr val="F8F8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220" name="Freeform 20"/>
            <p:cNvSpPr>
              <a:spLocks/>
            </p:cNvSpPr>
            <p:nvPr userDrawn="1"/>
          </p:nvSpPr>
          <p:spPr bwMode="auto">
            <a:xfrm rot="7320404">
              <a:off x="4893" y="2923"/>
              <a:ext cx="627" cy="290"/>
            </a:xfrm>
            <a:custGeom>
              <a:avLst/>
              <a:gdLst>
                <a:gd name="T0" fmla="*/ 137 w 1586"/>
                <a:gd name="T1" fmla="*/ 0 h 821"/>
                <a:gd name="T2" fmla="*/ 1331 w 1586"/>
                <a:gd name="T3" fmla="*/ 519 h 821"/>
                <a:gd name="T4" fmla="*/ 1428 w 1586"/>
                <a:gd name="T5" fmla="*/ 638 h 821"/>
                <a:gd name="T6" fmla="*/ 1586 w 1586"/>
                <a:gd name="T7" fmla="*/ 792 h 821"/>
                <a:gd name="T8" fmla="*/ 1565 w 1586"/>
                <a:gd name="T9" fmla="*/ 821 h 821"/>
                <a:gd name="T10" fmla="*/ 1350 w 1586"/>
                <a:gd name="T11" fmla="*/ 787 h 821"/>
                <a:gd name="T12" fmla="*/ 1145 w 1586"/>
                <a:gd name="T13" fmla="*/ 811 h 821"/>
                <a:gd name="T14" fmla="*/ 42 w 1586"/>
                <a:gd name="T15" fmla="*/ 298 h 821"/>
                <a:gd name="T16" fmla="*/ 0 w 1586"/>
                <a:gd name="T17" fmla="*/ 150 h 821"/>
                <a:gd name="T18" fmla="*/ 46 w 1586"/>
                <a:gd name="T19" fmla="*/ 32 h 821"/>
                <a:gd name="T20" fmla="*/ 137 w 1586"/>
                <a:gd name="T21" fmla="*/ 0 h 821"/>
                <a:gd name="T22" fmla="*/ 137 w 1586"/>
                <a:gd name="T23" fmla="*/ 0 h 8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221" name="Freeform 21"/>
            <p:cNvSpPr>
              <a:spLocks/>
            </p:cNvSpPr>
            <p:nvPr userDrawn="1"/>
          </p:nvSpPr>
          <p:spPr bwMode="auto">
            <a:xfrm rot="7320404">
              <a:off x="5000" y="2912"/>
              <a:ext cx="416" cy="265"/>
            </a:xfrm>
            <a:custGeom>
              <a:avLst/>
              <a:gdLst>
                <a:gd name="T0" fmla="*/ 0 w 1049"/>
                <a:gd name="T1" fmla="*/ 325 h 747"/>
                <a:gd name="T2" fmla="*/ 922 w 1049"/>
                <a:gd name="T3" fmla="*/ 747 h 747"/>
                <a:gd name="T4" fmla="*/ 939 w 1049"/>
                <a:gd name="T5" fmla="*/ 534 h 747"/>
                <a:gd name="T6" fmla="*/ 1049 w 1049"/>
                <a:gd name="T7" fmla="*/ 422 h 747"/>
                <a:gd name="T8" fmla="*/ 78 w 1049"/>
                <a:gd name="T9" fmla="*/ 0 h 747"/>
                <a:gd name="T10" fmla="*/ 0 w 1049"/>
                <a:gd name="T11" fmla="*/ 127 h 747"/>
                <a:gd name="T12" fmla="*/ 0 w 1049"/>
                <a:gd name="T13" fmla="*/ 325 h 747"/>
                <a:gd name="T14" fmla="*/ 0 w 1049"/>
                <a:gd name="T15" fmla="*/ 325 h 7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51222" name="Group 22"/>
            <p:cNvGrpSpPr>
              <a:grpSpLocks/>
            </p:cNvGrpSpPr>
            <p:nvPr userDrawn="1"/>
          </p:nvGrpSpPr>
          <p:grpSpPr bwMode="auto">
            <a:xfrm>
              <a:off x="4986" y="2752"/>
              <a:ext cx="468" cy="667"/>
              <a:chOff x="4986" y="2752"/>
              <a:chExt cx="468" cy="667"/>
            </a:xfrm>
          </p:grpSpPr>
          <p:sp>
            <p:nvSpPr>
              <p:cNvPr id="51223" name="Freeform 23"/>
              <p:cNvSpPr>
                <a:spLocks/>
              </p:cNvSpPr>
              <p:nvPr userDrawn="1"/>
            </p:nvSpPr>
            <p:spPr bwMode="auto">
              <a:xfrm rot="7320404">
                <a:off x="4987" y="3190"/>
                <a:ext cx="59" cy="61"/>
              </a:xfrm>
              <a:custGeom>
                <a:avLst/>
                <a:gdLst>
                  <a:gd name="T0" fmla="*/ 110 w 150"/>
                  <a:gd name="T1" fmla="*/ 0 h 173"/>
                  <a:gd name="T2" fmla="*/ 40 w 150"/>
                  <a:gd name="T3" fmla="*/ 66 h 173"/>
                  <a:gd name="T4" fmla="*/ 0 w 150"/>
                  <a:gd name="T5" fmla="*/ 173 h 173"/>
                  <a:gd name="T6" fmla="*/ 80 w 150"/>
                  <a:gd name="T7" fmla="*/ 160 h 173"/>
                  <a:gd name="T8" fmla="*/ 103 w 150"/>
                  <a:gd name="T9" fmla="*/ 84 h 173"/>
                  <a:gd name="T10" fmla="*/ 150 w 150"/>
                  <a:gd name="T11" fmla="*/ 27 h 173"/>
                  <a:gd name="T12" fmla="*/ 110 w 150"/>
                  <a:gd name="T13" fmla="*/ 0 h 173"/>
                  <a:gd name="T14" fmla="*/ 110 w 150"/>
                  <a:gd name="T15" fmla="*/ 0 h 17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150" h="173">
                    <a:moveTo>
                      <a:pt x="110" y="0"/>
                    </a:moveTo>
                    <a:lnTo>
                      <a:pt x="40" y="66"/>
                    </a:lnTo>
                    <a:lnTo>
                      <a:pt x="0" y="173"/>
                    </a:lnTo>
                    <a:lnTo>
                      <a:pt x="80" y="160"/>
                    </a:lnTo>
                    <a:lnTo>
                      <a:pt x="103" y="84"/>
                    </a:lnTo>
                    <a:lnTo>
                      <a:pt x="150" y="27"/>
                    </a:lnTo>
                    <a:lnTo>
                      <a:pt x="110" y="0"/>
                    </a:lnTo>
                    <a:lnTo>
                      <a:pt x="11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224" name="Freeform 24"/>
              <p:cNvSpPr>
                <a:spLocks/>
              </p:cNvSpPr>
              <p:nvPr userDrawn="1"/>
            </p:nvSpPr>
            <p:spPr bwMode="auto">
              <a:xfrm rot="7320404">
                <a:off x="4887" y="2930"/>
                <a:ext cx="667" cy="311"/>
              </a:xfrm>
              <a:custGeom>
                <a:avLst/>
                <a:gdLst>
                  <a:gd name="T0" fmla="*/ 156 w 1684"/>
                  <a:gd name="T1" fmla="*/ 0 h 880"/>
                  <a:gd name="T2" fmla="*/ 63 w 1684"/>
                  <a:gd name="T3" fmla="*/ 52 h 880"/>
                  <a:gd name="T4" fmla="*/ 0 w 1684"/>
                  <a:gd name="T5" fmla="*/ 208 h 880"/>
                  <a:gd name="T6" fmla="*/ 67 w 1684"/>
                  <a:gd name="T7" fmla="*/ 358 h 880"/>
                  <a:gd name="T8" fmla="*/ 1182 w 1684"/>
                  <a:gd name="T9" fmla="*/ 867 h 880"/>
                  <a:gd name="T10" fmla="*/ 1422 w 1684"/>
                  <a:gd name="T11" fmla="*/ 835 h 880"/>
                  <a:gd name="T12" fmla="*/ 1616 w 1684"/>
                  <a:gd name="T13" fmla="*/ 880 h 880"/>
                  <a:gd name="T14" fmla="*/ 1684 w 1684"/>
                  <a:gd name="T15" fmla="*/ 808 h 880"/>
                  <a:gd name="T16" fmla="*/ 1502 w 1684"/>
                  <a:gd name="T17" fmla="*/ 664 h 880"/>
                  <a:gd name="T18" fmla="*/ 1428 w 1684"/>
                  <a:gd name="T19" fmla="*/ 512 h 880"/>
                  <a:gd name="T20" fmla="*/ 1369 w 1684"/>
                  <a:gd name="T21" fmla="*/ 527 h 880"/>
                  <a:gd name="T22" fmla="*/ 1439 w 1684"/>
                  <a:gd name="T23" fmla="*/ 664 h 880"/>
                  <a:gd name="T24" fmla="*/ 1578 w 1684"/>
                  <a:gd name="T25" fmla="*/ 810 h 880"/>
                  <a:gd name="T26" fmla="*/ 1413 w 1684"/>
                  <a:gd name="T27" fmla="*/ 787 h 880"/>
                  <a:gd name="T28" fmla="*/ 1219 w 1684"/>
                  <a:gd name="T29" fmla="*/ 814 h 880"/>
                  <a:gd name="T30" fmla="*/ 1255 w 1684"/>
                  <a:gd name="T31" fmla="*/ 650 h 880"/>
                  <a:gd name="T32" fmla="*/ 1338 w 1684"/>
                  <a:gd name="T33" fmla="*/ 538 h 880"/>
                  <a:gd name="T34" fmla="*/ 1241 w 1684"/>
                  <a:gd name="T35" fmla="*/ 552 h 880"/>
                  <a:gd name="T36" fmla="*/ 1165 w 1684"/>
                  <a:gd name="T37" fmla="*/ 658 h 880"/>
                  <a:gd name="T38" fmla="*/ 1139 w 1684"/>
                  <a:gd name="T39" fmla="*/ 791 h 880"/>
                  <a:gd name="T40" fmla="*/ 107 w 1684"/>
                  <a:gd name="T41" fmla="*/ 310 h 880"/>
                  <a:gd name="T42" fmla="*/ 80 w 1684"/>
                  <a:gd name="T43" fmla="*/ 215 h 880"/>
                  <a:gd name="T44" fmla="*/ 103 w 1684"/>
                  <a:gd name="T45" fmla="*/ 95 h 880"/>
                  <a:gd name="T46" fmla="*/ 217 w 1684"/>
                  <a:gd name="T47" fmla="*/ 0 h 880"/>
                  <a:gd name="T48" fmla="*/ 156 w 1684"/>
                  <a:gd name="T49" fmla="*/ 0 h 880"/>
                  <a:gd name="T50" fmla="*/ 156 w 1684"/>
                  <a:gd name="T51" fmla="*/ 0 h 8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</a:cxnLst>
                <a:rect l="0" t="0" r="r" b="b"/>
                <a:pathLst>
                  <a:path w="1684" h="880">
                    <a:moveTo>
                      <a:pt x="156" y="0"/>
                    </a:moveTo>
                    <a:lnTo>
                      <a:pt x="63" y="52"/>
                    </a:lnTo>
                    <a:lnTo>
                      <a:pt x="0" y="208"/>
                    </a:lnTo>
                    <a:lnTo>
                      <a:pt x="67" y="358"/>
                    </a:lnTo>
                    <a:lnTo>
                      <a:pt x="1182" y="867"/>
                    </a:lnTo>
                    <a:lnTo>
                      <a:pt x="1422" y="835"/>
                    </a:lnTo>
                    <a:lnTo>
                      <a:pt x="1616" y="880"/>
                    </a:lnTo>
                    <a:lnTo>
                      <a:pt x="1684" y="808"/>
                    </a:lnTo>
                    <a:lnTo>
                      <a:pt x="1502" y="664"/>
                    </a:lnTo>
                    <a:lnTo>
                      <a:pt x="1428" y="512"/>
                    </a:lnTo>
                    <a:lnTo>
                      <a:pt x="1369" y="527"/>
                    </a:lnTo>
                    <a:lnTo>
                      <a:pt x="1439" y="664"/>
                    </a:lnTo>
                    <a:lnTo>
                      <a:pt x="1578" y="810"/>
                    </a:lnTo>
                    <a:lnTo>
                      <a:pt x="1413" y="787"/>
                    </a:lnTo>
                    <a:lnTo>
                      <a:pt x="1219" y="814"/>
                    </a:lnTo>
                    <a:lnTo>
                      <a:pt x="1255" y="650"/>
                    </a:lnTo>
                    <a:lnTo>
                      <a:pt x="1338" y="538"/>
                    </a:lnTo>
                    <a:lnTo>
                      <a:pt x="1241" y="552"/>
                    </a:lnTo>
                    <a:lnTo>
                      <a:pt x="1165" y="658"/>
                    </a:lnTo>
                    <a:lnTo>
                      <a:pt x="1139" y="791"/>
                    </a:lnTo>
                    <a:lnTo>
                      <a:pt x="107" y="310"/>
                    </a:lnTo>
                    <a:lnTo>
                      <a:pt x="80" y="215"/>
                    </a:lnTo>
                    <a:lnTo>
                      <a:pt x="103" y="95"/>
                    </a:lnTo>
                    <a:lnTo>
                      <a:pt x="217" y="0"/>
                    </a:lnTo>
                    <a:lnTo>
                      <a:pt x="156" y="0"/>
                    </a:lnTo>
                    <a:lnTo>
                      <a:pt x="156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225" name="Freeform 25"/>
              <p:cNvSpPr>
                <a:spLocks/>
              </p:cNvSpPr>
              <p:nvPr userDrawn="1"/>
            </p:nvSpPr>
            <p:spPr bwMode="auto">
              <a:xfrm rot="7320404">
                <a:off x="5062" y="2997"/>
                <a:ext cx="472" cy="176"/>
              </a:xfrm>
              <a:custGeom>
                <a:avLst/>
                <a:gdLst>
                  <a:gd name="T0" fmla="*/ 100 w 1190"/>
                  <a:gd name="T1" fmla="*/ 0 h 500"/>
                  <a:gd name="T2" fmla="*/ 1190 w 1190"/>
                  <a:gd name="T3" fmla="*/ 490 h 500"/>
                  <a:gd name="T4" fmla="*/ 1076 w 1190"/>
                  <a:gd name="T5" fmla="*/ 500 h 500"/>
                  <a:gd name="T6" fmla="*/ 0 w 1190"/>
                  <a:gd name="T7" fmla="*/ 27 h 500"/>
                  <a:gd name="T8" fmla="*/ 100 w 1190"/>
                  <a:gd name="T9" fmla="*/ 0 h 500"/>
                  <a:gd name="T10" fmla="*/ 100 w 1190"/>
                  <a:gd name="T11" fmla="*/ 0 h 5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226" name="Freeform 26"/>
              <p:cNvSpPr>
                <a:spLocks/>
              </p:cNvSpPr>
              <p:nvPr userDrawn="1"/>
            </p:nvSpPr>
            <p:spPr bwMode="auto">
              <a:xfrm rot="7320404">
                <a:off x="5363" y="2874"/>
                <a:ext cx="63" cy="118"/>
              </a:xfrm>
              <a:custGeom>
                <a:avLst/>
                <a:gdLst>
                  <a:gd name="T0" fmla="*/ 116 w 160"/>
                  <a:gd name="T1" fmla="*/ 0 h 335"/>
                  <a:gd name="T2" fmla="*/ 19 w 160"/>
                  <a:gd name="T3" fmla="*/ 106 h 335"/>
                  <a:gd name="T4" fmla="*/ 0 w 160"/>
                  <a:gd name="T5" fmla="*/ 230 h 335"/>
                  <a:gd name="T6" fmla="*/ 33 w 160"/>
                  <a:gd name="T7" fmla="*/ 314 h 335"/>
                  <a:gd name="T8" fmla="*/ 94 w 160"/>
                  <a:gd name="T9" fmla="*/ 335 h 335"/>
                  <a:gd name="T10" fmla="*/ 76 w 160"/>
                  <a:gd name="T11" fmla="*/ 154 h 335"/>
                  <a:gd name="T12" fmla="*/ 160 w 160"/>
                  <a:gd name="T13" fmla="*/ 17 h 335"/>
                  <a:gd name="T14" fmla="*/ 116 w 160"/>
                  <a:gd name="T15" fmla="*/ 0 h 335"/>
                  <a:gd name="T16" fmla="*/ 116 w 160"/>
                  <a:gd name="T17" fmla="*/ 0 h 3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60" h="335">
                    <a:moveTo>
                      <a:pt x="116" y="0"/>
                    </a:moveTo>
                    <a:lnTo>
                      <a:pt x="19" y="106"/>
                    </a:lnTo>
                    <a:lnTo>
                      <a:pt x="0" y="230"/>
                    </a:lnTo>
                    <a:lnTo>
                      <a:pt x="33" y="314"/>
                    </a:lnTo>
                    <a:lnTo>
                      <a:pt x="94" y="335"/>
                    </a:lnTo>
                    <a:lnTo>
                      <a:pt x="76" y="154"/>
                    </a:lnTo>
                    <a:lnTo>
                      <a:pt x="160" y="17"/>
                    </a:lnTo>
                    <a:lnTo>
                      <a:pt x="116" y="0"/>
                    </a:lnTo>
                    <a:lnTo>
                      <a:pt x="116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227" name="Freeform 27"/>
              <p:cNvSpPr>
                <a:spLocks/>
              </p:cNvSpPr>
              <p:nvPr userDrawn="1"/>
            </p:nvSpPr>
            <p:spPr bwMode="auto">
              <a:xfrm rot="7320404">
                <a:off x="5136" y="3000"/>
                <a:ext cx="193" cy="104"/>
              </a:xfrm>
              <a:custGeom>
                <a:avLst/>
                <a:gdLst>
                  <a:gd name="T0" fmla="*/ 14 w 489"/>
                  <a:gd name="T1" fmla="*/ 34 h 296"/>
                  <a:gd name="T2" fmla="*/ 160 w 489"/>
                  <a:gd name="T3" fmla="*/ 66 h 296"/>
                  <a:gd name="T4" fmla="*/ 324 w 489"/>
                  <a:gd name="T5" fmla="*/ 137 h 296"/>
                  <a:gd name="T6" fmla="*/ 440 w 489"/>
                  <a:gd name="T7" fmla="*/ 243 h 296"/>
                  <a:gd name="T8" fmla="*/ 326 w 489"/>
                  <a:gd name="T9" fmla="*/ 230 h 296"/>
                  <a:gd name="T10" fmla="*/ 139 w 489"/>
                  <a:gd name="T11" fmla="*/ 146 h 296"/>
                  <a:gd name="T12" fmla="*/ 50 w 489"/>
                  <a:gd name="T13" fmla="*/ 80 h 296"/>
                  <a:gd name="T14" fmla="*/ 107 w 489"/>
                  <a:gd name="T15" fmla="*/ 163 h 296"/>
                  <a:gd name="T16" fmla="*/ 272 w 489"/>
                  <a:gd name="T17" fmla="*/ 270 h 296"/>
                  <a:gd name="T18" fmla="*/ 466 w 489"/>
                  <a:gd name="T19" fmla="*/ 296 h 296"/>
                  <a:gd name="T20" fmla="*/ 489 w 489"/>
                  <a:gd name="T21" fmla="*/ 224 h 296"/>
                  <a:gd name="T22" fmla="*/ 394 w 489"/>
                  <a:gd name="T23" fmla="*/ 120 h 296"/>
                  <a:gd name="T24" fmla="*/ 170 w 489"/>
                  <a:gd name="T25" fmla="*/ 17 h 296"/>
                  <a:gd name="T26" fmla="*/ 0 w 489"/>
                  <a:gd name="T27" fmla="*/ 0 h 296"/>
                  <a:gd name="T28" fmla="*/ 14 w 489"/>
                  <a:gd name="T29" fmla="*/ 34 h 296"/>
                  <a:gd name="T30" fmla="*/ 14 w 489"/>
                  <a:gd name="T31" fmla="*/ 34 h 29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51228" name="Freeform 28"/>
          <p:cNvSpPr>
            <a:spLocks/>
          </p:cNvSpPr>
          <p:nvPr/>
        </p:nvSpPr>
        <p:spPr bwMode="auto">
          <a:xfrm>
            <a:off x="901702" y="5054604"/>
            <a:ext cx="6807200" cy="728663"/>
          </a:xfrm>
          <a:custGeom>
            <a:avLst/>
            <a:gdLst>
              <a:gd name="T0" fmla="*/ 0 w 4288"/>
              <a:gd name="T1" fmla="*/ 0 h 459"/>
              <a:gd name="T2" fmla="*/ 816 w 4288"/>
              <a:gd name="T3" fmla="*/ 256 h 459"/>
              <a:gd name="T4" fmla="*/ 1560 w 4288"/>
              <a:gd name="T5" fmla="*/ 144 h 459"/>
              <a:gd name="T6" fmla="*/ 1856 w 4288"/>
              <a:gd name="T7" fmla="*/ 376 h 459"/>
              <a:gd name="T8" fmla="*/ 2344 w 4288"/>
              <a:gd name="T9" fmla="*/ 152 h 459"/>
              <a:gd name="T10" fmla="*/ 3536 w 4288"/>
              <a:gd name="T11" fmla="*/ 456 h 459"/>
              <a:gd name="T12" fmla="*/ 4288 w 4288"/>
              <a:gd name="T13" fmla="*/ 136 h 45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4288" h="459">
                <a:moveTo>
                  <a:pt x="0" y="0"/>
                </a:moveTo>
                <a:cubicBezTo>
                  <a:pt x="136" y="43"/>
                  <a:pt x="556" y="232"/>
                  <a:pt x="816" y="256"/>
                </a:cubicBezTo>
                <a:cubicBezTo>
                  <a:pt x="1076" y="280"/>
                  <a:pt x="1387" y="124"/>
                  <a:pt x="1560" y="144"/>
                </a:cubicBezTo>
                <a:cubicBezTo>
                  <a:pt x="1733" y="164"/>
                  <a:pt x="1725" y="375"/>
                  <a:pt x="1856" y="376"/>
                </a:cubicBezTo>
                <a:cubicBezTo>
                  <a:pt x="1987" y="377"/>
                  <a:pt x="2064" y="139"/>
                  <a:pt x="2344" y="152"/>
                </a:cubicBezTo>
                <a:cubicBezTo>
                  <a:pt x="2624" y="165"/>
                  <a:pt x="3212" y="459"/>
                  <a:pt x="3536" y="456"/>
                </a:cubicBezTo>
                <a:cubicBezTo>
                  <a:pt x="3860" y="453"/>
                  <a:pt x="4165" y="188"/>
                  <a:pt x="4288" y="136"/>
                </a:cubicBezTo>
              </a:path>
            </a:pathLst>
          </a:custGeom>
          <a:noFill/>
          <a:ln w="76200" cap="flat" cmpd="sng">
            <a:solidFill>
              <a:schemeClr val="folHlink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29" name="Freeform 29"/>
          <p:cNvSpPr>
            <a:spLocks/>
          </p:cNvSpPr>
          <p:nvPr/>
        </p:nvSpPr>
        <p:spPr bwMode="auto">
          <a:xfrm>
            <a:off x="4076700" y="1930400"/>
            <a:ext cx="889000" cy="381000"/>
          </a:xfrm>
          <a:custGeom>
            <a:avLst/>
            <a:gdLst>
              <a:gd name="T0" fmla="*/ 0 w 560"/>
              <a:gd name="T1" fmla="*/ 32 h 240"/>
              <a:gd name="T2" fmla="*/ 280 w 560"/>
              <a:gd name="T3" fmla="*/ 144 h 240"/>
              <a:gd name="T4" fmla="*/ 448 w 560"/>
              <a:gd name="T5" fmla="*/ 16 h 240"/>
              <a:gd name="T6" fmla="*/ 560 w 560"/>
              <a:gd name="T7" fmla="*/ 240 h 24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560" h="240">
                <a:moveTo>
                  <a:pt x="0" y="32"/>
                </a:moveTo>
                <a:cubicBezTo>
                  <a:pt x="102" y="89"/>
                  <a:pt x="205" y="147"/>
                  <a:pt x="280" y="144"/>
                </a:cubicBezTo>
                <a:cubicBezTo>
                  <a:pt x="355" y="141"/>
                  <a:pt x="401" y="0"/>
                  <a:pt x="448" y="16"/>
                </a:cubicBezTo>
                <a:cubicBezTo>
                  <a:pt x="495" y="32"/>
                  <a:pt x="541" y="201"/>
                  <a:pt x="560" y="240"/>
                </a:cubicBezTo>
              </a:path>
            </a:pathLst>
          </a:custGeom>
          <a:noFill/>
          <a:ln w="114300" cmpd="sng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6C973C2-5FB2-43DE-9E03-010CF78FE23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8915580"/>
      </p:ext>
    </p:extLst>
  </p:cSld>
  <p:clrMapOvr>
    <a:masterClrMapping/>
  </p:clrMapOvr>
  <p:transition spd="slow">
    <p:wheel spokes="8"/>
  </p:transition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4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9FE32CC-C20A-4575-8525-5DFB7EE03E4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7017856"/>
      </p:ext>
    </p:extLst>
  </p:cSld>
  <p:clrMapOvr>
    <a:masterClrMapping/>
  </p:clrMapOvr>
  <p:transition spd="slow">
    <p:wheel spokes="8"/>
  </p:transition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828800"/>
            <a:ext cx="3771900" cy="365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0100" y="1828800"/>
            <a:ext cx="3771900" cy="365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9745B8C-8048-433F-84F8-0235B801AB7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9005579"/>
      </p:ext>
    </p:extLst>
  </p:cSld>
  <p:clrMapOvr>
    <a:masterClrMapping/>
  </p:clrMapOvr>
  <p:transition spd="slow">
    <p:wheel spokes="8"/>
  </p:transition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67C9588-744F-4BD4-ADD1-57363F2BA43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14578"/>
      </p:ext>
    </p:extLst>
  </p:cSld>
  <p:clrMapOvr>
    <a:masterClrMapping/>
  </p:clrMapOvr>
  <p:transition spd="slow">
    <p:wheel spokes="8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4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4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BAC90C0-AE36-4AA6-9E0B-283F5728E9E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0897022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AEEBCA2-2BB7-4D32-A854-8A14066E914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5052344"/>
      </p:ext>
    </p:extLst>
  </p:cSld>
  <p:clrMapOvr>
    <a:masterClrMapping/>
  </p:clrMapOvr>
  <p:transition spd="slow">
    <p:wheel spokes="8"/>
  </p:transition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82F9A2A-E489-498B-832E-B1343F78814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921730"/>
      </p:ext>
    </p:extLst>
  </p:cSld>
  <p:clrMapOvr>
    <a:masterClrMapping/>
  </p:clrMapOvr>
  <p:transition spd="slow">
    <p:wheel spokes="8"/>
  </p:transition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1" y="273054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2AA1E5A-45F2-43F8-9767-96E30DF4DD2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3925183"/>
      </p:ext>
    </p:extLst>
  </p:cSld>
  <p:clrMapOvr>
    <a:masterClrMapping/>
  </p:clrMapOvr>
  <p:transition spd="slow">
    <p:wheel spokes="8"/>
  </p:transition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6D3DACE-18CC-4FB5-B892-6A8027679F3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4857989"/>
      </p:ext>
    </p:extLst>
  </p:cSld>
  <p:clrMapOvr>
    <a:masterClrMapping/>
  </p:clrMapOvr>
  <p:transition spd="slow">
    <p:wheel spokes="8"/>
  </p:transition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B8CCC31-3875-4A23-A024-47EC1A69E58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1789633"/>
      </p:ext>
    </p:extLst>
  </p:cSld>
  <p:clrMapOvr>
    <a:masterClrMapping/>
  </p:clrMapOvr>
  <p:transition spd="slow">
    <p:wheel spokes="8"/>
  </p:transition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57950" y="152400"/>
            <a:ext cx="1924050" cy="5334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2" y="152400"/>
            <a:ext cx="5619750" cy="53340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BAEFEEB-45E9-4D8B-88AC-ADDE18B182A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8134165"/>
      </p:ext>
    </p:extLst>
  </p:cSld>
  <p:clrMapOvr>
    <a:masterClrMapping/>
  </p:clrMapOvr>
  <p:transition spd="slow">
    <p:wheel spokes="8"/>
  </p:transition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"/>
            <a:ext cx="6870700" cy="16002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828800"/>
            <a:ext cx="3771900" cy="3657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0100" y="1828800"/>
            <a:ext cx="3771900" cy="3657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3716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5560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7183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B277EEDA-2B72-48FE-89E4-771400B28D8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3927612"/>
      </p:ext>
    </p:extLst>
  </p:cSld>
  <p:clrMapOvr>
    <a:masterClrMapping/>
  </p:clrMapOvr>
  <p:transition spd="slow">
    <p:wheel spokes="8"/>
  </p:transition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30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3777800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350635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435" y="4406905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435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2115286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7585C09-71EA-47E8-8368-A82180667CA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7887472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2" y="1676400"/>
            <a:ext cx="3815862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2338" y="1676400"/>
            <a:ext cx="3815862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8954100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066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066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272" y="1535113"/>
            <a:ext cx="4041531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272" y="2174875"/>
            <a:ext cx="4041531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556929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0121497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39486714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435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538" y="273055"/>
            <a:ext cx="5111262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435103"/>
            <a:ext cx="3008435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4001793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166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166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166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460942720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7176405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05600" y="152400"/>
            <a:ext cx="2133600" cy="6019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2" y="152400"/>
            <a:ext cx="6260123" cy="6019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5088718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7629746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47461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914DFC9-5F7F-4E2C-9D50-6445CE2BCEB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148509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435" y="4406901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435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234933735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676400"/>
            <a:ext cx="3815862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2338" y="1676400"/>
            <a:ext cx="3815862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5854418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066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066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270" y="1535113"/>
            <a:ext cx="4041531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270" y="2174875"/>
            <a:ext cx="4041531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2435919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1116583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67930537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435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538" y="273051"/>
            <a:ext cx="5111262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1"/>
            <a:ext cx="3008435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703455087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166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166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166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013472809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3109710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05600" y="152400"/>
            <a:ext cx="2133600" cy="6019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152400"/>
            <a:ext cx="6260123" cy="6019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75703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C18406B-BAFD-4ECB-A449-2D3378EE2A3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93014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1" y="273054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ADEEA6A-E0EB-444F-A20B-08E20816721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4947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19197AB-BB9B-4CA1-8106-6D093A15DDB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00420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1.jpe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2.xml"/><Relationship Id="rId13" Type="http://schemas.openxmlformats.org/officeDocument/2006/relationships/theme" Target="../theme/theme4.xml"/><Relationship Id="rId3" Type="http://schemas.openxmlformats.org/officeDocument/2006/relationships/slideLayout" Target="../slideLayouts/slideLayout37.xml"/><Relationship Id="rId7" Type="http://schemas.openxmlformats.org/officeDocument/2006/relationships/slideLayout" Target="../slideLayouts/slideLayout41.xml"/><Relationship Id="rId12" Type="http://schemas.openxmlformats.org/officeDocument/2006/relationships/slideLayout" Target="../slideLayouts/slideLayout46.xml"/><Relationship Id="rId2" Type="http://schemas.openxmlformats.org/officeDocument/2006/relationships/slideLayout" Target="../slideLayouts/slideLayout36.xml"/><Relationship Id="rId1" Type="http://schemas.openxmlformats.org/officeDocument/2006/relationships/slideLayout" Target="../slideLayouts/slideLayout35.xml"/><Relationship Id="rId6" Type="http://schemas.openxmlformats.org/officeDocument/2006/relationships/slideLayout" Target="../slideLayouts/slideLayout40.xml"/><Relationship Id="rId11" Type="http://schemas.openxmlformats.org/officeDocument/2006/relationships/slideLayout" Target="../slideLayouts/slideLayout45.xml"/><Relationship Id="rId5" Type="http://schemas.openxmlformats.org/officeDocument/2006/relationships/slideLayout" Target="../slideLayouts/slideLayout39.xml"/><Relationship Id="rId10" Type="http://schemas.openxmlformats.org/officeDocument/2006/relationships/slideLayout" Target="../slideLayouts/slideLayout44.xml"/><Relationship Id="rId4" Type="http://schemas.openxmlformats.org/officeDocument/2006/relationships/slideLayout" Target="../slideLayouts/slideLayout38.xml"/><Relationship Id="rId9" Type="http://schemas.openxmlformats.org/officeDocument/2006/relationships/slideLayout" Target="../slideLayouts/slideLayout43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4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49.xml"/><Relationship Id="rId7" Type="http://schemas.openxmlformats.org/officeDocument/2006/relationships/slideLayout" Target="../slideLayouts/slideLayout53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8.xml"/><Relationship Id="rId1" Type="http://schemas.openxmlformats.org/officeDocument/2006/relationships/slideLayout" Target="../slideLayouts/slideLayout47.xml"/><Relationship Id="rId6" Type="http://schemas.openxmlformats.org/officeDocument/2006/relationships/slideLayout" Target="../slideLayouts/slideLayout52.xml"/><Relationship Id="rId11" Type="http://schemas.openxmlformats.org/officeDocument/2006/relationships/slideLayout" Target="../slideLayouts/slideLayout57.xml"/><Relationship Id="rId5" Type="http://schemas.openxmlformats.org/officeDocument/2006/relationships/slideLayout" Target="../slideLayouts/slideLayout51.xml"/><Relationship Id="rId10" Type="http://schemas.openxmlformats.org/officeDocument/2006/relationships/slideLayout" Target="../slideLayouts/slideLayout56.xml"/><Relationship Id="rId4" Type="http://schemas.openxmlformats.org/officeDocument/2006/relationships/slideLayout" Target="../slideLayouts/slideLayout50.xml"/><Relationship Id="rId9" Type="http://schemas.openxmlformats.org/officeDocument/2006/relationships/slideLayout" Target="../slideLayouts/slideLayout55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5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60.xml"/><Relationship Id="rId7" Type="http://schemas.openxmlformats.org/officeDocument/2006/relationships/slideLayout" Target="../slideLayouts/slideLayout64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59.xml"/><Relationship Id="rId1" Type="http://schemas.openxmlformats.org/officeDocument/2006/relationships/slideLayout" Target="../slideLayouts/slideLayout58.xml"/><Relationship Id="rId6" Type="http://schemas.openxmlformats.org/officeDocument/2006/relationships/slideLayout" Target="../slideLayouts/slideLayout63.xml"/><Relationship Id="rId11" Type="http://schemas.openxmlformats.org/officeDocument/2006/relationships/slideLayout" Target="../slideLayouts/slideLayout68.xml"/><Relationship Id="rId5" Type="http://schemas.openxmlformats.org/officeDocument/2006/relationships/slideLayout" Target="../slideLayouts/slideLayout62.xml"/><Relationship Id="rId10" Type="http://schemas.openxmlformats.org/officeDocument/2006/relationships/slideLayout" Target="../slideLayouts/slideLayout67.xml"/><Relationship Id="rId4" Type="http://schemas.openxmlformats.org/officeDocument/2006/relationships/slideLayout" Target="../slideLayouts/slideLayout61.xml"/><Relationship Id="rId9" Type="http://schemas.openxmlformats.org/officeDocument/2006/relationships/slideLayout" Target="../slideLayouts/slideLayout6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218" name="Group 2"/>
          <p:cNvGrpSpPr>
            <a:grpSpLocks/>
          </p:cNvGrpSpPr>
          <p:nvPr/>
        </p:nvGrpSpPr>
        <p:grpSpPr bwMode="auto">
          <a:xfrm>
            <a:off x="1071565" y="304800"/>
            <a:ext cx="7615237" cy="1106488"/>
            <a:chOff x="675" y="192"/>
            <a:chExt cx="4797" cy="697"/>
          </a:xfrm>
        </p:grpSpPr>
        <p:sp>
          <p:nvSpPr>
            <p:cNvPr id="9219" name="Oval 3"/>
            <p:cNvSpPr>
              <a:spLocks noChangeArrowheads="1"/>
            </p:cNvSpPr>
            <p:nvPr/>
          </p:nvSpPr>
          <p:spPr bwMode="hidden">
            <a:xfrm flipH="1">
              <a:off x="3067" y="192"/>
              <a:ext cx="696" cy="696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28575">
                  <a:solidFill>
                    <a:schemeClr val="accent2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9220" name="Oval 4"/>
            <p:cNvSpPr>
              <a:spLocks noChangeArrowheads="1"/>
            </p:cNvSpPr>
            <p:nvPr/>
          </p:nvSpPr>
          <p:spPr bwMode="hidden">
            <a:xfrm flipH="1">
              <a:off x="4777" y="192"/>
              <a:ext cx="695" cy="696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28575">
                  <a:solidFill>
                    <a:schemeClr val="accent2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9221" name="Oval 5"/>
            <p:cNvSpPr>
              <a:spLocks noChangeArrowheads="1"/>
            </p:cNvSpPr>
            <p:nvPr/>
          </p:nvSpPr>
          <p:spPr bwMode="hidden">
            <a:xfrm flipH="1">
              <a:off x="675" y="193"/>
              <a:ext cx="695" cy="696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28575">
                  <a:solidFill>
                    <a:schemeClr val="accent2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9222" name="Oval 6"/>
            <p:cNvSpPr>
              <a:spLocks noChangeArrowheads="1"/>
            </p:cNvSpPr>
            <p:nvPr/>
          </p:nvSpPr>
          <p:spPr bwMode="hidden">
            <a:xfrm flipH="1">
              <a:off x="3984" y="192"/>
              <a:ext cx="695" cy="696"/>
            </a:xfrm>
            <a:prstGeom prst="ellips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E0E0F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9223" name="Oval 7"/>
            <p:cNvSpPr>
              <a:spLocks noChangeArrowheads="1"/>
            </p:cNvSpPr>
            <p:nvPr/>
          </p:nvSpPr>
          <p:spPr bwMode="hidden">
            <a:xfrm flipH="1">
              <a:off x="1486" y="192"/>
              <a:ext cx="695" cy="696"/>
            </a:xfrm>
            <a:prstGeom prst="ellips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2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2400">
                <a:latin typeface="Times New Roman" pitchFamily="18" charset="0"/>
              </a:endParaRPr>
            </a:p>
          </p:txBody>
        </p:sp>
      </p:grpSp>
      <p:sp>
        <p:nvSpPr>
          <p:cNvPr id="9224" name="Rectangle 8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4"/>
            <a:ext cx="8229600" cy="4530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9225" name="Rectangle 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000"/>
            </a:lvl1pPr>
          </a:lstStyle>
          <a:p>
            <a:endParaRPr lang="en-US"/>
          </a:p>
        </p:txBody>
      </p:sp>
      <p:sp>
        <p:nvSpPr>
          <p:cNvPr id="9226" name="Rectangle 1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/>
            </a:lvl1pPr>
          </a:lstStyle>
          <a:p>
            <a:endParaRPr lang="en-US"/>
          </a:p>
        </p:txBody>
      </p:sp>
      <p:sp>
        <p:nvSpPr>
          <p:cNvPr id="9227" name="Rectangle 1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/>
            </a:lvl1pPr>
          </a:lstStyle>
          <a:p>
            <a:fld id="{392B1890-EC01-48E2-BB43-0BE59F8A6F3E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9228" name="Rectangle 1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65" r:id="rId2"/>
    <p:sldLayoutId id="2147483666" r:id="rId3"/>
    <p:sldLayoutId id="2147483667" r:id="rId4"/>
    <p:sldLayoutId id="2147483668" r:id="rId5"/>
    <p:sldLayoutId id="2147483669" r:id="rId6"/>
    <p:sldLayoutId id="2147483670" r:id="rId7"/>
    <p:sldLayoutId id="2147483671" r:id="rId8"/>
    <p:sldLayoutId id="2147483672" r:id="rId9"/>
    <p:sldLayoutId id="2147483673" r:id="rId10"/>
    <p:sldLayoutId id="2147483674" r:id="rId11"/>
  </p:sldLayoutIdLst>
  <p:timing>
    <p:tnLst>
      <p:par>
        <p:cTn id="1" dur="indefinite" restart="never" nodeType="tmRoot"/>
      </p:par>
    </p:tnLst>
  </p:timing>
  <p:txStyles>
    <p:titleStyle>
      <a:lvl1pPr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  <a:cs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  <a:cs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  <a:cs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l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¡"/>
        <a:defRPr sz="2700">
          <a:solidFill>
            <a:schemeClr val="tx1"/>
          </a:solidFill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l"/>
        <a:defRPr sz="2300">
          <a:solidFill>
            <a:schemeClr val="tx1"/>
          </a:solidFill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Char char="•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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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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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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>
            <a:duotone>
              <a:schemeClr val="bg1"/>
              <a:srgbClr val="FFFFFF"/>
            </a:duotone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381000"/>
            <a:ext cx="8229600" cy="137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81200"/>
            <a:ext cx="82296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34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4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en-US"/>
          </a:p>
        </p:txBody>
      </p:sp>
      <p:sp>
        <p:nvSpPr>
          <p:cNvPr id="1434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en-US"/>
          </a:p>
        </p:txBody>
      </p:sp>
      <p:sp>
        <p:nvSpPr>
          <p:cNvPr id="1434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ACFB896E-5A34-4D21-A49E-EACC3FE12435}" type="slidenum">
              <a:rPr lang="en-US"/>
              <a:pPr/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6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705" r:id="rId12"/>
  </p:sldLayoutIdLst>
  <p:transition spd="slow">
    <p:wheel spokes="8"/>
  </p:transition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  <a:cs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accent2"/>
            </a:gs>
            <a:gs pos="100000">
              <a:schemeClr val="bg1"/>
            </a:gs>
          </a:gsLst>
          <a:lin ang="189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8914" name="Group 2"/>
          <p:cNvGrpSpPr>
            <a:grpSpLocks/>
          </p:cNvGrpSpPr>
          <p:nvPr/>
        </p:nvGrpSpPr>
        <p:grpSpPr bwMode="auto">
          <a:xfrm>
            <a:off x="-609599" y="762004"/>
            <a:ext cx="7542213" cy="6029325"/>
            <a:chOff x="-384" y="480"/>
            <a:chExt cx="4751" cy="3798"/>
          </a:xfrm>
        </p:grpSpPr>
        <p:grpSp>
          <p:nvGrpSpPr>
            <p:cNvPr id="38915" name="Group 3"/>
            <p:cNvGrpSpPr>
              <a:grpSpLocks/>
            </p:cNvGrpSpPr>
            <p:nvPr/>
          </p:nvGrpSpPr>
          <p:grpSpPr bwMode="auto">
            <a:xfrm>
              <a:off x="-384" y="480"/>
              <a:ext cx="4751" cy="3798"/>
              <a:chOff x="0" y="522"/>
              <a:chExt cx="4751" cy="3798"/>
            </a:xfrm>
          </p:grpSpPr>
          <p:grpSp>
            <p:nvGrpSpPr>
              <p:cNvPr id="38916" name="Group 4"/>
              <p:cNvGrpSpPr>
                <a:grpSpLocks/>
              </p:cNvGrpSpPr>
              <p:nvPr userDrawn="1"/>
            </p:nvGrpSpPr>
            <p:grpSpPr bwMode="auto">
              <a:xfrm>
                <a:off x="0" y="522"/>
                <a:ext cx="4751" cy="3794"/>
                <a:chOff x="0" y="522"/>
                <a:chExt cx="4751" cy="3794"/>
              </a:xfrm>
            </p:grpSpPr>
            <p:sp>
              <p:nvSpPr>
                <p:cNvPr id="38917" name="Freeform 5"/>
                <p:cNvSpPr>
                  <a:spLocks/>
                </p:cNvSpPr>
                <p:nvPr userDrawn="1"/>
              </p:nvSpPr>
              <p:spPr bwMode="hidden">
                <a:xfrm>
                  <a:off x="628" y="1241"/>
                  <a:ext cx="3281" cy="3075"/>
                </a:xfrm>
                <a:custGeom>
                  <a:avLst/>
                  <a:gdLst>
                    <a:gd name="T0" fmla="*/ 502 w 3271"/>
                    <a:gd name="T1" fmla="*/ 1990 h 3075"/>
                    <a:gd name="T2" fmla="*/ 186 w 3271"/>
                    <a:gd name="T3" fmla="*/ 1474 h 3075"/>
                    <a:gd name="T4" fmla="*/ 66 w 3271"/>
                    <a:gd name="T5" fmla="*/ 1169 h 3075"/>
                    <a:gd name="T6" fmla="*/ 12 w 3271"/>
                    <a:gd name="T7" fmla="*/ 875 h 3075"/>
                    <a:gd name="T8" fmla="*/ 18 w 3271"/>
                    <a:gd name="T9" fmla="*/ 611 h 3075"/>
                    <a:gd name="T10" fmla="*/ 84 w 3271"/>
                    <a:gd name="T11" fmla="*/ 389 h 3075"/>
                    <a:gd name="T12" fmla="*/ 209 w 3271"/>
                    <a:gd name="T13" fmla="*/ 216 h 3075"/>
                    <a:gd name="T14" fmla="*/ 508 w 3271"/>
                    <a:gd name="T15" fmla="*/ 42 h 3075"/>
                    <a:gd name="T16" fmla="*/ 891 w 3271"/>
                    <a:gd name="T17" fmla="*/ 6 h 3075"/>
                    <a:gd name="T18" fmla="*/ 1334 w 3271"/>
                    <a:gd name="T19" fmla="*/ 102 h 3075"/>
                    <a:gd name="T20" fmla="*/ 1806 w 3271"/>
                    <a:gd name="T21" fmla="*/ 324 h 3075"/>
                    <a:gd name="T22" fmla="*/ 2272 w 3271"/>
                    <a:gd name="T23" fmla="*/ 659 h 3075"/>
                    <a:gd name="T24" fmla="*/ 2769 w 3271"/>
                    <a:gd name="T25" fmla="*/ 1187 h 3075"/>
                    <a:gd name="T26" fmla="*/ 3085 w 3271"/>
                    <a:gd name="T27" fmla="*/ 1702 h 3075"/>
                    <a:gd name="T28" fmla="*/ 3205 w 3271"/>
                    <a:gd name="T29" fmla="*/ 2008 h 3075"/>
                    <a:gd name="T30" fmla="*/ 3259 w 3271"/>
                    <a:gd name="T31" fmla="*/ 2302 h 3075"/>
                    <a:gd name="T32" fmla="*/ 3253 w 3271"/>
                    <a:gd name="T33" fmla="*/ 2565 h 3075"/>
                    <a:gd name="T34" fmla="*/ 3187 w 3271"/>
                    <a:gd name="T35" fmla="*/ 2781 h 3075"/>
                    <a:gd name="T36" fmla="*/ 3068 w 3271"/>
                    <a:gd name="T37" fmla="*/ 2961 h 3075"/>
                    <a:gd name="T38" fmla="*/ 2918 w 3271"/>
                    <a:gd name="T39" fmla="*/ 3075 h 3075"/>
                    <a:gd name="T40" fmla="*/ 3068 w 3271"/>
                    <a:gd name="T41" fmla="*/ 2967 h 3075"/>
                    <a:gd name="T42" fmla="*/ 3193 w 3271"/>
                    <a:gd name="T43" fmla="*/ 2787 h 3075"/>
                    <a:gd name="T44" fmla="*/ 3259 w 3271"/>
                    <a:gd name="T45" fmla="*/ 2565 h 3075"/>
                    <a:gd name="T46" fmla="*/ 3265 w 3271"/>
                    <a:gd name="T47" fmla="*/ 2302 h 3075"/>
                    <a:gd name="T48" fmla="*/ 3211 w 3271"/>
                    <a:gd name="T49" fmla="*/ 2008 h 3075"/>
                    <a:gd name="T50" fmla="*/ 3091 w 3271"/>
                    <a:gd name="T51" fmla="*/ 1702 h 3075"/>
                    <a:gd name="T52" fmla="*/ 2775 w 3271"/>
                    <a:gd name="T53" fmla="*/ 1181 h 3075"/>
                    <a:gd name="T54" fmla="*/ 2278 w 3271"/>
                    <a:gd name="T55" fmla="*/ 653 h 3075"/>
                    <a:gd name="T56" fmla="*/ 1806 w 3271"/>
                    <a:gd name="T57" fmla="*/ 318 h 3075"/>
                    <a:gd name="T58" fmla="*/ 1334 w 3271"/>
                    <a:gd name="T59" fmla="*/ 96 h 3075"/>
                    <a:gd name="T60" fmla="*/ 891 w 3271"/>
                    <a:gd name="T61" fmla="*/ 0 h 3075"/>
                    <a:gd name="T62" fmla="*/ 502 w 3271"/>
                    <a:gd name="T63" fmla="*/ 36 h 3075"/>
                    <a:gd name="T64" fmla="*/ 204 w 3271"/>
                    <a:gd name="T65" fmla="*/ 210 h 3075"/>
                    <a:gd name="T66" fmla="*/ 78 w 3271"/>
                    <a:gd name="T67" fmla="*/ 389 h 3075"/>
                    <a:gd name="T68" fmla="*/ 12 w 3271"/>
                    <a:gd name="T69" fmla="*/ 611 h 3075"/>
                    <a:gd name="T70" fmla="*/ 6 w 3271"/>
                    <a:gd name="T71" fmla="*/ 875 h 3075"/>
                    <a:gd name="T72" fmla="*/ 60 w 3271"/>
                    <a:gd name="T73" fmla="*/ 1169 h 3075"/>
                    <a:gd name="T74" fmla="*/ 180 w 3271"/>
                    <a:gd name="T75" fmla="*/ 1474 h 3075"/>
                    <a:gd name="T76" fmla="*/ 353 w 3271"/>
                    <a:gd name="T77" fmla="*/ 1786 h 3075"/>
                    <a:gd name="T78" fmla="*/ 849 w 3271"/>
                    <a:gd name="T79" fmla="*/ 2380 h 3075"/>
                    <a:gd name="T80" fmla="*/ 1244 w 3271"/>
                    <a:gd name="T81" fmla="*/ 2709 h 3075"/>
                    <a:gd name="T82" fmla="*/ 1656 w 3271"/>
                    <a:gd name="T83" fmla="*/ 2961 h 3075"/>
                    <a:gd name="T84" fmla="*/ 1937 w 3271"/>
                    <a:gd name="T85" fmla="*/ 3075 h 3075"/>
                    <a:gd name="T86" fmla="*/ 1525 w 3271"/>
                    <a:gd name="T87" fmla="*/ 2889 h 3075"/>
                    <a:gd name="T88" fmla="*/ 1118 w 3271"/>
                    <a:gd name="T89" fmla="*/ 2607 h 3075"/>
                    <a:gd name="T90" fmla="*/ 849 w 3271"/>
                    <a:gd name="T91" fmla="*/ 2380 h 30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</a:cxnLst>
                  <a:rect l="0" t="0" r="r" b="b"/>
                  <a:pathLst>
                    <a:path w="3271" h="3075">
                      <a:moveTo>
                        <a:pt x="849" y="2380"/>
                      </a:moveTo>
                      <a:lnTo>
                        <a:pt x="664" y="2188"/>
                      </a:lnTo>
                      <a:lnTo>
                        <a:pt x="502" y="1990"/>
                      </a:lnTo>
                      <a:lnTo>
                        <a:pt x="359" y="1786"/>
                      </a:lnTo>
                      <a:lnTo>
                        <a:pt x="239" y="1576"/>
                      </a:lnTo>
                      <a:lnTo>
                        <a:pt x="186" y="1474"/>
                      </a:lnTo>
                      <a:lnTo>
                        <a:pt x="138" y="1373"/>
                      </a:lnTo>
                      <a:lnTo>
                        <a:pt x="102" y="1271"/>
                      </a:lnTo>
                      <a:lnTo>
                        <a:pt x="66" y="1169"/>
                      </a:lnTo>
                      <a:lnTo>
                        <a:pt x="42" y="1067"/>
                      </a:lnTo>
                      <a:lnTo>
                        <a:pt x="24" y="971"/>
                      </a:lnTo>
                      <a:lnTo>
                        <a:pt x="12" y="875"/>
                      </a:lnTo>
                      <a:lnTo>
                        <a:pt x="6" y="779"/>
                      </a:lnTo>
                      <a:lnTo>
                        <a:pt x="6" y="695"/>
                      </a:lnTo>
                      <a:lnTo>
                        <a:pt x="18" y="611"/>
                      </a:lnTo>
                      <a:lnTo>
                        <a:pt x="30" y="533"/>
                      </a:lnTo>
                      <a:lnTo>
                        <a:pt x="54" y="461"/>
                      </a:lnTo>
                      <a:lnTo>
                        <a:pt x="84" y="389"/>
                      </a:lnTo>
                      <a:lnTo>
                        <a:pt x="120" y="330"/>
                      </a:lnTo>
                      <a:lnTo>
                        <a:pt x="162" y="270"/>
                      </a:lnTo>
                      <a:lnTo>
                        <a:pt x="209" y="216"/>
                      </a:lnTo>
                      <a:lnTo>
                        <a:pt x="299" y="144"/>
                      </a:lnTo>
                      <a:lnTo>
                        <a:pt x="395" y="84"/>
                      </a:lnTo>
                      <a:lnTo>
                        <a:pt x="508" y="42"/>
                      </a:lnTo>
                      <a:lnTo>
                        <a:pt x="628" y="18"/>
                      </a:lnTo>
                      <a:lnTo>
                        <a:pt x="754" y="6"/>
                      </a:lnTo>
                      <a:lnTo>
                        <a:pt x="891" y="6"/>
                      </a:lnTo>
                      <a:lnTo>
                        <a:pt x="1035" y="24"/>
                      </a:lnTo>
                      <a:lnTo>
                        <a:pt x="1184" y="60"/>
                      </a:lnTo>
                      <a:lnTo>
                        <a:pt x="1334" y="102"/>
                      </a:lnTo>
                      <a:lnTo>
                        <a:pt x="1489" y="162"/>
                      </a:lnTo>
                      <a:lnTo>
                        <a:pt x="1644" y="240"/>
                      </a:lnTo>
                      <a:lnTo>
                        <a:pt x="1806" y="324"/>
                      </a:lnTo>
                      <a:lnTo>
                        <a:pt x="1961" y="425"/>
                      </a:lnTo>
                      <a:lnTo>
                        <a:pt x="2117" y="533"/>
                      </a:lnTo>
                      <a:lnTo>
                        <a:pt x="2272" y="659"/>
                      </a:lnTo>
                      <a:lnTo>
                        <a:pt x="2422" y="797"/>
                      </a:lnTo>
                      <a:lnTo>
                        <a:pt x="2607" y="989"/>
                      </a:lnTo>
                      <a:lnTo>
                        <a:pt x="2769" y="1187"/>
                      </a:lnTo>
                      <a:lnTo>
                        <a:pt x="2912" y="1391"/>
                      </a:lnTo>
                      <a:lnTo>
                        <a:pt x="3032" y="1600"/>
                      </a:lnTo>
                      <a:lnTo>
                        <a:pt x="3085" y="1702"/>
                      </a:lnTo>
                      <a:lnTo>
                        <a:pt x="3133" y="1804"/>
                      </a:lnTo>
                      <a:lnTo>
                        <a:pt x="3169" y="1906"/>
                      </a:lnTo>
                      <a:lnTo>
                        <a:pt x="3205" y="2008"/>
                      </a:lnTo>
                      <a:lnTo>
                        <a:pt x="3229" y="2110"/>
                      </a:lnTo>
                      <a:lnTo>
                        <a:pt x="3247" y="2206"/>
                      </a:lnTo>
                      <a:lnTo>
                        <a:pt x="3259" y="2302"/>
                      </a:lnTo>
                      <a:lnTo>
                        <a:pt x="3265" y="2398"/>
                      </a:lnTo>
                      <a:lnTo>
                        <a:pt x="3265" y="2482"/>
                      </a:lnTo>
                      <a:lnTo>
                        <a:pt x="3253" y="2565"/>
                      </a:lnTo>
                      <a:lnTo>
                        <a:pt x="3241" y="2643"/>
                      </a:lnTo>
                      <a:lnTo>
                        <a:pt x="3217" y="2715"/>
                      </a:lnTo>
                      <a:lnTo>
                        <a:pt x="3187" y="2781"/>
                      </a:lnTo>
                      <a:lnTo>
                        <a:pt x="3157" y="2847"/>
                      </a:lnTo>
                      <a:lnTo>
                        <a:pt x="3115" y="2907"/>
                      </a:lnTo>
                      <a:lnTo>
                        <a:pt x="3068" y="2961"/>
                      </a:lnTo>
                      <a:lnTo>
                        <a:pt x="3068" y="2961"/>
                      </a:lnTo>
                      <a:lnTo>
                        <a:pt x="2996" y="3021"/>
                      </a:lnTo>
                      <a:lnTo>
                        <a:pt x="2918" y="3075"/>
                      </a:lnTo>
                      <a:lnTo>
                        <a:pt x="2930" y="3075"/>
                      </a:lnTo>
                      <a:lnTo>
                        <a:pt x="3002" y="3027"/>
                      </a:lnTo>
                      <a:lnTo>
                        <a:pt x="3068" y="2967"/>
                      </a:lnTo>
                      <a:lnTo>
                        <a:pt x="3115" y="2913"/>
                      </a:lnTo>
                      <a:lnTo>
                        <a:pt x="3157" y="2853"/>
                      </a:lnTo>
                      <a:lnTo>
                        <a:pt x="3193" y="2787"/>
                      </a:lnTo>
                      <a:lnTo>
                        <a:pt x="3223" y="2721"/>
                      </a:lnTo>
                      <a:lnTo>
                        <a:pt x="3247" y="2643"/>
                      </a:lnTo>
                      <a:lnTo>
                        <a:pt x="3259" y="2565"/>
                      </a:lnTo>
                      <a:lnTo>
                        <a:pt x="3271" y="2482"/>
                      </a:lnTo>
                      <a:lnTo>
                        <a:pt x="3271" y="2398"/>
                      </a:lnTo>
                      <a:lnTo>
                        <a:pt x="3265" y="2302"/>
                      </a:lnTo>
                      <a:lnTo>
                        <a:pt x="3253" y="2206"/>
                      </a:lnTo>
                      <a:lnTo>
                        <a:pt x="3235" y="2110"/>
                      </a:lnTo>
                      <a:lnTo>
                        <a:pt x="3211" y="2008"/>
                      </a:lnTo>
                      <a:lnTo>
                        <a:pt x="3175" y="1906"/>
                      </a:lnTo>
                      <a:lnTo>
                        <a:pt x="3139" y="1804"/>
                      </a:lnTo>
                      <a:lnTo>
                        <a:pt x="3091" y="1702"/>
                      </a:lnTo>
                      <a:lnTo>
                        <a:pt x="3038" y="1594"/>
                      </a:lnTo>
                      <a:lnTo>
                        <a:pt x="2918" y="1391"/>
                      </a:lnTo>
                      <a:lnTo>
                        <a:pt x="2775" y="1181"/>
                      </a:lnTo>
                      <a:lnTo>
                        <a:pt x="2613" y="983"/>
                      </a:lnTo>
                      <a:lnTo>
                        <a:pt x="2428" y="791"/>
                      </a:lnTo>
                      <a:lnTo>
                        <a:pt x="2278" y="653"/>
                      </a:lnTo>
                      <a:lnTo>
                        <a:pt x="2123" y="527"/>
                      </a:lnTo>
                      <a:lnTo>
                        <a:pt x="1967" y="419"/>
                      </a:lnTo>
                      <a:lnTo>
                        <a:pt x="1806" y="318"/>
                      </a:lnTo>
                      <a:lnTo>
                        <a:pt x="1650" y="234"/>
                      </a:lnTo>
                      <a:lnTo>
                        <a:pt x="1489" y="156"/>
                      </a:lnTo>
                      <a:lnTo>
                        <a:pt x="1334" y="96"/>
                      </a:lnTo>
                      <a:lnTo>
                        <a:pt x="1184" y="54"/>
                      </a:lnTo>
                      <a:lnTo>
                        <a:pt x="1035" y="18"/>
                      </a:lnTo>
                      <a:lnTo>
                        <a:pt x="891" y="0"/>
                      </a:lnTo>
                      <a:lnTo>
                        <a:pt x="754" y="0"/>
                      </a:lnTo>
                      <a:lnTo>
                        <a:pt x="622" y="12"/>
                      </a:lnTo>
                      <a:lnTo>
                        <a:pt x="502" y="36"/>
                      </a:lnTo>
                      <a:lnTo>
                        <a:pt x="395" y="78"/>
                      </a:lnTo>
                      <a:lnTo>
                        <a:pt x="293" y="138"/>
                      </a:lnTo>
                      <a:lnTo>
                        <a:pt x="204" y="210"/>
                      </a:lnTo>
                      <a:lnTo>
                        <a:pt x="156" y="264"/>
                      </a:lnTo>
                      <a:lnTo>
                        <a:pt x="114" y="324"/>
                      </a:lnTo>
                      <a:lnTo>
                        <a:pt x="78" y="389"/>
                      </a:lnTo>
                      <a:lnTo>
                        <a:pt x="48" y="461"/>
                      </a:lnTo>
                      <a:lnTo>
                        <a:pt x="30" y="533"/>
                      </a:lnTo>
                      <a:lnTo>
                        <a:pt x="12" y="611"/>
                      </a:lnTo>
                      <a:lnTo>
                        <a:pt x="6" y="695"/>
                      </a:lnTo>
                      <a:lnTo>
                        <a:pt x="0" y="779"/>
                      </a:lnTo>
                      <a:lnTo>
                        <a:pt x="6" y="875"/>
                      </a:lnTo>
                      <a:lnTo>
                        <a:pt x="18" y="971"/>
                      </a:lnTo>
                      <a:lnTo>
                        <a:pt x="36" y="1067"/>
                      </a:lnTo>
                      <a:lnTo>
                        <a:pt x="60" y="1169"/>
                      </a:lnTo>
                      <a:lnTo>
                        <a:pt x="96" y="1271"/>
                      </a:lnTo>
                      <a:lnTo>
                        <a:pt x="132" y="1373"/>
                      </a:lnTo>
                      <a:lnTo>
                        <a:pt x="180" y="1474"/>
                      </a:lnTo>
                      <a:lnTo>
                        <a:pt x="233" y="1582"/>
                      </a:lnTo>
                      <a:lnTo>
                        <a:pt x="287" y="1684"/>
                      </a:lnTo>
                      <a:lnTo>
                        <a:pt x="353" y="1786"/>
                      </a:lnTo>
                      <a:lnTo>
                        <a:pt x="496" y="1990"/>
                      </a:lnTo>
                      <a:lnTo>
                        <a:pt x="664" y="2188"/>
                      </a:lnTo>
                      <a:lnTo>
                        <a:pt x="849" y="2380"/>
                      </a:lnTo>
                      <a:lnTo>
                        <a:pt x="981" y="2500"/>
                      </a:lnTo>
                      <a:lnTo>
                        <a:pt x="1112" y="2607"/>
                      </a:lnTo>
                      <a:lnTo>
                        <a:pt x="1244" y="2709"/>
                      </a:lnTo>
                      <a:lnTo>
                        <a:pt x="1381" y="2805"/>
                      </a:lnTo>
                      <a:lnTo>
                        <a:pt x="1519" y="2889"/>
                      </a:lnTo>
                      <a:lnTo>
                        <a:pt x="1656" y="2961"/>
                      </a:lnTo>
                      <a:lnTo>
                        <a:pt x="1788" y="3021"/>
                      </a:lnTo>
                      <a:lnTo>
                        <a:pt x="1926" y="3075"/>
                      </a:lnTo>
                      <a:lnTo>
                        <a:pt x="1937" y="3075"/>
                      </a:lnTo>
                      <a:lnTo>
                        <a:pt x="1800" y="3021"/>
                      </a:lnTo>
                      <a:lnTo>
                        <a:pt x="1662" y="2961"/>
                      </a:lnTo>
                      <a:lnTo>
                        <a:pt x="1525" y="2889"/>
                      </a:lnTo>
                      <a:lnTo>
                        <a:pt x="1387" y="2805"/>
                      </a:lnTo>
                      <a:lnTo>
                        <a:pt x="1250" y="2709"/>
                      </a:lnTo>
                      <a:lnTo>
                        <a:pt x="1118" y="2607"/>
                      </a:lnTo>
                      <a:lnTo>
                        <a:pt x="981" y="2500"/>
                      </a:lnTo>
                      <a:lnTo>
                        <a:pt x="849" y="2380"/>
                      </a:lnTo>
                      <a:lnTo>
                        <a:pt x="849" y="238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grpSp>
              <p:nvGrpSpPr>
                <p:cNvPr id="38918" name="Group 6"/>
                <p:cNvGrpSpPr>
                  <a:grpSpLocks/>
                </p:cNvGrpSpPr>
                <p:nvPr userDrawn="1"/>
              </p:nvGrpSpPr>
              <p:grpSpPr bwMode="auto">
                <a:xfrm>
                  <a:off x="0" y="522"/>
                  <a:ext cx="4751" cy="3794"/>
                  <a:chOff x="0" y="522"/>
                  <a:chExt cx="4751" cy="3794"/>
                </a:xfrm>
              </p:grpSpPr>
              <p:sp>
                <p:nvSpPr>
                  <p:cNvPr id="38919" name="Freeform 7"/>
                  <p:cNvSpPr>
                    <a:spLocks/>
                  </p:cNvSpPr>
                  <p:nvPr userDrawn="1"/>
                </p:nvSpPr>
                <p:spPr bwMode="hidden">
                  <a:xfrm>
                    <a:off x="400" y="815"/>
                    <a:ext cx="3964" cy="3501"/>
                  </a:xfrm>
                  <a:custGeom>
                    <a:avLst/>
                    <a:gdLst>
                      <a:gd name="T0" fmla="*/ 3946 w 3952"/>
                      <a:gd name="T1" fmla="*/ 2860 h 3501"/>
                      <a:gd name="T2" fmla="*/ 3910 w 3952"/>
                      <a:gd name="T3" fmla="*/ 2614 h 3501"/>
                      <a:gd name="T4" fmla="*/ 3839 w 3952"/>
                      <a:gd name="T5" fmla="*/ 2368 h 3501"/>
                      <a:gd name="T6" fmla="*/ 3731 w 3952"/>
                      <a:gd name="T7" fmla="*/ 2110 h 3501"/>
                      <a:gd name="T8" fmla="*/ 3593 w 3952"/>
                      <a:gd name="T9" fmla="*/ 1853 h 3501"/>
                      <a:gd name="T10" fmla="*/ 3432 w 3952"/>
                      <a:gd name="T11" fmla="*/ 1595 h 3501"/>
                      <a:gd name="T12" fmla="*/ 3241 w 3952"/>
                      <a:gd name="T13" fmla="*/ 1343 h 3501"/>
                      <a:gd name="T14" fmla="*/ 3025 w 3952"/>
                      <a:gd name="T15" fmla="*/ 1103 h 3501"/>
                      <a:gd name="T16" fmla="*/ 2721 w 3952"/>
                      <a:gd name="T17" fmla="*/ 815 h 3501"/>
                      <a:gd name="T18" fmla="*/ 2332 w 3952"/>
                      <a:gd name="T19" fmla="*/ 522 h 3501"/>
                      <a:gd name="T20" fmla="*/ 1943 w 3952"/>
                      <a:gd name="T21" fmla="*/ 288 h 3501"/>
                      <a:gd name="T22" fmla="*/ 1555 w 3952"/>
                      <a:gd name="T23" fmla="*/ 126 h 3501"/>
                      <a:gd name="T24" fmla="*/ 1184 w 3952"/>
                      <a:gd name="T25" fmla="*/ 24 h 3501"/>
                      <a:gd name="T26" fmla="*/ 837 w 3952"/>
                      <a:gd name="T27" fmla="*/ 0 h 3501"/>
                      <a:gd name="T28" fmla="*/ 526 w 3952"/>
                      <a:gd name="T29" fmla="*/ 48 h 3501"/>
                      <a:gd name="T30" fmla="*/ 263 w 3952"/>
                      <a:gd name="T31" fmla="*/ 174 h 3501"/>
                      <a:gd name="T32" fmla="*/ 114 w 3952"/>
                      <a:gd name="T33" fmla="*/ 312 h 3501"/>
                      <a:gd name="T34" fmla="*/ 0 w 3952"/>
                      <a:gd name="T35" fmla="*/ 486 h 3501"/>
                      <a:gd name="T36" fmla="*/ 72 w 3952"/>
                      <a:gd name="T37" fmla="*/ 372 h 3501"/>
                      <a:gd name="T38" fmla="*/ 269 w 3952"/>
                      <a:gd name="T39" fmla="*/ 174 h 3501"/>
                      <a:gd name="T40" fmla="*/ 526 w 3952"/>
                      <a:gd name="T41" fmla="*/ 48 h 3501"/>
                      <a:gd name="T42" fmla="*/ 837 w 3952"/>
                      <a:gd name="T43" fmla="*/ 6 h 3501"/>
                      <a:gd name="T44" fmla="*/ 1184 w 3952"/>
                      <a:gd name="T45" fmla="*/ 30 h 3501"/>
                      <a:gd name="T46" fmla="*/ 1555 w 3952"/>
                      <a:gd name="T47" fmla="*/ 132 h 3501"/>
                      <a:gd name="T48" fmla="*/ 1943 w 3952"/>
                      <a:gd name="T49" fmla="*/ 294 h 3501"/>
                      <a:gd name="T50" fmla="*/ 2332 w 3952"/>
                      <a:gd name="T51" fmla="*/ 528 h 3501"/>
                      <a:gd name="T52" fmla="*/ 2715 w 3952"/>
                      <a:gd name="T53" fmla="*/ 821 h 3501"/>
                      <a:gd name="T54" fmla="*/ 3127 w 3952"/>
                      <a:gd name="T55" fmla="*/ 1223 h 3501"/>
                      <a:gd name="T56" fmla="*/ 3336 w 3952"/>
                      <a:gd name="T57" fmla="*/ 1469 h 3501"/>
                      <a:gd name="T58" fmla="*/ 3510 w 3952"/>
                      <a:gd name="T59" fmla="*/ 1727 h 3501"/>
                      <a:gd name="T60" fmla="*/ 3665 w 3952"/>
                      <a:gd name="T61" fmla="*/ 1984 h 3501"/>
                      <a:gd name="T62" fmla="*/ 3785 w 3952"/>
                      <a:gd name="T63" fmla="*/ 2236 h 3501"/>
                      <a:gd name="T64" fmla="*/ 3875 w 3952"/>
                      <a:gd name="T65" fmla="*/ 2494 h 3501"/>
                      <a:gd name="T66" fmla="*/ 3934 w 3952"/>
                      <a:gd name="T67" fmla="*/ 2740 h 3501"/>
                      <a:gd name="T68" fmla="*/ 3952 w 3952"/>
                      <a:gd name="T69" fmla="*/ 2973 h 3501"/>
                      <a:gd name="T70" fmla="*/ 3922 w 3952"/>
                      <a:gd name="T71" fmla="*/ 3255 h 3501"/>
                      <a:gd name="T72" fmla="*/ 3833 w 3952"/>
                      <a:gd name="T73" fmla="*/ 3501 h 3501"/>
                      <a:gd name="T74" fmla="*/ 3886 w 3952"/>
                      <a:gd name="T75" fmla="*/ 3387 h 3501"/>
                      <a:gd name="T76" fmla="*/ 3946 w 3952"/>
                      <a:gd name="T77" fmla="*/ 3123 h 3501"/>
                      <a:gd name="T78" fmla="*/ 3952 w 3952"/>
                      <a:gd name="T79" fmla="*/ 2973 h 3501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  <a:cxn ang="0">
                        <a:pos x="T66" y="T67"/>
                      </a:cxn>
                      <a:cxn ang="0">
                        <a:pos x="T68" y="T69"/>
                      </a:cxn>
                      <a:cxn ang="0">
                        <a:pos x="T70" y="T71"/>
                      </a:cxn>
                      <a:cxn ang="0">
                        <a:pos x="T72" y="T73"/>
                      </a:cxn>
                      <a:cxn ang="0">
                        <a:pos x="T74" y="T75"/>
                      </a:cxn>
                      <a:cxn ang="0">
                        <a:pos x="T76" y="T77"/>
                      </a:cxn>
                      <a:cxn ang="0">
                        <a:pos x="T78" y="T79"/>
                      </a:cxn>
                    </a:cxnLst>
                    <a:rect l="0" t="0" r="r" b="b"/>
                    <a:pathLst>
                      <a:path w="3952" h="3501">
                        <a:moveTo>
                          <a:pt x="3952" y="2973"/>
                        </a:moveTo>
                        <a:lnTo>
                          <a:pt x="3946" y="2860"/>
                        </a:lnTo>
                        <a:lnTo>
                          <a:pt x="3934" y="2740"/>
                        </a:lnTo>
                        <a:lnTo>
                          <a:pt x="3910" y="2614"/>
                        </a:lnTo>
                        <a:lnTo>
                          <a:pt x="3875" y="2494"/>
                        </a:lnTo>
                        <a:lnTo>
                          <a:pt x="3839" y="2368"/>
                        </a:lnTo>
                        <a:lnTo>
                          <a:pt x="3785" y="2236"/>
                        </a:lnTo>
                        <a:lnTo>
                          <a:pt x="3731" y="2110"/>
                        </a:lnTo>
                        <a:lnTo>
                          <a:pt x="3665" y="1978"/>
                        </a:lnTo>
                        <a:lnTo>
                          <a:pt x="3593" y="1853"/>
                        </a:lnTo>
                        <a:lnTo>
                          <a:pt x="3516" y="1721"/>
                        </a:lnTo>
                        <a:lnTo>
                          <a:pt x="3432" y="1595"/>
                        </a:lnTo>
                        <a:lnTo>
                          <a:pt x="3336" y="1469"/>
                        </a:lnTo>
                        <a:lnTo>
                          <a:pt x="3241" y="1343"/>
                        </a:lnTo>
                        <a:lnTo>
                          <a:pt x="3133" y="1223"/>
                        </a:lnTo>
                        <a:lnTo>
                          <a:pt x="3025" y="1103"/>
                        </a:lnTo>
                        <a:lnTo>
                          <a:pt x="2906" y="983"/>
                        </a:lnTo>
                        <a:lnTo>
                          <a:pt x="2721" y="815"/>
                        </a:lnTo>
                        <a:lnTo>
                          <a:pt x="2529" y="660"/>
                        </a:lnTo>
                        <a:lnTo>
                          <a:pt x="2332" y="522"/>
                        </a:lnTo>
                        <a:lnTo>
                          <a:pt x="2141" y="396"/>
                        </a:lnTo>
                        <a:lnTo>
                          <a:pt x="1943" y="288"/>
                        </a:lnTo>
                        <a:lnTo>
                          <a:pt x="1746" y="198"/>
                        </a:lnTo>
                        <a:lnTo>
                          <a:pt x="1555" y="126"/>
                        </a:lnTo>
                        <a:lnTo>
                          <a:pt x="1363" y="66"/>
                        </a:lnTo>
                        <a:lnTo>
                          <a:pt x="1184" y="24"/>
                        </a:lnTo>
                        <a:lnTo>
                          <a:pt x="1005" y="6"/>
                        </a:lnTo>
                        <a:lnTo>
                          <a:pt x="837" y="0"/>
                        </a:lnTo>
                        <a:lnTo>
                          <a:pt x="676" y="12"/>
                        </a:lnTo>
                        <a:lnTo>
                          <a:pt x="526" y="48"/>
                        </a:lnTo>
                        <a:lnTo>
                          <a:pt x="389" y="102"/>
                        </a:lnTo>
                        <a:lnTo>
                          <a:pt x="263" y="174"/>
                        </a:lnTo>
                        <a:lnTo>
                          <a:pt x="155" y="264"/>
                        </a:lnTo>
                        <a:lnTo>
                          <a:pt x="114" y="312"/>
                        </a:lnTo>
                        <a:lnTo>
                          <a:pt x="72" y="366"/>
                        </a:lnTo>
                        <a:lnTo>
                          <a:pt x="0" y="486"/>
                        </a:lnTo>
                        <a:lnTo>
                          <a:pt x="0" y="498"/>
                        </a:lnTo>
                        <a:lnTo>
                          <a:pt x="72" y="372"/>
                        </a:lnTo>
                        <a:lnTo>
                          <a:pt x="161" y="264"/>
                        </a:lnTo>
                        <a:lnTo>
                          <a:pt x="269" y="174"/>
                        </a:lnTo>
                        <a:lnTo>
                          <a:pt x="395" y="102"/>
                        </a:lnTo>
                        <a:lnTo>
                          <a:pt x="526" y="48"/>
                        </a:lnTo>
                        <a:lnTo>
                          <a:pt x="676" y="18"/>
                        </a:lnTo>
                        <a:lnTo>
                          <a:pt x="837" y="6"/>
                        </a:lnTo>
                        <a:lnTo>
                          <a:pt x="1005" y="6"/>
                        </a:lnTo>
                        <a:lnTo>
                          <a:pt x="1184" y="30"/>
                        </a:lnTo>
                        <a:lnTo>
                          <a:pt x="1363" y="72"/>
                        </a:lnTo>
                        <a:lnTo>
                          <a:pt x="1555" y="132"/>
                        </a:lnTo>
                        <a:lnTo>
                          <a:pt x="1746" y="204"/>
                        </a:lnTo>
                        <a:lnTo>
                          <a:pt x="1943" y="294"/>
                        </a:lnTo>
                        <a:lnTo>
                          <a:pt x="2135" y="402"/>
                        </a:lnTo>
                        <a:lnTo>
                          <a:pt x="2332" y="528"/>
                        </a:lnTo>
                        <a:lnTo>
                          <a:pt x="2523" y="666"/>
                        </a:lnTo>
                        <a:lnTo>
                          <a:pt x="2715" y="821"/>
                        </a:lnTo>
                        <a:lnTo>
                          <a:pt x="2900" y="989"/>
                        </a:lnTo>
                        <a:lnTo>
                          <a:pt x="3127" y="1223"/>
                        </a:lnTo>
                        <a:lnTo>
                          <a:pt x="3235" y="1349"/>
                        </a:lnTo>
                        <a:lnTo>
                          <a:pt x="3336" y="1469"/>
                        </a:lnTo>
                        <a:lnTo>
                          <a:pt x="3426" y="1595"/>
                        </a:lnTo>
                        <a:lnTo>
                          <a:pt x="3510" y="1727"/>
                        </a:lnTo>
                        <a:lnTo>
                          <a:pt x="3593" y="1853"/>
                        </a:lnTo>
                        <a:lnTo>
                          <a:pt x="3665" y="1984"/>
                        </a:lnTo>
                        <a:lnTo>
                          <a:pt x="3731" y="2110"/>
                        </a:lnTo>
                        <a:lnTo>
                          <a:pt x="3785" y="2236"/>
                        </a:lnTo>
                        <a:lnTo>
                          <a:pt x="3833" y="2368"/>
                        </a:lnTo>
                        <a:lnTo>
                          <a:pt x="3875" y="2494"/>
                        </a:lnTo>
                        <a:lnTo>
                          <a:pt x="3910" y="2614"/>
                        </a:lnTo>
                        <a:lnTo>
                          <a:pt x="3934" y="2740"/>
                        </a:lnTo>
                        <a:lnTo>
                          <a:pt x="3946" y="2860"/>
                        </a:lnTo>
                        <a:lnTo>
                          <a:pt x="3952" y="2973"/>
                        </a:lnTo>
                        <a:lnTo>
                          <a:pt x="3946" y="3123"/>
                        </a:lnTo>
                        <a:lnTo>
                          <a:pt x="3922" y="3255"/>
                        </a:lnTo>
                        <a:lnTo>
                          <a:pt x="3886" y="3387"/>
                        </a:lnTo>
                        <a:lnTo>
                          <a:pt x="3833" y="3501"/>
                        </a:lnTo>
                        <a:lnTo>
                          <a:pt x="3833" y="3501"/>
                        </a:lnTo>
                        <a:lnTo>
                          <a:pt x="3886" y="3387"/>
                        </a:lnTo>
                        <a:lnTo>
                          <a:pt x="3928" y="3255"/>
                        </a:lnTo>
                        <a:lnTo>
                          <a:pt x="3946" y="3123"/>
                        </a:lnTo>
                        <a:lnTo>
                          <a:pt x="3952" y="2973"/>
                        </a:lnTo>
                        <a:lnTo>
                          <a:pt x="3952" y="2973"/>
                        </a:lnTo>
                        <a:close/>
                      </a:path>
                    </a:pathLst>
                  </a:custGeom>
                  <a:solidFill>
                    <a:schemeClr val="accent2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38920" name="Freeform 8"/>
                  <p:cNvSpPr>
                    <a:spLocks/>
                  </p:cNvSpPr>
                  <p:nvPr userDrawn="1"/>
                </p:nvSpPr>
                <p:spPr bwMode="hidden">
                  <a:xfrm>
                    <a:off x="406" y="953"/>
                    <a:ext cx="3803" cy="3363"/>
                  </a:xfrm>
                  <a:custGeom>
                    <a:avLst/>
                    <a:gdLst>
                      <a:gd name="T0" fmla="*/ 676 w 3791"/>
                      <a:gd name="T1" fmla="*/ 2416 h 3363"/>
                      <a:gd name="T2" fmla="*/ 419 w 3791"/>
                      <a:gd name="T3" fmla="*/ 2062 h 3363"/>
                      <a:gd name="T4" fmla="*/ 215 w 3791"/>
                      <a:gd name="T5" fmla="*/ 1703 h 3363"/>
                      <a:gd name="T6" fmla="*/ 78 w 3791"/>
                      <a:gd name="T7" fmla="*/ 1343 h 3363"/>
                      <a:gd name="T8" fmla="*/ 12 w 3791"/>
                      <a:gd name="T9" fmla="*/ 1001 h 3363"/>
                      <a:gd name="T10" fmla="*/ 18 w 3791"/>
                      <a:gd name="T11" fmla="*/ 701 h 3363"/>
                      <a:gd name="T12" fmla="*/ 96 w 3791"/>
                      <a:gd name="T13" fmla="*/ 450 h 3363"/>
                      <a:gd name="T14" fmla="*/ 239 w 3791"/>
                      <a:gd name="T15" fmla="*/ 246 h 3363"/>
                      <a:gd name="T16" fmla="*/ 580 w 3791"/>
                      <a:gd name="T17" fmla="*/ 48 h 3363"/>
                      <a:gd name="T18" fmla="*/ 1028 w 3791"/>
                      <a:gd name="T19" fmla="*/ 6 h 3363"/>
                      <a:gd name="T20" fmla="*/ 1543 w 3791"/>
                      <a:gd name="T21" fmla="*/ 120 h 3363"/>
                      <a:gd name="T22" fmla="*/ 2087 w 3791"/>
                      <a:gd name="T23" fmla="*/ 378 h 3363"/>
                      <a:gd name="T24" fmla="*/ 2631 w 3791"/>
                      <a:gd name="T25" fmla="*/ 773 h 3363"/>
                      <a:gd name="T26" fmla="*/ 3115 w 3791"/>
                      <a:gd name="T27" fmla="*/ 1265 h 3363"/>
                      <a:gd name="T28" fmla="*/ 3378 w 3791"/>
                      <a:gd name="T29" fmla="*/ 1625 h 3363"/>
                      <a:gd name="T30" fmla="*/ 3582 w 3791"/>
                      <a:gd name="T31" fmla="*/ 1984 h 3363"/>
                      <a:gd name="T32" fmla="*/ 3719 w 3791"/>
                      <a:gd name="T33" fmla="*/ 2344 h 3363"/>
                      <a:gd name="T34" fmla="*/ 3785 w 3791"/>
                      <a:gd name="T35" fmla="*/ 2686 h 3363"/>
                      <a:gd name="T36" fmla="*/ 3749 w 3791"/>
                      <a:gd name="T37" fmla="*/ 3105 h 3363"/>
                      <a:gd name="T38" fmla="*/ 3629 w 3791"/>
                      <a:gd name="T39" fmla="*/ 3363 h 3363"/>
                      <a:gd name="T40" fmla="*/ 3779 w 3791"/>
                      <a:gd name="T41" fmla="*/ 2967 h 3363"/>
                      <a:gd name="T42" fmla="*/ 3791 w 3791"/>
                      <a:gd name="T43" fmla="*/ 2794 h 3363"/>
                      <a:gd name="T44" fmla="*/ 3749 w 3791"/>
                      <a:gd name="T45" fmla="*/ 2458 h 3363"/>
                      <a:gd name="T46" fmla="*/ 3635 w 3791"/>
                      <a:gd name="T47" fmla="*/ 2104 h 3363"/>
                      <a:gd name="T48" fmla="*/ 3456 w 3791"/>
                      <a:gd name="T49" fmla="*/ 1739 h 3363"/>
                      <a:gd name="T50" fmla="*/ 3211 w 3791"/>
                      <a:gd name="T51" fmla="*/ 1385 h 3363"/>
                      <a:gd name="T52" fmla="*/ 2804 w 3791"/>
                      <a:gd name="T53" fmla="*/ 929 h 3363"/>
                      <a:gd name="T54" fmla="*/ 2272 w 3791"/>
                      <a:gd name="T55" fmla="*/ 492 h 3363"/>
                      <a:gd name="T56" fmla="*/ 1722 w 3791"/>
                      <a:gd name="T57" fmla="*/ 192 h 3363"/>
                      <a:gd name="T58" fmla="*/ 1190 w 3791"/>
                      <a:gd name="T59" fmla="*/ 24 h 3363"/>
                      <a:gd name="T60" fmla="*/ 717 w 3791"/>
                      <a:gd name="T61" fmla="*/ 12 h 3363"/>
                      <a:gd name="T62" fmla="*/ 335 w 3791"/>
                      <a:gd name="T63" fmla="*/ 162 h 3363"/>
                      <a:gd name="T64" fmla="*/ 132 w 3791"/>
                      <a:gd name="T65" fmla="*/ 378 h 3363"/>
                      <a:gd name="T66" fmla="*/ 36 w 3791"/>
                      <a:gd name="T67" fmla="*/ 612 h 3363"/>
                      <a:gd name="T68" fmla="*/ 0 w 3791"/>
                      <a:gd name="T69" fmla="*/ 893 h 3363"/>
                      <a:gd name="T70" fmla="*/ 42 w 3791"/>
                      <a:gd name="T71" fmla="*/ 1229 h 3363"/>
                      <a:gd name="T72" fmla="*/ 161 w 3791"/>
                      <a:gd name="T73" fmla="*/ 1583 h 3363"/>
                      <a:gd name="T74" fmla="*/ 341 w 3791"/>
                      <a:gd name="T75" fmla="*/ 1942 h 3363"/>
                      <a:gd name="T76" fmla="*/ 580 w 3791"/>
                      <a:gd name="T77" fmla="*/ 2302 h 3363"/>
                      <a:gd name="T78" fmla="*/ 987 w 3791"/>
                      <a:gd name="T79" fmla="*/ 2758 h 3363"/>
                      <a:gd name="T80" fmla="*/ 1596 w 3791"/>
                      <a:gd name="T81" fmla="*/ 3237 h 3363"/>
                      <a:gd name="T82" fmla="*/ 1596 w 3791"/>
                      <a:gd name="T83" fmla="*/ 3237 h 3363"/>
                      <a:gd name="T84" fmla="*/ 993 w 3791"/>
                      <a:gd name="T85" fmla="*/ 2758 h 3363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  <a:cxn ang="0">
                        <a:pos x="T66" y="T67"/>
                      </a:cxn>
                      <a:cxn ang="0">
                        <a:pos x="T68" y="T69"/>
                      </a:cxn>
                      <a:cxn ang="0">
                        <a:pos x="T70" y="T71"/>
                      </a:cxn>
                      <a:cxn ang="0">
                        <a:pos x="T72" y="T73"/>
                      </a:cxn>
                      <a:cxn ang="0">
                        <a:pos x="T74" y="T75"/>
                      </a:cxn>
                      <a:cxn ang="0">
                        <a:pos x="T76" y="T77"/>
                      </a:cxn>
                      <a:cxn ang="0">
                        <a:pos x="T78" y="T79"/>
                      </a:cxn>
                      <a:cxn ang="0">
                        <a:pos x="T80" y="T81"/>
                      </a:cxn>
                      <a:cxn ang="0">
                        <a:pos x="T82" y="T83"/>
                      </a:cxn>
                      <a:cxn ang="0">
                        <a:pos x="T84" y="T85"/>
                      </a:cxn>
                    </a:cxnLst>
                    <a:rect l="0" t="0" r="r" b="b"/>
                    <a:pathLst>
                      <a:path w="3791" h="3363">
                        <a:moveTo>
                          <a:pt x="993" y="2758"/>
                        </a:moveTo>
                        <a:lnTo>
                          <a:pt x="777" y="2536"/>
                        </a:lnTo>
                        <a:lnTo>
                          <a:pt x="676" y="2416"/>
                        </a:lnTo>
                        <a:lnTo>
                          <a:pt x="586" y="2302"/>
                        </a:lnTo>
                        <a:lnTo>
                          <a:pt x="496" y="2182"/>
                        </a:lnTo>
                        <a:lnTo>
                          <a:pt x="419" y="2062"/>
                        </a:lnTo>
                        <a:lnTo>
                          <a:pt x="341" y="1942"/>
                        </a:lnTo>
                        <a:lnTo>
                          <a:pt x="275" y="1822"/>
                        </a:lnTo>
                        <a:lnTo>
                          <a:pt x="215" y="1703"/>
                        </a:lnTo>
                        <a:lnTo>
                          <a:pt x="161" y="1583"/>
                        </a:lnTo>
                        <a:lnTo>
                          <a:pt x="114" y="1463"/>
                        </a:lnTo>
                        <a:lnTo>
                          <a:pt x="78" y="1343"/>
                        </a:lnTo>
                        <a:lnTo>
                          <a:pt x="48" y="1229"/>
                        </a:lnTo>
                        <a:lnTo>
                          <a:pt x="24" y="1115"/>
                        </a:lnTo>
                        <a:lnTo>
                          <a:pt x="12" y="1001"/>
                        </a:lnTo>
                        <a:lnTo>
                          <a:pt x="6" y="893"/>
                        </a:lnTo>
                        <a:lnTo>
                          <a:pt x="12" y="797"/>
                        </a:lnTo>
                        <a:lnTo>
                          <a:pt x="18" y="701"/>
                        </a:lnTo>
                        <a:lnTo>
                          <a:pt x="42" y="612"/>
                        </a:lnTo>
                        <a:lnTo>
                          <a:pt x="66" y="528"/>
                        </a:lnTo>
                        <a:lnTo>
                          <a:pt x="96" y="450"/>
                        </a:lnTo>
                        <a:lnTo>
                          <a:pt x="138" y="378"/>
                        </a:lnTo>
                        <a:lnTo>
                          <a:pt x="185" y="306"/>
                        </a:lnTo>
                        <a:lnTo>
                          <a:pt x="239" y="246"/>
                        </a:lnTo>
                        <a:lnTo>
                          <a:pt x="341" y="162"/>
                        </a:lnTo>
                        <a:lnTo>
                          <a:pt x="454" y="96"/>
                        </a:lnTo>
                        <a:lnTo>
                          <a:pt x="580" y="48"/>
                        </a:lnTo>
                        <a:lnTo>
                          <a:pt x="723" y="18"/>
                        </a:lnTo>
                        <a:lnTo>
                          <a:pt x="867" y="6"/>
                        </a:lnTo>
                        <a:lnTo>
                          <a:pt x="1028" y="6"/>
                        </a:lnTo>
                        <a:lnTo>
                          <a:pt x="1196" y="30"/>
                        </a:lnTo>
                        <a:lnTo>
                          <a:pt x="1363" y="66"/>
                        </a:lnTo>
                        <a:lnTo>
                          <a:pt x="1543" y="120"/>
                        </a:lnTo>
                        <a:lnTo>
                          <a:pt x="1722" y="192"/>
                        </a:lnTo>
                        <a:lnTo>
                          <a:pt x="1901" y="282"/>
                        </a:lnTo>
                        <a:lnTo>
                          <a:pt x="2087" y="378"/>
                        </a:lnTo>
                        <a:lnTo>
                          <a:pt x="2272" y="498"/>
                        </a:lnTo>
                        <a:lnTo>
                          <a:pt x="2451" y="624"/>
                        </a:lnTo>
                        <a:lnTo>
                          <a:pt x="2631" y="773"/>
                        </a:lnTo>
                        <a:lnTo>
                          <a:pt x="2804" y="929"/>
                        </a:lnTo>
                        <a:lnTo>
                          <a:pt x="3019" y="1151"/>
                        </a:lnTo>
                        <a:lnTo>
                          <a:pt x="3115" y="1265"/>
                        </a:lnTo>
                        <a:lnTo>
                          <a:pt x="3211" y="1385"/>
                        </a:lnTo>
                        <a:lnTo>
                          <a:pt x="3295" y="1505"/>
                        </a:lnTo>
                        <a:lnTo>
                          <a:pt x="3378" y="1625"/>
                        </a:lnTo>
                        <a:lnTo>
                          <a:pt x="3450" y="1745"/>
                        </a:lnTo>
                        <a:lnTo>
                          <a:pt x="3522" y="1864"/>
                        </a:lnTo>
                        <a:lnTo>
                          <a:pt x="3582" y="1984"/>
                        </a:lnTo>
                        <a:lnTo>
                          <a:pt x="3635" y="2104"/>
                        </a:lnTo>
                        <a:lnTo>
                          <a:pt x="3677" y="2224"/>
                        </a:lnTo>
                        <a:lnTo>
                          <a:pt x="3719" y="2344"/>
                        </a:lnTo>
                        <a:lnTo>
                          <a:pt x="3749" y="2458"/>
                        </a:lnTo>
                        <a:lnTo>
                          <a:pt x="3773" y="2572"/>
                        </a:lnTo>
                        <a:lnTo>
                          <a:pt x="3785" y="2686"/>
                        </a:lnTo>
                        <a:lnTo>
                          <a:pt x="3791" y="2794"/>
                        </a:lnTo>
                        <a:lnTo>
                          <a:pt x="3779" y="2955"/>
                        </a:lnTo>
                        <a:lnTo>
                          <a:pt x="3749" y="3105"/>
                        </a:lnTo>
                        <a:lnTo>
                          <a:pt x="3695" y="3243"/>
                        </a:lnTo>
                        <a:lnTo>
                          <a:pt x="3623" y="3363"/>
                        </a:lnTo>
                        <a:lnTo>
                          <a:pt x="3629" y="3363"/>
                        </a:lnTo>
                        <a:lnTo>
                          <a:pt x="3701" y="3243"/>
                        </a:lnTo>
                        <a:lnTo>
                          <a:pt x="3749" y="3111"/>
                        </a:lnTo>
                        <a:lnTo>
                          <a:pt x="3779" y="2967"/>
                        </a:lnTo>
                        <a:lnTo>
                          <a:pt x="3791" y="2806"/>
                        </a:lnTo>
                        <a:lnTo>
                          <a:pt x="3791" y="2800"/>
                        </a:lnTo>
                        <a:lnTo>
                          <a:pt x="3791" y="2794"/>
                        </a:lnTo>
                        <a:lnTo>
                          <a:pt x="3785" y="2686"/>
                        </a:lnTo>
                        <a:lnTo>
                          <a:pt x="3773" y="2572"/>
                        </a:lnTo>
                        <a:lnTo>
                          <a:pt x="3749" y="2458"/>
                        </a:lnTo>
                        <a:lnTo>
                          <a:pt x="3719" y="2338"/>
                        </a:lnTo>
                        <a:lnTo>
                          <a:pt x="3683" y="2224"/>
                        </a:lnTo>
                        <a:lnTo>
                          <a:pt x="3635" y="2104"/>
                        </a:lnTo>
                        <a:lnTo>
                          <a:pt x="3582" y="1984"/>
                        </a:lnTo>
                        <a:lnTo>
                          <a:pt x="3522" y="1864"/>
                        </a:lnTo>
                        <a:lnTo>
                          <a:pt x="3456" y="1739"/>
                        </a:lnTo>
                        <a:lnTo>
                          <a:pt x="3378" y="1619"/>
                        </a:lnTo>
                        <a:lnTo>
                          <a:pt x="3300" y="1499"/>
                        </a:lnTo>
                        <a:lnTo>
                          <a:pt x="3211" y="1385"/>
                        </a:lnTo>
                        <a:lnTo>
                          <a:pt x="3121" y="1265"/>
                        </a:lnTo>
                        <a:lnTo>
                          <a:pt x="3019" y="1151"/>
                        </a:lnTo>
                        <a:lnTo>
                          <a:pt x="2804" y="929"/>
                        </a:lnTo>
                        <a:lnTo>
                          <a:pt x="2631" y="767"/>
                        </a:lnTo>
                        <a:lnTo>
                          <a:pt x="2451" y="624"/>
                        </a:lnTo>
                        <a:lnTo>
                          <a:pt x="2272" y="492"/>
                        </a:lnTo>
                        <a:lnTo>
                          <a:pt x="2087" y="378"/>
                        </a:lnTo>
                        <a:lnTo>
                          <a:pt x="1901" y="276"/>
                        </a:lnTo>
                        <a:lnTo>
                          <a:pt x="1722" y="192"/>
                        </a:lnTo>
                        <a:lnTo>
                          <a:pt x="1543" y="120"/>
                        </a:lnTo>
                        <a:lnTo>
                          <a:pt x="1363" y="66"/>
                        </a:lnTo>
                        <a:lnTo>
                          <a:pt x="1190" y="24"/>
                        </a:lnTo>
                        <a:lnTo>
                          <a:pt x="1028" y="6"/>
                        </a:lnTo>
                        <a:lnTo>
                          <a:pt x="867" y="0"/>
                        </a:lnTo>
                        <a:lnTo>
                          <a:pt x="717" y="12"/>
                        </a:lnTo>
                        <a:lnTo>
                          <a:pt x="580" y="42"/>
                        </a:lnTo>
                        <a:lnTo>
                          <a:pt x="448" y="90"/>
                        </a:lnTo>
                        <a:lnTo>
                          <a:pt x="335" y="162"/>
                        </a:lnTo>
                        <a:lnTo>
                          <a:pt x="233" y="246"/>
                        </a:lnTo>
                        <a:lnTo>
                          <a:pt x="179" y="306"/>
                        </a:lnTo>
                        <a:lnTo>
                          <a:pt x="132" y="378"/>
                        </a:lnTo>
                        <a:lnTo>
                          <a:pt x="90" y="450"/>
                        </a:lnTo>
                        <a:lnTo>
                          <a:pt x="60" y="528"/>
                        </a:lnTo>
                        <a:lnTo>
                          <a:pt x="36" y="612"/>
                        </a:lnTo>
                        <a:lnTo>
                          <a:pt x="12" y="701"/>
                        </a:lnTo>
                        <a:lnTo>
                          <a:pt x="6" y="797"/>
                        </a:lnTo>
                        <a:lnTo>
                          <a:pt x="0" y="893"/>
                        </a:lnTo>
                        <a:lnTo>
                          <a:pt x="6" y="1001"/>
                        </a:lnTo>
                        <a:lnTo>
                          <a:pt x="24" y="1115"/>
                        </a:lnTo>
                        <a:lnTo>
                          <a:pt x="42" y="1229"/>
                        </a:lnTo>
                        <a:lnTo>
                          <a:pt x="78" y="1343"/>
                        </a:lnTo>
                        <a:lnTo>
                          <a:pt x="114" y="1463"/>
                        </a:lnTo>
                        <a:lnTo>
                          <a:pt x="161" y="1583"/>
                        </a:lnTo>
                        <a:lnTo>
                          <a:pt x="215" y="1703"/>
                        </a:lnTo>
                        <a:lnTo>
                          <a:pt x="275" y="1822"/>
                        </a:lnTo>
                        <a:lnTo>
                          <a:pt x="341" y="1942"/>
                        </a:lnTo>
                        <a:lnTo>
                          <a:pt x="413" y="2062"/>
                        </a:lnTo>
                        <a:lnTo>
                          <a:pt x="496" y="2182"/>
                        </a:lnTo>
                        <a:lnTo>
                          <a:pt x="580" y="2302"/>
                        </a:lnTo>
                        <a:lnTo>
                          <a:pt x="676" y="2422"/>
                        </a:lnTo>
                        <a:lnTo>
                          <a:pt x="771" y="2536"/>
                        </a:lnTo>
                        <a:lnTo>
                          <a:pt x="987" y="2758"/>
                        </a:lnTo>
                        <a:lnTo>
                          <a:pt x="1184" y="2931"/>
                        </a:lnTo>
                        <a:lnTo>
                          <a:pt x="1387" y="3093"/>
                        </a:lnTo>
                        <a:lnTo>
                          <a:pt x="1596" y="3237"/>
                        </a:lnTo>
                        <a:lnTo>
                          <a:pt x="1800" y="3363"/>
                        </a:lnTo>
                        <a:lnTo>
                          <a:pt x="1806" y="3363"/>
                        </a:lnTo>
                        <a:lnTo>
                          <a:pt x="1596" y="3237"/>
                        </a:lnTo>
                        <a:lnTo>
                          <a:pt x="1393" y="3093"/>
                        </a:lnTo>
                        <a:lnTo>
                          <a:pt x="1190" y="2931"/>
                        </a:lnTo>
                        <a:lnTo>
                          <a:pt x="993" y="2758"/>
                        </a:lnTo>
                        <a:lnTo>
                          <a:pt x="993" y="2758"/>
                        </a:lnTo>
                        <a:close/>
                      </a:path>
                    </a:pathLst>
                  </a:custGeom>
                  <a:solidFill>
                    <a:schemeClr val="accent2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38921" name="Freeform 9"/>
                  <p:cNvSpPr>
                    <a:spLocks/>
                  </p:cNvSpPr>
                  <p:nvPr userDrawn="1"/>
                </p:nvSpPr>
                <p:spPr bwMode="hidden">
                  <a:xfrm>
                    <a:off x="514" y="1091"/>
                    <a:ext cx="3538" cy="3225"/>
                  </a:xfrm>
                  <a:custGeom>
                    <a:avLst/>
                    <a:gdLst>
                      <a:gd name="T0" fmla="*/ 538 w 3527"/>
                      <a:gd name="T1" fmla="*/ 2146 h 3225"/>
                      <a:gd name="T2" fmla="*/ 317 w 3527"/>
                      <a:gd name="T3" fmla="*/ 1816 h 3225"/>
                      <a:gd name="T4" fmla="*/ 149 w 3527"/>
                      <a:gd name="T5" fmla="*/ 1481 h 3225"/>
                      <a:gd name="T6" fmla="*/ 41 w 3527"/>
                      <a:gd name="T7" fmla="*/ 1151 h 3225"/>
                      <a:gd name="T8" fmla="*/ 0 w 3527"/>
                      <a:gd name="T9" fmla="*/ 839 h 3225"/>
                      <a:gd name="T10" fmla="*/ 30 w 3527"/>
                      <a:gd name="T11" fmla="*/ 575 h 3225"/>
                      <a:gd name="T12" fmla="*/ 125 w 3527"/>
                      <a:gd name="T13" fmla="*/ 354 h 3225"/>
                      <a:gd name="T14" fmla="*/ 317 w 3527"/>
                      <a:gd name="T15" fmla="*/ 150 h 3225"/>
                      <a:gd name="T16" fmla="*/ 669 w 3527"/>
                      <a:gd name="T17" fmla="*/ 12 h 3225"/>
                      <a:gd name="T18" fmla="*/ 1112 w 3527"/>
                      <a:gd name="T19" fmla="*/ 24 h 3225"/>
                      <a:gd name="T20" fmla="*/ 1608 w 3527"/>
                      <a:gd name="T21" fmla="*/ 174 h 3225"/>
                      <a:gd name="T22" fmla="*/ 2116 w 3527"/>
                      <a:gd name="T23" fmla="*/ 456 h 3225"/>
                      <a:gd name="T24" fmla="*/ 2613 w 3527"/>
                      <a:gd name="T25" fmla="*/ 857 h 3225"/>
                      <a:gd name="T26" fmla="*/ 3073 w 3527"/>
                      <a:gd name="T27" fmla="*/ 1391 h 3225"/>
                      <a:gd name="T28" fmla="*/ 3276 w 3527"/>
                      <a:gd name="T29" fmla="*/ 1726 h 3225"/>
                      <a:gd name="T30" fmla="*/ 3426 w 3527"/>
                      <a:gd name="T31" fmla="*/ 2062 h 3225"/>
                      <a:gd name="T32" fmla="*/ 3509 w 3527"/>
                      <a:gd name="T33" fmla="*/ 2386 h 3225"/>
                      <a:gd name="T34" fmla="*/ 3521 w 3527"/>
                      <a:gd name="T35" fmla="*/ 2680 h 3225"/>
                      <a:gd name="T36" fmla="*/ 3474 w 3527"/>
                      <a:gd name="T37" fmla="*/ 2931 h 3225"/>
                      <a:gd name="T38" fmla="*/ 3360 w 3527"/>
                      <a:gd name="T39" fmla="*/ 3141 h 3225"/>
                      <a:gd name="T40" fmla="*/ 3282 w 3527"/>
                      <a:gd name="T41" fmla="*/ 3225 h 3225"/>
                      <a:gd name="T42" fmla="*/ 3312 w 3527"/>
                      <a:gd name="T43" fmla="*/ 3201 h 3225"/>
                      <a:gd name="T44" fmla="*/ 3444 w 3527"/>
                      <a:gd name="T45" fmla="*/ 3009 h 3225"/>
                      <a:gd name="T46" fmla="*/ 3515 w 3527"/>
                      <a:gd name="T47" fmla="*/ 2769 h 3225"/>
                      <a:gd name="T48" fmla="*/ 3521 w 3527"/>
                      <a:gd name="T49" fmla="*/ 2488 h 3225"/>
                      <a:gd name="T50" fmla="*/ 3462 w 3527"/>
                      <a:gd name="T51" fmla="*/ 2170 h 3225"/>
                      <a:gd name="T52" fmla="*/ 3336 w 3527"/>
                      <a:gd name="T53" fmla="*/ 1834 h 3225"/>
                      <a:gd name="T54" fmla="*/ 3145 w 3527"/>
                      <a:gd name="T55" fmla="*/ 1499 h 3225"/>
                      <a:gd name="T56" fmla="*/ 2816 w 3527"/>
                      <a:gd name="T57" fmla="*/ 1061 h 3225"/>
                      <a:gd name="T58" fmla="*/ 2284 w 3527"/>
                      <a:gd name="T59" fmla="*/ 575 h 3225"/>
                      <a:gd name="T60" fmla="*/ 1775 w 3527"/>
                      <a:gd name="T61" fmla="*/ 252 h 3225"/>
                      <a:gd name="T62" fmla="*/ 1273 w 3527"/>
                      <a:gd name="T63" fmla="*/ 60 h 3225"/>
                      <a:gd name="T64" fmla="*/ 807 w 3527"/>
                      <a:gd name="T65" fmla="*/ 0 h 3225"/>
                      <a:gd name="T66" fmla="*/ 418 w 3527"/>
                      <a:gd name="T67" fmla="*/ 84 h 3225"/>
                      <a:gd name="T68" fmla="*/ 167 w 3527"/>
                      <a:gd name="T69" fmla="*/ 288 h 3225"/>
                      <a:gd name="T70" fmla="*/ 53 w 3527"/>
                      <a:gd name="T71" fmla="*/ 498 h 3225"/>
                      <a:gd name="T72" fmla="*/ 0 w 3527"/>
                      <a:gd name="T73" fmla="*/ 749 h 3225"/>
                      <a:gd name="T74" fmla="*/ 18 w 3527"/>
                      <a:gd name="T75" fmla="*/ 1043 h 3225"/>
                      <a:gd name="T76" fmla="*/ 101 w 3527"/>
                      <a:gd name="T77" fmla="*/ 1373 h 3225"/>
                      <a:gd name="T78" fmla="*/ 251 w 3527"/>
                      <a:gd name="T79" fmla="*/ 1708 h 3225"/>
                      <a:gd name="T80" fmla="*/ 454 w 3527"/>
                      <a:gd name="T81" fmla="*/ 2038 h 3225"/>
                      <a:gd name="T82" fmla="*/ 914 w 3527"/>
                      <a:gd name="T83" fmla="*/ 2572 h 3225"/>
                      <a:gd name="T84" fmla="*/ 1255 w 3527"/>
                      <a:gd name="T85" fmla="*/ 2865 h 3225"/>
                      <a:gd name="T86" fmla="*/ 1608 w 3527"/>
                      <a:gd name="T87" fmla="*/ 3099 h 3225"/>
                      <a:gd name="T88" fmla="*/ 1853 w 3527"/>
                      <a:gd name="T89" fmla="*/ 3225 h 3225"/>
                      <a:gd name="T90" fmla="*/ 1494 w 3527"/>
                      <a:gd name="T91" fmla="*/ 3027 h 3225"/>
                      <a:gd name="T92" fmla="*/ 1142 w 3527"/>
                      <a:gd name="T93" fmla="*/ 2769 h 322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  <a:cxn ang="0">
                        <a:pos x="T66" y="T67"/>
                      </a:cxn>
                      <a:cxn ang="0">
                        <a:pos x="T68" y="T69"/>
                      </a:cxn>
                      <a:cxn ang="0">
                        <a:pos x="T70" y="T71"/>
                      </a:cxn>
                      <a:cxn ang="0">
                        <a:pos x="T72" y="T73"/>
                      </a:cxn>
                      <a:cxn ang="0">
                        <a:pos x="T74" y="T75"/>
                      </a:cxn>
                      <a:cxn ang="0">
                        <a:pos x="T76" y="T77"/>
                      </a:cxn>
                      <a:cxn ang="0">
                        <a:pos x="T78" y="T79"/>
                      </a:cxn>
                      <a:cxn ang="0">
                        <a:pos x="T80" y="T81"/>
                      </a:cxn>
                      <a:cxn ang="0">
                        <a:pos x="T82" y="T83"/>
                      </a:cxn>
                      <a:cxn ang="0">
                        <a:pos x="T84" y="T85"/>
                      </a:cxn>
                      <a:cxn ang="0">
                        <a:pos x="T86" y="T87"/>
                      </a:cxn>
                      <a:cxn ang="0">
                        <a:pos x="T88" y="T89"/>
                      </a:cxn>
                      <a:cxn ang="0">
                        <a:pos x="T90" y="T91"/>
                      </a:cxn>
                      <a:cxn ang="0">
                        <a:pos x="T92" y="T93"/>
                      </a:cxn>
                    </a:cxnLst>
                    <a:rect l="0" t="0" r="r" b="b"/>
                    <a:pathLst>
                      <a:path w="3527" h="3225">
                        <a:moveTo>
                          <a:pt x="914" y="2572"/>
                        </a:moveTo>
                        <a:lnTo>
                          <a:pt x="717" y="2362"/>
                        </a:lnTo>
                        <a:lnTo>
                          <a:pt x="538" y="2146"/>
                        </a:lnTo>
                        <a:lnTo>
                          <a:pt x="460" y="2038"/>
                        </a:lnTo>
                        <a:lnTo>
                          <a:pt x="382" y="1930"/>
                        </a:lnTo>
                        <a:lnTo>
                          <a:pt x="317" y="1816"/>
                        </a:lnTo>
                        <a:lnTo>
                          <a:pt x="251" y="1702"/>
                        </a:lnTo>
                        <a:lnTo>
                          <a:pt x="197" y="1589"/>
                        </a:lnTo>
                        <a:lnTo>
                          <a:pt x="149" y="1481"/>
                        </a:lnTo>
                        <a:lnTo>
                          <a:pt x="107" y="1367"/>
                        </a:lnTo>
                        <a:lnTo>
                          <a:pt x="71" y="1259"/>
                        </a:lnTo>
                        <a:lnTo>
                          <a:pt x="41" y="1151"/>
                        </a:lnTo>
                        <a:lnTo>
                          <a:pt x="18" y="1043"/>
                        </a:lnTo>
                        <a:lnTo>
                          <a:pt x="6" y="941"/>
                        </a:lnTo>
                        <a:lnTo>
                          <a:pt x="0" y="839"/>
                        </a:lnTo>
                        <a:lnTo>
                          <a:pt x="6" y="749"/>
                        </a:lnTo>
                        <a:lnTo>
                          <a:pt x="12" y="659"/>
                        </a:lnTo>
                        <a:lnTo>
                          <a:pt x="30" y="575"/>
                        </a:lnTo>
                        <a:lnTo>
                          <a:pt x="59" y="498"/>
                        </a:lnTo>
                        <a:lnTo>
                          <a:pt x="89" y="420"/>
                        </a:lnTo>
                        <a:lnTo>
                          <a:pt x="125" y="354"/>
                        </a:lnTo>
                        <a:lnTo>
                          <a:pt x="173" y="288"/>
                        </a:lnTo>
                        <a:lnTo>
                          <a:pt x="221" y="228"/>
                        </a:lnTo>
                        <a:lnTo>
                          <a:pt x="317" y="150"/>
                        </a:lnTo>
                        <a:lnTo>
                          <a:pt x="424" y="90"/>
                        </a:lnTo>
                        <a:lnTo>
                          <a:pt x="544" y="42"/>
                        </a:lnTo>
                        <a:lnTo>
                          <a:pt x="669" y="12"/>
                        </a:lnTo>
                        <a:lnTo>
                          <a:pt x="813" y="0"/>
                        </a:lnTo>
                        <a:lnTo>
                          <a:pt x="956" y="6"/>
                        </a:lnTo>
                        <a:lnTo>
                          <a:pt x="1112" y="24"/>
                        </a:lnTo>
                        <a:lnTo>
                          <a:pt x="1273" y="60"/>
                        </a:lnTo>
                        <a:lnTo>
                          <a:pt x="1441" y="114"/>
                        </a:lnTo>
                        <a:lnTo>
                          <a:pt x="1608" y="174"/>
                        </a:lnTo>
                        <a:lnTo>
                          <a:pt x="1775" y="258"/>
                        </a:lnTo>
                        <a:lnTo>
                          <a:pt x="1949" y="348"/>
                        </a:lnTo>
                        <a:lnTo>
                          <a:pt x="2116" y="456"/>
                        </a:lnTo>
                        <a:lnTo>
                          <a:pt x="2284" y="575"/>
                        </a:lnTo>
                        <a:lnTo>
                          <a:pt x="2451" y="713"/>
                        </a:lnTo>
                        <a:lnTo>
                          <a:pt x="2613" y="857"/>
                        </a:lnTo>
                        <a:lnTo>
                          <a:pt x="2810" y="1067"/>
                        </a:lnTo>
                        <a:lnTo>
                          <a:pt x="2989" y="1283"/>
                        </a:lnTo>
                        <a:lnTo>
                          <a:pt x="3073" y="1391"/>
                        </a:lnTo>
                        <a:lnTo>
                          <a:pt x="3145" y="1505"/>
                        </a:lnTo>
                        <a:lnTo>
                          <a:pt x="3216" y="1612"/>
                        </a:lnTo>
                        <a:lnTo>
                          <a:pt x="3276" y="1726"/>
                        </a:lnTo>
                        <a:lnTo>
                          <a:pt x="3330" y="1840"/>
                        </a:lnTo>
                        <a:lnTo>
                          <a:pt x="3384" y="1948"/>
                        </a:lnTo>
                        <a:lnTo>
                          <a:pt x="3426" y="2062"/>
                        </a:lnTo>
                        <a:lnTo>
                          <a:pt x="3462" y="2170"/>
                        </a:lnTo>
                        <a:lnTo>
                          <a:pt x="3491" y="2278"/>
                        </a:lnTo>
                        <a:lnTo>
                          <a:pt x="3509" y="2386"/>
                        </a:lnTo>
                        <a:lnTo>
                          <a:pt x="3521" y="2488"/>
                        </a:lnTo>
                        <a:lnTo>
                          <a:pt x="3527" y="2590"/>
                        </a:lnTo>
                        <a:lnTo>
                          <a:pt x="3521" y="2680"/>
                        </a:lnTo>
                        <a:lnTo>
                          <a:pt x="3515" y="2769"/>
                        </a:lnTo>
                        <a:lnTo>
                          <a:pt x="3497" y="2853"/>
                        </a:lnTo>
                        <a:lnTo>
                          <a:pt x="3474" y="2931"/>
                        </a:lnTo>
                        <a:lnTo>
                          <a:pt x="3438" y="3009"/>
                        </a:lnTo>
                        <a:lnTo>
                          <a:pt x="3402" y="3075"/>
                        </a:lnTo>
                        <a:lnTo>
                          <a:pt x="3360" y="3141"/>
                        </a:lnTo>
                        <a:lnTo>
                          <a:pt x="3306" y="3201"/>
                        </a:lnTo>
                        <a:lnTo>
                          <a:pt x="3294" y="3213"/>
                        </a:lnTo>
                        <a:lnTo>
                          <a:pt x="3282" y="3225"/>
                        </a:lnTo>
                        <a:lnTo>
                          <a:pt x="3288" y="3225"/>
                        </a:lnTo>
                        <a:lnTo>
                          <a:pt x="3300" y="3213"/>
                        </a:lnTo>
                        <a:lnTo>
                          <a:pt x="3312" y="3201"/>
                        </a:lnTo>
                        <a:lnTo>
                          <a:pt x="3366" y="3141"/>
                        </a:lnTo>
                        <a:lnTo>
                          <a:pt x="3408" y="3075"/>
                        </a:lnTo>
                        <a:lnTo>
                          <a:pt x="3444" y="3009"/>
                        </a:lnTo>
                        <a:lnTo>
                          <a:pt x="3474" y="2931"/>
                        </a:lnTo>
                        <a:lnTo>
                          <a:pt x="3497" y="2853"/>
                        </a:lnTo>
                        <a:lnTo>
                          <a:pt x="3515" y="2769"/>
                        </a:lnTo>
                        <a:lnTo>
                          <a:pt x="3527" y="2680"/>
                        </a:lnTo>
                        <a:lnTo>
                          <a:pt x="3527" y="2590"/>
                        </a:lnTo>
                        <a:lnTo>
                          <a:pt x="3521" y="2488"/>
                        </a:lnTo>
                        <a:lnTo>
                          <a:pt x="3509" y="2386"/>
                        </a:lnTo>
                        <a:lnTo>
                          <a:pt x="3491" y="2278"/>
                        </a:lnTo>
                        <a:lnTo>
                          <a:pt x="3462" y="2170"/>
                        </a:lnTo>
                        <a:lnTo>
                          <a:pt x="3426" y="2056"/>
                        </a:lnTo>
                        <a:lnTo>
                          <a:pt x="3384" y="1948"/>
                        </a:lnTo>
                        <a:lnTo>
                          <a:pt x="3336" y="1834"/>
                        </a:lnTo>
                        <a:lnTo>
                          <a:pt x="3276" y="1726"/>
                        </a:lnTo>
                        <a:lnTo>
                          <a:pt x="3216" y="1612"/>
                        </a:lnTo>
                        <a:lnTo>
                          <a:pt x="3145" y="1499"/>
                        </a:lnTo>
                        <a:lnTo>
                          <a:pt x="3073" y="1391"/>
                        </a:lnTo>
                        <a:lnTo>
                          <a:pt x="2989" y="1277"/>
                        </a:lnTo>
                        <a:lnTo>
                          <a:pt x="2816" y="1061"/>
                        </a:lnTo>
                        <a:lnTo>
                          <a:pt x="2613" y="857"/>
                        </a:lnTo>
                        <a:lnTo>
                          <a:pt x="2451" y="707"/>
                        </a:lnTo>
                        <a:lnTo>
                          <a:pt x="2284" y="575"/>
                        </a:lnTo>
                        <a:lnTo>
                          <a:pt x="2116" y="456"/>
                        </a:lnTo>
                        <a:lnTo>
                          <a:pt x="1949" y="348"/>
                        </a:lnTo>
                        <a:lnTo>
                          <a:pt x="1775" y="252"/>
                        </a:lnTo>
                        <a:lnTo>
                          <a:pt x="1608" y="174"/>
                        </a:lnTo>
                        <a:lnTo>
                          <a:pt x="1435" y="108"/>
                        </a:lnTo>
                        <a:lnTo>
                          <a:pt x="1273" y="60"/>
                        </a:lnTo>
                        <a:lnTo>
                          <a:pt x="1112" y="24"/>
                        </a:lnTo>
                        <a:lnTo>
                          <a:pt x="956" y="0"/>
                        </a:lnTo>
                        <a:lnTo>
                          <a:pt x="807" y="0"/>
                        </a:lnTo>
                        <a:lnTo>
                          <a:pt x="669" y="12"/>
                        </a:lnTo>
                        <a:lnTo>
                          <a:pt x="538" y="42"/>
                        </a:lnTo>
                        <a:lnTo>
                          <a:pt x="418" y="84"/>
                        </a:lnTo>
                        <a:lnTo>
                          <a:pt x="311" y="150"/>
                        </a:lnTo>
                        <a:lnTo>
                          <a:pt x="215" y="228"/>
                        </a:lnTo>
                        <a:lnTo>
                          <a:pt x="167" y="288"/>
                        </a:lnTo>
                        <a:lnTo>
                          <a:pt x="119" y="354"/>
                        </a:lnTo>
                        <a:lnTo>
                          <a:pt x="83" y="420"/>
                        </a:lnTo>
                        <a:lnTo>
                          <a:pt x="53" y="498"/>
                        </a:lnTo>
                        <a:lnTo>
                          <a:pt x="30" y="575"/>
                        </a:lnTo>
                        <a:lnTo>
                          <a:pt x="12" y="659"/>
                        </a:lnTo>
                        <a:lnTo>
                          <a:pt x="0" y="749"/>
                        </a:lnTo>
                        <a:lnTo>
                          <a:pt x="0" y="839"/>
                        </a:lnTo>
                        <a:lnTo>
                          <a:pt x="6" y="941"/>
                        </a:lnTo>
                        <a:lnTo>
                          <a:pt x="18" y="1043"/>
                        </a:lnTo>
                        <a:lnTo>
                          <a:pt x="35" y="1151"/>
                        </a:lnTo>
                        <a:lnTo>
                          <a:pt x="65" y="1259"/>
                        </a:lnTo>
                        <a:lnTo>
                          <a:pt x="101" y="1373"/>
                        </a:lnTo>
                        <a:lnTo>
                          <a:pt x="143" y="1481"/>
                        </a:lnTo>
                        <a:lnTo>
                          <a:pt x="191" y="1595"/>
                        </a:lnTo>
                        <a:lnTo>
                          <a:pt x="251" y="1708"/>
                        </a:lnTo>
                        <a:lnTo>
                          <a:pt x="311" y="1816"/>
                        </a:lnTo>
                        <a:lnTo>
                          <a:pt x="382" y="1930"/>
                        </a:lnTo>
                        <a:lnTo>
                          <a:pt x="454" y="2038"/>
                        </a:lnTo>
                        <a:lnTo>
                          <a:pt x="538" y="2152"/>
                        </a:lnTo>
                        <a:lnTo>
                          <a:pt x="717" y="2368"/>
                        </a:lnTo>
                        <a:lnTo>
                          <a:pt x="914" y="2572"/>
                        </a:lnTo>
                        <a:lnTo>
                          <a:pt x="1028" y="2674"/>
                        </a:lnTo>
                        <a:lnTo>
                          <a:pt x="1142" y="2775"/>
                        </a:lnTo>
                        <a:lnTo>
                          <a:pt x="1255" y="2865"/>
                        </a:lnTo>
                        <a:lnTo>
                          <a:pt x="1369" y="2949"/>
                        </a:lnTo>
                        <a:lnTo>
                          <a:pt x="1488" y="3027"/>
                        </a:lnTo>
                        <a:lnTo>
                          <a:pt x="1608" y="3099"/>
                        </a:lnTo>
                        <a:lnTo>
                          <a:pt x="1722" y="3165"/>
                        </a:lnTo>
                        <a:lnTo>
                          <a:pt x="1841" y="3225"/>
                        </a:lnTo>
                        <a:lnTo>
                          <a:pt x="1853" y="3225"/>
                        </a:lnTo>
                        <a:lnTo>
                          <a:pt x="1734" y="3165"/>
                        </a:lnTo>
                        <a:lnTo>
                          <a:pt x="1614" y="3099"/>
                        </a:lnTo>
                        <a:lnTo>
                          <a:pt x="1494" y="3027"/>
                        </a:lnTo>
                        <a:lnTo>
                          <a:pt x="1375" y="2949"/>
                        </a:lnTo>
                        <a:lnTo>
                          <a:pt x="1261" y="2865"/>
                        </a:lnTo>
                        <a:lnTo>
                          <a:pt x="1142" y="2769"/>
                        </a:lnTo>
                        <a:lnTo>
                          <a:pt x="914" y="2572"/>
                        </a:lnTo>
                        <a:lnTo>
                          <a:pt x="914" y="2572"/>
                        </a:lnTo>
                        <a:close/>
                      </a:path>
                    </a:pathLst>
                  </a:custGeom>
                  <a:solidFill>
                    <a:schemeClr val="accent2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grpSp>
                <p:nvGrpSpPr>
                  <p:cNvPr id="38922" name="Group 10"/>
                  <p:cNvGrpSpPr>
                    <a:grpSpLocks/>
                  </p:cNvGrpSpPr>
                  <p:nvPr userDrawn="1"/>
                </p:nvGrpSpPr>
                <p:grpSpPr bwMode="auto">
                  <a:xfrm>
                    <a:off x="0" y="522"/>
                    <a:ext cx="4751" cy="3794"/>
                    <a:chOff x="0" y="522"/>
                    <a:chExt cx="4751" cy="3794"/>
                  </a:xfrm>
                </p:grpSpPr>
                <p:sp>
                  <p:nvSpPr>
                    <p:cNvPr id="38923" name="Freeform 11"/>
                    <p:cNvSpPr>
                      <a:spLocks/>
                    </p:cNvSpPr>
                    <p:nvPr userDrawn="1"/>
                  </p:nvSpPr>
                  <p:spPr bwMode="hidden">
                    <a:xfrm>
                      <a:off x="400" y="522"/>
                      <a:ext cx="4264" cy="3794"/>
                    </a:xfrm>
                    <a:custGeom>
                      <a:avLst/>
                      <a:gdLst>
                        <a:gd name="T0" fmla="*/ 4245 w 4251"/>
                        <a:gd name="T1" fmla="*/ 3237 h 3794"/>
                        <a:gd name="T2" fmla="*/ 4203 w 4251"/>
                        <a:gd name="T3" fmla="*/ 2961 h 3794"/>
                        <a:gd name="T4" fmla="*/ 4120 w 4251"/>
                        <a:gd name="T5" fmla="*/ 2679 h 3794"/>
                        <a:gd name="T6" fmla="*/ 4000 w 4251"/>
                        <a:gd name="T7" fmla="*/ 2391 h 3794"/>
                        <a:gd name="T8" fmla="*/ 3845 w 4251"/>
                        <a:gd name="T9" fmla="*/ 2098 h 3794"/>
                        <a:gd name="T10" fmla="*/ 3659 w 4251"/>
                        <a:gd name="T11" fmla="*/ 1810 h 3794"/>
                        <a:gd name="T12" fmla="*/ 3438 w 4251"/>
                        <a:gd name="T13" fmla="*/ 1528 h 3794"/>
                        <a:gd name="T14" fmla="*/ 3193 w 4251"/>
                        <a:gd name="T15" fmla="*/ 1252 h 3794"/>
                        <a:gd name="T16" fmla="*/ 2858 w 4251"/>
                        <a:gd name="T17" fmla="*/ 935 h 3794"/>
                        <a:gd name="T18" fmla="*/ 2434 w 4251"/>
                        <a:gd name="T19" fmla="*/ 605 h 3794"/>
                        <a:gd name="T20" fmla="*/ 1991 w 4251"/>
                        <a:gd name="T21" fmla="*/ 341 h 3794"/>
                        <a:gd name="T22" fmla="*/ 1549 w 4251"/>
                        <a:gd name="T23" fmla="*/ 143 h 3794"/>
                        <a:gd name="T24" fmla="*/ 1124 w 4251"/>
                        <a:gd name="T25" fmla="*/ 35 h 3794"/>
                        <a:gd name="T26" fmla="*/ 741 w 4251"/>
                        <a:gd name="T27" fmla="*/ 0 h 3794"/>
                        <a:gd name="T28" fmla="*/ 401 w 4251"/>
                        <a:gd name="T29" fmla="*/ 47 h 3794"/>
                        <a:gd name="T30" fmla="*/ 120 w 4251"/>
                        <a:gd name="T31" fmla="*/ 173 h 3794"/>
                        <a:gd name="T32" fmla="*/ 0 w 4251"/>
                        <a:gd name="T33" fmla="*/ 269 h 3794"/>
                        <a:gd name="T34" fmla="*/ 263 w 4251"/>
                        <a:gd name="T35" fmla="*/ 101 h 3794"/>
                        <a:gd name="T36" fmla="*/ 586 w 4251"/>
                        <a:gd name="T37" fmla="*/ 18 h 3794"/>
                        <a:gd name="T38" fmla="*/ 957 w 4251"/>
                        <a:gd name="T39" fmla="*/ 18 h 3794"/>
                        <a:gd name="T40" fmla="*/ 1357 w 4251"/>
                        <a:gd name="T41" fmla="*/ 95 h 3794"/>
                        <a:gd name="T42" fmla="*/ 1782 w 4251"/>
                        <a:gd name="T43" fmla="*/ 245 h 3794"/>
                        <a:gd name="T44" fmla="*/ 2212 w 4251"/>
                        <a:gd name="T45" fmla="*/ 467 h 3794"/>
                        <a:gd name="T46" fmla="*/ 2643 w 4251"/>
                        <a:gd name="T47" fmla="*/ 761 h 3794"/>
                        <a:gd name="T48" fmla="*/ 3061 w 4251"/>
                        <a:gd name="T49" fmla="*/ 1120 h 3794"/>
                        <a:gd name="T50" fmla="*/ 3318 w 4251"/>
                        <a:gd name="T51" fmla="*/ 1390 h 3794"/>
                        <a:gd name="T52" fmla="*/ 3552 w 4251"/>
                        <a:gd name="T53" fmla="*/ 1666 h 3794"/>
                        <a:gd name="T54" fmla="*/ 3755 w 4251"/>
                        <a:gd name="T55" fmla="*/ 1954 h 3794"/>
                        <a:gd name="T56" fmla="*/ 3922 w 4251"/>
                        <a:gd name="T57" fmla="*/ 2247 h 3794"/>
                        <a:gd name="T58" fmla="*/ 4060 w 4251"/>
                        <a:gd name="T59" fmla="*/ 2535 h 3794"/>
                        <a:gd name="T60" fmla="*/ 4162 w 4251"/>
                        <a:gd name="T61" fmla="*/ 2823 h 3794"/>
                        <a:gd name="T62" fmla="*/ 4221 w 4251"/>
                        <a:gd name="T63" fmla="*/ 3105 h 3794"/>
                        <a:gd name="T64" fmla="*/ 4245 w 4251"/>
                        <a:gd name="T65" fmla="*/ 3368 h 3794"/>
                        <a:gd name="T66" fmla="*/ 4233 w 4251"/>
                        <a:gd name="T67" fmla="*/ 3590 h 3794"/>
                        <a:gd name="T68" fmla="*/ 4185 w 4251"/>
                        <a:gd name="T69" fmla="*/ 3794 h 3794"/>
                        <a:gd name="T70" fmla="*/ 4215 w 4251"/>
                        <a:gd name="T71" fmla="*/ 3692 h 3794"/>
                        <a:gd name="T72" fmla="*/ 4245 w 4251"/>
                        <a:gd name="T73" fmla="*/ 3482 h 3794"/>
                        <a:gd name="T74" fmla="*/ 4251 w 4251"/>
                        <a:gd name="T75" fmla="*/ 3368 h 3794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  <a:cxn ang="0">
                          <a:pos x="T24" y="T25"/>
                        </a:cxn>
                        <a:cxn ang="0">
                          <a:pos x="T26" y="T27"/>
                        </a:cxn>
                        <a:cxn ang="0">
                          <a:pos x="T28" y="T29"/>
                        </a:cxn>
                        <a:cxn ang="0">
                          <a:pos x="T30" y="T31"/>
                        </a:cxn>
                        <a:cxn ang="0">
                          <a:pos x="T32" y="T33"/>
                        </a:cxn>
                        <a:cxn ang="0">
                          <a:pos x="T34" y="T35"/>
                        </a:cxn>
                        <a:cxn ang="0">
                          <a:pos x="T36" y="T37"/>
                        </a:cxn>
                        <a:cxn ang="0">
                          <a:pos x="T38" y="T39"/>
                        </a:cxn>
                        <a:cxn ang="0">
                          <a:pos x="T40" y="T41"/>
                        </a:cxn>
                        <a:cxn ang="0">
                          <a:pos x="T42" y="T43"/>
                        </a:cxn>
                        <a:cxn ang="0">
                          <a:pos x="T44" y="T45"/>
                        </a:cxn>
                        <a:cxn ang="0">
                          <a:pos x="T46" y="T47"/>
                        </a:cxn>
                        <a:cxn ang="0">
                          <a:pos x="T48" y="T49"/>
                        </a:cxn>
                        <a:cxn ang="0">
                          <a:pos x="T50" y="T51"/>
                        </a:cxn>
                        <a:cxn ang="0">
                          <a:pos x="T52" y="T53"/>
                        </a:cxn>
                        <a:cxn ang="0">
                          <a:pos x="T54" y="T55"/>
                        </a:cxn>
                        <a:cxn ang="0">
                          <a:pos x="T56" y="T57"/>
                        </a:cxn>
                        <a:cxn ang="0">
                          <a:pos x="T58" y="T59"/>
                        </a:cxn>
                        <a:cxn ang="0">
                          <a:pos x="T60" y="T61"/>
                        </a:cxn>
                        <a:cxn ang="0">
                          <a:pos x="T62" y="T63"/>
                        </a:cxn>
                        <a:cxn ang="0">
                          <a:pos x="T64" y="T65"/>
                        </a:cxn>
                        <a:cxn ang="0">
                          <a:pos x="T66" y="T67"/>
                        </a:cxn>
                        <a:cxn ang="0">
                          <a:pos x="T68" y="T69"/>
                        </a:cxn>
                        <a:cxn ang="0">
                          <a:pos x="T70" y="T71"/>
                        </a:cxn>
                        <a:cxn ang="0">
                          <a:pos x="T72" y="T73"/>
                        </a:cxn>
                        <a:cxn ang="0">
                          <a:pos x="T74" y="T75"/>
                        </a:cxn>
                      </a:cxnLst>
                      <a:rect l="0" t="0" r="r" b="b"/>
                      <a:pathLst>
                        <a:path w="4251" h="3794">
                          <a:moveTo>
                            <a:pt x="4251" y="3368"/>
                          </a:moveTo>
                          <a:lnTo>
                            <a:pt x="4245" y="3237"/>
                          </a:lnTo>
                          <a:lnTo>
                            <a:pt x="4227" y="3099"/>
                          </a:lnTo>
                          <a:lnTo>
                            <a:pt x="4203" y="2961"/>
                          </a:lnTo>
                          <a:lnTo>
                            <a:pt x="4167" y="2823"/>
                          </a:lnTo>
                          <a:lnTo>
                            <a:pt x="4120" y="2679"/>
                          </a:lnTo>
                          <a:lnTo>
                            <a:pt x="4066" y="2535"/>
                          </a:lnTo>
                          <a:lnTo>
                            <a:pt x="4000" y="2391"/>
                          </a:lnTo>
                          <a:lnTo>
                            <a:pt x="3928" y="2247"/>
                          </a:lnTo>
                          <a:lnTo>
                            <a:pt x="3845" y="2098"/>
                          </a:lnTo>
                          <a:lnTo>
                            <a:pt x="3755" y="1954"/>
                          </a:lnTo>
                          <a:lnTo>
                            <a:pt x="3659" y="1810"/>
                          </a:lnTo>
                          <a:lnTo>
                            <a:pt x="3552" y="1666"/>
                          </a:lnTo>
                          <a:lnTo>
                            <a:pt x="3438" y="1528"/>
                          </a:lnTo>
                          <a:lnTo>
                            <a:pt x="3318" y="1390"/>
                          </a:lnTo>
                          <a:lnTo>
                            <a:pt x="3193" y="1252"/>
                          </a:lnTo>
                          <a:lnTo>
                            <a:pt x="3061" y="1120"/>
                          </a:lnTo>
                          <a:lnTo>
                            <a:pt x="2858" y="935"/>
                          </a:lnTo>
                          <a:lnTo>
                            <a:pt x="2649" y="761"/>
                          </a:lnTo>
                          <a:lnTo>
                            <a:pt x="2434" y="605"/>
                          </a:lnTo>
                          <a:lnTo>
                            <a:pt x="2212" y="467"/>
                          </a:lnTo>
                          <a:lnTo>
                            <a:pt x="1991" y="341"/>
                          </a:lnTo>
                          <a:lnTo>
                            <a:pt x="1770" y="233"/>
                          </a:lnTo>
                          <a:lnTo>
                            <a:pt x="1549" y="143"/>
                          </a:lnTo>
                          <a:lnTo>
                            <a:pt x="1327" y="77"/>
                          </a:lnTo>
                          <a:lnTo>
                            <a:pt x="1124" y="35"/>
                          </a:lnTo>
                          <a:lnTo>
                            <a:pt x="927" y="6"/>
                          </a:lnTo>
                          <a:lnTo>
                            <a:pt x="741" y="0"/>
                          </a:lnTo>
                          <a:lnTo>
                            <a:pt x="568" y="18"/>
                          </a:lnTo>
                          <a:lnTo>
                            <a:pt x="401" y="47"/>
                          </a:lnTo>
                          <a:lnTo>
                            <a:pt x="257" y="101"/>
                          </a:lnTo>
                          <a:lnTo>
                            <a:pt x="120" y="173"/>
                          </a:lnTo>
                          <a:lnTo>
                            <a:pt x="0" y="263"/>
                          </a:lnTo>
                          <a:lnTo>
                            <a:pt x="0" y="269"/>
                          </a:lnTo>
                          <a:lnTo>
                            <a:pt x="126" y="173"/>
                          </a:lnTo>
                          <a:lnTo>
                            <a:pt x="263" y="101"/>
                          </a:lnTo>
                          <a:lnTo>
                            <a:pt x="419" y="47"/>
                          </a:lnTo>
                          <a:lnTo>
                            <a:pt x="586" y="18"/>
                          </a:lnTo>
                          <a:lnTo>
                            <a:pt x="765" y="6"/>
                          </a:lnTo>
                          <a:lnTo>
                            <a:pt x="957" y="18"/>
                          </a:lnTo>
                          <a:lnTo>
                            <a:pt x="1154" y="47"/>
                          </a:lnTo>
                          <a:lnTo>
                            <a:pt x="1357" y="95"/>
                          </a:lnTo>
                          <a:lnTo>
                            <a:pt x="1567" y="161"/>
                          </a:lnTo>
                          <a:lnTo>
                            <a:pt x="1782" y="245"/>
                          </a:lnTo>
                          <a:lnTo>
                            <a:pt x="1997" y="347"/>
                          </a:lnTo>
                          <a:lnTo>
                            <a:pt x="2212" y="467"/>
                          </a:lnTo>
                          <a:lnTo>
                            <a:pt x="2428" y="605"/>
                          </a:lnTo>
                          <a:lnTo>
                            <a:pt x="2643" y="761"/>
                          </a:lnTo>
                          <a:lnTo>
                            <a:pt x="2858" y="935"/>
                          </a:lnTo>
                          <a:lnTo>
                            <a:pt x="3061" y="1120"/>
                          </a:lnTo>
                          <a:lnTo>
                            <a:pt x="3193" y="1252"/>
                          </a:lnTo>
                          <a:lnTo>
                            <a:pt x="3318" y="1390"/>
                          </a:lnTo>
                          <a:lnTo>
                            <a:pt x="3438" y="1528"/>
                          </a:lnTo>
                          <a:lnTo>
                            <a:pt x="3552" y="1666"/>
                          </a:lnTo>
                          <a:lnTo>
                            <a:pt x="3653" y="1810"/>
                          </a:lnTo>
                          <a:lnTo>
                            <a:pt x="3755" y="1954"/>
                          </a:lnTo>
                          <a:lnTo>
                            <a:pt x="3839" y="2104"/>
                          </a:lnTo>
                          <a:lnTo>
                            <a:pt x="3922" y="2247"/>
                          </a:lnTo>
                          <a:lnTo>
                            <a:pt x="3994" y="2391"/>
                          </a:lnTo>
                          <a:lnTo>
                            <a:pt x="4060" y="2535"/>
                          </a:lnTo>
                          <a:lnTo>
                            <a:pt x="4114" y="2679"/>
                          </a:lnTo>
                          <a:lnTo>
                            <a:pt x="4162" y="2823"/>
                          </a:lnTo>
                          <a:lnTo>
                            <a:pt x="4197" y="2967"/>
                          </a:lnTo>
                          <a:lnTo>
                            <a:pt x="4221" y="3105"/>
                          </a:lnTo>
                          <a:lnTo>
                            <a:pt x="4239" y="3237"/>
                          </a:lnTo>
                          <a:lnTo>
                            <a:pt x="4245" y="3368"/>
                          </a:lnTo>
                          <a:lnTo>
                            <a:pt x="4245" y="3482"/>
                          </a:lnTo>
                          <a:lnTo>
                            <a:pt x="4233" y="3590"/>
                          </a:lnTo>
                          <a:lnTo>
                            <a:pt x="4215" y="3692"/>
                          </a:lnTo>
                          <a:lnTo>
                            <a:pt x="4185" y="3794"/>
                          </a:lnTo>
                          <a:lnTo>
                            <a:pt x="4185" y="3794"/>
                          </a:lnTo>
                          <a:lnTo>
                            <a:pt x="4215" y="3692"/>
                          </a:lnTo>
                          <a:lnTo>
                            <a:pt x="4239" y="3590"/>
                          </a:lnTo>
                          <a:lnTo>
                            <a:pt x="4245" y="3482"/>
                          </a:lnTo>
                          <a:lnTo>
                            <a:pt x="4251" y="3368"/>
                          </a:lnTo>
                          <a:lnTo>
                            <a:pt x="4251" y="3368"/>
                          </a:lnTo>
                          <a:close/>
                        </a:path>
                      </a:pathLst>
                    </a:custGeom>
                    <a:solidFill>
                      <a:schemeClr val="accent2"/>
                    </a:soli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grpSp>
                  <p:nvGrpSpPr>
                    <p:cNvPr id="38924" name="Group 12"/>
                    <p:cNvGrpSpPr>
                      <a:grpSpLocks/>
                    </p:cNvGrpSpPr>
                    <p:nvPr userDrawn="1"/>
                  </p:nvGrpSpPr>
                  <p:grpSpPr bwMode="auto">
                    <a:xfrm>
                      <a:off x="0" y="659"/>
                      <a:ext cx="4751" cy="3657"/>
                      <a:chOff x="0" y="659"/>
                      <a:chExt cx="4751" cy="3657"/>
                    </a:xfrm>
                  </p:grpSpPr>
                  <p:sp>
                    <p:nvSpPr>
                      <p:cNvPr id="38925" name="Freeform 13"/>
                      <p:cNvSpPr>
                        <a:spLocks/>
                      </p:cNvSpPr>
                      <p:nvPr userDrawn="1"/>
                    </p:nvSpPr>
                    <p:spPr bwMode="hidden">
                      <a:xfrm>
                        <a:off x="400" y="659"/>
                        <a:ext cx="4121" cy="3657"/>
                      </a:xfrm>
                      <a:custGeom>
                        <a:avLst/>
                        <a:gdLst>
                          <a:gd name="T0" fmla="*/ 161 w 4108"/>
                          <a:gd name="T1" fmla="*/ 186 h 3657"/>
                          <a:gd name="T2" fmla="*/ 442 w 4108"/>
                          <a:gd name="T3" fmla="*/ 54 h 3657"/>
                          <a:gd name="T4" fmla="*/ 771 w 4108"/>
                          <a:gd name="T5" fmla="*/ 6 h 3657"/>
                          <a:gd name="T6" fmla="*/ 1136 w 4108"/>
                          <a:gd name="T7" fmla="*/ 36 h 3657"/>
                          <a:gd name="T8" fmla="*/ 1537 w 4108"/>
                          <a:gd name="T9" fmla="*/ 144 h 3657"/>
                          <a:gd name="T10" fmla="*/ 1949 w 4108"/>
                          <a:gd name="T11" fmla="*/ 324 h 3657"/>
                          <a:gd name="T12" fmla="*/ 2368 w 4108"/>
                          <a:gd name="T13" fmla="*/ 570 h 3657"/>
                          <a:gd name="T14" fmla="*/ 2780 w 4108"/>
                          <a:gd name="T15" fmla="*/ 888 h 3657"/>
                          <a:gd name="T16" fmla="*/ 3103 w 4108"/>
                          <a:gd name="T17" fmla="*/ 1193 h 3657"/>
                          <a:gd name="T18" fmla="*/ 3336 w 4108"/>
                          <a:gd name="T19" fmla="*/ 1451 h 3657"/>
                          <a:gd name="T20" fmla="*/ 3540 w 4108"/>
                          <a:gd name="T21" fmla="*/ 1721 h 3657"/>
                          <a:gd name="T22" fmla="*/ 3719 w 4108"/>
                          <a:gd name="T23" fmla="*/ 1997 h 3657"/>
                          <a:gd name="T24" fmla="*/ 3863 w 4108"/>
                          <a:gd name="T25" fmla="*/ 2272 h 3657"/>
                          <a:gd name="T26" fmla="*/ 3976 w 4108"/>
                          <a:gd name="T27" fmla="*/ 2548 h 3657"/>
                          <a:gd name="T28" fmla="*/ 4060 w 4108"/>
                          <a:gd name="T29" fmla="*/ 2818 h 3657"/>
                          <a:gd name="T30" fmla="*/ 4102 w 4108"/>
                          <a:gd name="T31" fmla="*/ 3070 h 3657"/>
                          <a:gd name="T32" fmla="*/ 4102 w 4108"/>
                          <a:gd name="T33" fmla="*/ 3321 h 3657"/>
                          <a:gd name="T34" fmla="*/ 4060 w 4108"/>
                          <a:gd name="T35" fmla="*/ 3549 h 3657"/>
                          <a:gd name="T36" fmla="*/ 4030 w 4108"/>
                          <a:gd name="T37" fmla="*/ 3657 h 3657"/>
                          <a:gd name="T38" fmla="*/ 4090 w 4108"/>
                          <a:gd name="T39" fmla="*/ 3447 h 3657"/>
                          <a:gd name="T40" fmla="*/ 4108 w 4108"/>
                          <a:gd name="T41" fmla="*/ 3213 h 3657"/>
                          <a:gd name="T42" fmla="*/ 4102 w 4108"/>
                          <a:gd name="T43" fmla="*/ 3070 h 3657"/>
                          <a:gd name="T44" fmla="*/ 4060 w 4108"/>
                          <a:gd name="T45" fmla="*/ 2812 h 3657"/>
                          <a:gd name="T46" fmla="*/ 3982 w 4108"/>
                          <a:gd name="T47" fmla="*/ 2548 h 3657"/>
                          <a:gd name="T48" fmla="*/ 3869 w 4108"/>
                          <a:gd name="T49" fmla="*/ 2272 h 3657"/>
                          <a:gd name="T50" fmla="*/ 3725 w 4108"/>
                          <a:gd name="T51" fmla="*/ 1997 h 3657"/>
                          <a:gd name="T52" fmla="*/ 3546 w 4108"/>
                          <a:gd name="T53" fmla="*/ 1721 h 3657"/>
                          <a:gd name="T54" fmla="*/ 3342 w 4108"/>
                          <a:gd name="T55" fmla="*/ 1451 h 3657"/>
                          <a:gd name="T56" fmla="*/ 3109 w 4108"/>
                          <a:gd name="T57" fmla="*/ 1187 h 3657"/>
                          <a:gd name="T58" fmla="*/ 2792 w 4108"/>
                          <a:gd name="T59" fmla="*/ 888 h 3657"/>
                          <a:gd name="T60" fmla="*/ 2386 w 4108"/>
                          <a:gd name="T61" fmla="*/ 576 h 3657"/>
                          <a:gd name="T62" fmla="*/ 1967 w 4108"/>
                          <a:gd name="T63" fmla="*/ 330 h 3657"/>
                          <a:gd name="T64" fmla="*/ 1543 w 4108"/>
                          <a:gd name="T65" fmla="*/ 144 h 3657"/>
                          <a:gd name="T66" fmla="*/ 1130 w 4108"/>
                          <a:gd name="T67" fmla="*/ 30 h 3657"/>
                          <a:gd name="T68" fmla="*/ 753 w 4108"/>
                          <a:gd name="T69" fmla="*/ 0 h 3657"/>
                          <a:gd name="T70" fmla="*/ 431 w 4108"/>
                          <a:gd name="T71" fmla="*/ 54 h 3657"/>
                          <a:gd name="T72" fmla="*/ 161 w 4108"/>
                          <a:gd name="T73" fmla="*/ 186 h 3657"/>
                          <a:gd name="T74" fmla="*/ 24 w 4108"/>
                          <a:gd name="T75" fmla="*/ 306 h 3657"/>
                          <a:gd name="T76" fmla="*/ 0 w 4108"/>
                          <a:gd name="T77" fmla="*/ 336 h 3657"/>
                          <a:gd name="T78" fmla="*/ 48 w 4108"/>
                          <a:gd name="T79" fmla="*/ 282 h 3657"/>
                        </a:gdLst>
                        <a:ahLst/>
                        <a:cxnLst>
                          <a:cxn ang="0">
                            <a:pos x="T0" y="T1"/>
                          </a:cxn>
                          <a:cxn ang="0">
                            <a:pos x="T2" y="T3"/>
                          </a:cxn>
                          <a:cxn ang="0">
                            <a:pos x="T4" y="T5"/>
                          </a:cxn>
                          <a:cxn ang="0">
                            <a:pos x="T6" y="T7"/>
                          </a:cxn>
                          <a:cxn ang="0">
                            <a:pos x="T8" y="T9"/>
                          </a:cxn>
                          <a:cxn ang="0">
                            <a:pos x="T10" y="T11"/>
                          </a:cxn>
                          <a:cxn ang="0">
                            <a:pos x="T12" y="T13"/>
                          </a:cxn>
                          <a:cxn ang="0">
                            <a:pos x="T14" y="T15"/>
                          </a:cxn>
                          <a:cxn ang="0">
                            <a:pos x="T16" y="T17"/>
                          </a:cxn>
                          <a:cxn ang="0">
                            <a:pos x="T18" y="T19"/>
                          </a:cxn>
                          <a:cxn ang="0">
                            <a:pos x="T20" y="T21"/>
                          </a:cxn>
                          <a:cxn ang="0">
                            <a:pos x="T22" y="T23"/>
                          </a:cxn>
                          <a:cxn ang="0">
                            <a:pos x="T24" y="T25"/>
                          </a:cxn>
                          <a:cxn ang="0">
                            <a:pos x="T26" y="T27"/>
                          </a:cxn>
                          <a:cxn ang="0">
                            <a:pos x="T28" y="T29"/>
                          </a:cxn>
                          <a:cxn ang="0">
                            <a:pos x="T30" y="T31"/>
                          </a:cxn>
                          <a:cxn ang="0">
                            <a:pos x="T32" y="T33"/>
                          </a:cxn>
                          <a:cxn ang="0">
                            <a:pos x="T34" y="T35"/>
                          </a:cxn>
                          <a:cxn ang="0">
                            <a:pos x="T36" y="T37"/>
                          </a:cxn>
                          <a:cxn ang="0">
                            <a:pos x="T38" y="T39"/>
                          </a:cxn>
                          <a:cxn ang="0">
                            <a:pos x="T40" y="T41"/>
                          </a:cxn>
                          <a:cxn ang="0">
                            <a:pos x="T42" y="T43"/>
                          </a:cxn>
                          <a:cxn ang="0">
                            <a:pos x="T44" y="T45"/>
                          </a:cxn>
                          <a:cxn ang="0">
                            <a:pos x="T46" y="T47"/>
                          </a:cxn>
                          <a:cxn ang="0">
                            <a:pos x="T48" y="T49"/>
                          </a:cxn>
                          <a:cxn ang="0">
                            <a:pos x="T50" y="T51"/>
                          </a:cxn>
                          <a:cxn ang="0">
                            <a:pos x="T52" y="T53"/>
                          </a:cxn>
                          <a:cxn ang="0">
                            <a:pos x="T54" y="T55"/>
                          </a:cxn>
                          <a:cxn ang="0">
                            <a:pos x="T56" y="T57"/>
                          </a:cxn>
                          <a:cxn ang="0">
                            <a:pos x="T58" y="T59"/>
                          </a:cxn>
                          <a:cxn ang="0">
                            <a:pos x="T60" y="T61"/>
                          </a:cxn>
                          <a:cxn ang="0">
                            <a:pos x="T62" y="T63"/>
                          </a:cxn>
                          <a:cxn ang="0">
                            <a:pos x="T64" y="T65"/>
                          </a:cxn>
                          <a:cxn ang="0">
                            <a:pos x="T66" y="T67"/>
                          </a:cxn>
                          <a:cxn ang="0">
                            <a:pos x="T68" y="T69"/>
                          </a:cxn>
                          <a:cxn ang="0">
                            <a:pos x="T70" y="T71"/>
                          </a:cxn>
                          <a:cxn ang="0">
                            <a:pos x="T72" y="T73"/>
                          </a:cxn>
                          <a:cxn ang="0">
                            <a:pos x="T74" y="T75"/>
                          </a:cxn>
                          <a:cxn ang="0">
                            <a:pos x="T76" y="T77"/>
                          </a:cxn>
                          <a:cxn ang="0">
                            <a:pos x="T78" y="T79"/>
                          </a:cxn>
                        </a:cxnLst>
                        <a:rect l="0" t="0" r="r" b="b"/>
                        <a:pathLst>
                          <a:path w="4108" h="3657">
                            <a:moveTo>
                              <a:pt x="48" y="282"/>
                            </a:moveTo>
                            <a:lnTo>
                              <a:pt x="161" y="186"/>
                            </a:lnTo>
                            <a:lnTo>
                              <a:pt x="293" y="108"/>
                            </a:lnTo>
                            <a:lnTo>
                              <a:pt x="442" y="54"/>
                            </a:lnTo>
                            <a:lnTo>
                              <a:pt x="598" y="18"/>
                            </a:lnTo>
                            <a:lnTo>
                              <a:pt x="771" y="6"/>
                            </a:lnTo>
                            <a:lnTo>
                              <a:pt x="951" y="12"/>
                            </a:lnTo>
                            <a:lnTo>
                              <a:pt x="1136" y="36"/>
                            </a:lnTo>
                            <a:lnTo>
                              <a:pt x="1333" y="84"/>
                            </a:lnTo>
                            <a:lnTo>
                              <a:pt x="1537" y="144"/>
                            </a:lnTo>
                            <a:lnTo>
                              <a:pt x="1740" y="222"/>
                            </a:lnTo>
                            <a:lnTo>
                              <a:pt x="1949" y="324"/>
                            </a:lnTo>
                            <a:lnTo>
                              <a:pt x="2158" y="438"/>
                            </a:lnTo>
                            <a:lnTo>
                              <a:pt x="2368" y="570"/>
                            </a:lnTo>
                            <a:lnTo>
                              <a:pt x="2577" y="720"/>
                            </a:lnTo>
                            <a:lnTo>
                              <a:pt x="2780" y="888"/>
                            </a:lnTo>
                            <a:lnTo>
                              <a:pt x="2978" y="1067"/>
                            </a:lnTo>
                            <a:lnTo>
                              <a:pt x="3103" y="1193"/>
                            </a:lnTo>
                            <a:lnTo>
                              <a:pt x="3223" y="1319"/>
                            </a:lnTo>
                            <a:lnTo>
                              <a:pt x="3336" y="1451"/>
                            </a:lnTo>
                            <a:lnTo>
                              <a:pt x="3444" y="1589"/>
                            </a:lnTo>
                            <a:lnTo>
                              <a:pt x="3540" y="1721"/>
                            </a:lnTo>
                            <a:lnTo>
                              <a:pt x="3635" y="1859"/>
                            </a:lnTo>
                            <a:lnTo>
                              <a:pt x="3719" y="1997"/>
                            </a:lnTo>
                            <a:lnTo>
                              <a:pt x="3797" y="2134"/>
                            </a:lnTo>
                            <a:lnTo>
                              <a:pt x="3863" y="2272"/>
                            </a:lnTo>
                            <a:lnTo>
                              <a:pt x="3928" y="2410"/>
                            </a:lnTo>
                            <a:lnTo>
                              <a:pt x="3976" y="2548"/>
                            </a:lnTo>
                            <a:lnTo>
                              <a:pt x="4024" y="2680"/>
                            </a:lnTo>
                            <a:lnTo>
                              <a:pt x="4060" y="2818"/>
                            </a:lnTo>
                            <a:lnTo>
                              <a:pt x="4084" y="2944"/>
                            </a:lnTo>
                            <a:lnTo>
                              <a:pt x="4102" y="3070"/>
                            </a:lnTo>
                            <a:lnTo>
                              <a:pt x="4108" y="3195"/>
                            </a:lnTo>
                            <a:lnTo>
                              <a:pt x="4102" y="3321"/>
                            </a:lnTo>
                            <a:lnTo>
                              <a:pt x="4090" y="3441"/>
                            </a:lnTo>
                            <a:lnTo>
                              <a:pt x="4060" y="3549"/>
                            </a:lnTo>
                            <a:lnTo>
                              <a:pt x="4024" y="3657"/>
                            </a:lnTo>
                            <a:lnTo>
                              <a:pt x="4030" y="3657"/>
                            </a:lnTo>
                            <a:lnTo>
                              <a:pt x="4066" y="3555"/>
                            </a:lnTo>
                            <a:lnTo>
                              <a:pt x="4090" y="3447"/>
                            </a:lnTo>
                            <a:lnTo>
                              <a:pt x="4102" y="3333"/>
                            </a:lnTo>
                            <a:lnTo>
                              <a:pt x="4108" y="3213"/>
                            </a:lnTo>
                            <a:lnTo>
                              <a:pt x="4108" y="3195"/>
                            </a:lnTo>
                            <a:lnTo>
                              <a:pt x="4102" y="3070"/>
                            </a:lnTo>
                            <a:lnTo>
                              <a:pt x="4084" y="2944"/>
                            </a:lnTo>
                            <a:lnTo>
                              <a:pt x="4060" y="2812"/>
                            </a:lnTo>
                            <a:lnTo>
                              <a:pt x="4024" y="2680"/>
                            </a:lnTo>
                            <a:lnTo>
                              <a:pt x="3982" y="2548"/>
                            </a:lnTo>
                            <a:lnTo>
                              <a:pt x="3928" y="2410"/>
                            </a:lnTo>
                            <a:lnTo>
                              <a:pt x="3869" y="2272"/>
                            </a:lnTo>
                            <a:lnTo>
                              <a:pt x="3803" y="2134"/>
                            </a:lnTo>
                            <a:lnTo>
                              <a:pt x="3725" y="1997"/>
                            </a:lnTo>
                            <a:lnTo>
                              <a:pt x="3641" y="1859"/>
                            </a:lnTo>
                            <a:lnTo>
                              <a:pt x="3546" y="1721"/>
                            </a:lnTo>
                            <a:lnTo>
                              <a:pt x="3450" y="1583"/>
                            </a:lnTo>
                            <a:lnTo>
                              <a:pt x="3342" y="1451"/>
                            </a:lnTo>
                            <a:lnTo>
                              <a:pt x="3229" y="1319"/>
                            </a:lnTo>
                            <a:lnTo>
                              <a:pt x="3109" y="1187"/>
                            </a:lnTo>
                            <a:lnTo>
                              <a:pt x="2984" y="1061"/>
                            </a:lnTo>
                            <a:lnTo>
                              <a:pt x="2792" y="888"/>
                            </a:lnTo>
                            <a:lnTo>
                              <a:pt x="2589" y="726"/>
                            </a:lnTo>
                            <a:lnTo>
                              <a:pt x="2386" y="576"/>
                            </a:lnTo>
                            <a:lnTo>
                              <a:pt x="2176" y="444"/>
                            </a:lnTo>
                            <a:lnTo>
                              <a:pt x="1967" y="330"/>
                            </a:lnTo>
                            <a:lnTo>
                              <a:pt x="1752" y="228"/>
                            </a:lnTo>
                            <a:lnTo>
                              <a:pt x="1543" y="144"/>
                            </a:lnTo>
                            <a:lnTo>
                              <a:pt x="1333" y="78"/>
                            </a:lnTo>
                            <a:lnTo>
                              <a:pt x="1130" y="30"/>
                            </a:lnTo>
                            <a:lnTo>
                              <a:pt x="939" y="6"/>
                            </a:lnTo>
                            <a:lnTo>
                              <a:pt x="753" y="0"/>
                            </a:lnTo>
                            <a:lnTo>
                              <a:pt x="586" y="18"/>
                            </a:lnTo>
                            <a:lnTo>
                              <a:pt x="431" y="54"/>
                            </a:lnTo>
                            <a:lnTo>
                              <a:pt x="287" y="108"/>
                            </a:lnTo>
                            <a:lnTo>
                              <a:pt x="161" y="186"/>
                            </a:lnTo>
                            <a:lnTo>
                              <a:pt x="48" y="282"/>
                            </a:lnTo>
                            <a:lnTo>
                              <a:pt x="24" y="306"/>
                            </a:lnTo>
                            <a:lnTo>
                              <a:pt x="0" y="330"/>
                            </a:lnTo>
                            <a:lnTo>
                              <a:pt x="0" y="336"/>
                            </a:lnTo>
                            <a:lnTo>
                              <a:pt x="24" y="312"/>
                            </a:lnTo>
                            <a:lnTo>
                              <a:pt x="48" y="282"/>
                            </a:lnTo>
                            <a:lnTo>
                              <a:pt x="48" y="282"/>
                            </a:lnTo>
                            <a:close/>
                          </a:path>
                        </a:pathLst>
                      </a:custGeom>
                      <a:solidFill>
                        <a:schemeClr val="accent2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round/>
                            <a:headEnd/>
                            <a:tailEnd/>
                          </a14:hiddenLine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grpSp>
                    <p:nvGrpSpPr>
                      <p:cNvPr id="38926" name="Group 14"/>
                      <p:cNvGrpSpPr>
                        <a:grpSpLocks/>
                      </p:cNvGrpSpPr>
                      <p:nvPr userDrawn="1"/>
                    </p:nvGrpSpPr>
                    <p:grpSpPr bwMode="auto">
                      <a:xfrm>
                        <a:off x="0" y="808"/>
                        <a:ext cx="4751" cy="3508"/>
                        <a:chOff x="-400" y="808"/>
                        <a:chExt cx="4751" cy="3508"/>
                      </a:xfrm>
                    </p:grpSpPr>
                    <p:sp>
                      <p:nvSpPr>
                        <p:cNvPr id="38927" name="Line 15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876" y="809"/>
                          <a:ext cx="1242" cy="191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38928" name="Line 16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-210" y="2117"/>
                          <a:ext cx="1921" cy="379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38929" name="Line 17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-257" y="1886"/>
                          <a:ext cx="2029" cy="591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38930" name="Line 18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-327" y="1599"/>
                          <a:ext cx="2175" cy="852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38931" name="Line 19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-400" y="1259"/>
                          <a:ext cx="2334" cy="1165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38932" name="Line 20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179" y="872"/>
                          <a:ext cx="1891" cy="1681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38933" name="Line 21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-150" y="2329"/>
                          <a:ext cx="1806" cy="194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38934" name="Line 22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-109" y="2514"/>
                          <a:ext cx="1720" cy="3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38935" name="Line 23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545" y="2785"/>
                          <a:ext cx="849" cy="802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38936" name="Line 24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168" y="2669"/>
                          <a:ext cx="1295" cy="56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38937" name="Line 25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-34" y="2588"/>
                          <a:ext cx="1576" cy="245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38938" name="Line 26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1201" y="2985"/>
                          <a:ext cx="141" cy="1041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38939" name="Line 27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1292" y="3013"/>
                          <a:ext cx="47" cy="1058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38940" name="Line 28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331" y="3034"/>
                          <a:ext cx="47" cy="1081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38941" name="Line 29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325" y="3059"/>
                          <a:ext cx="145" cy="1101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38942" name="Line 30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320" y="3090"/>
                          <a:ext cx="255" cy="1124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38943" name="Line 31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314" y="3117"/>
                          <a:ext cx="365" cy="1143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38944" name="Line 32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337" y="3181"/>
                          <a:ext cx="567" cy="1073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38945" name="Line 33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354" y="3209"/>
                          <a:ext cx="663" cy="1019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38946" name="Line 34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375" y="3238"/>
                          <a:ext cx="745" cy="957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38947" name="Line 35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393" y="3266"/>
                          <a:ext cx="849" cy="909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38948" name="Line 36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412" y="3293"/>
                          <a:ext cx="950" cy="856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38949" name="Line 37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429" y="3321"/>
                          <a:ext cx="1056" cy="788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38950" name="Line 38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452" y="3356"/>
                          <a:ext cx="1173" cy="727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38951" name="Line 39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469" y="3388"/>
                          <a:ext cx="1315" cy="665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38952" name="Line 40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493" y="3426"/>
                          <a:ext cx="1469" cy="585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38953" name="Line 41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511" y="3464"/>
                          <a:ext cx="1649" cy="495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38954" name="Line 42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528" y="3518"/>
                          <a:ext cx="1885" cy="38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38955" name="Line 43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552" y="3586"/>
                          <a:ext cx="2168" cy="24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38956" name="Line 44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577" y="3670"/>
                          <a:ext cx="2528" cy="6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38957" name="Line 45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V="1">
                          <a:off x="1621" y="3545"/>
                          <a:ext cx="2730" cy="176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38958" name="Line 46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V="1">
                          <a:off x="1682" y="3297"/>
                          <a:ext cx="2635" cy="404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38959" name="Line 47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V="1">
                          <a:off x="1782" y="2845"/>
                          <a:ext cx="2370" cy="789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38960" name="Line 48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V="1">
                          <a:off x="1960" y="1992"/>
                          <a:ext cx="1530" cy="1443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38961" name="Line 49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V="1">
                          <a:off x="2014" y="1727"/>
                          <a:ext cx="1219" cy="1629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38962" name="Freeform 50"/>
                        <p:cNvSpPr>
                          <a:spLocks/>
                        </p:cNvSpPr>
                        <p:nvPr userDrawn="1"/>
                      </p:nvSpPr>
                      <p:spPr bwMode="hidden">
                        <a:xfrm>
                          <a:off x="0" y="2548"/>
                          <a:ext cx="1542" cy="1768"/>
                        </a:xfrm>
                        <a:custGeom>
                          <a:avLst/>
                          <a:gdLst>
                            <a:gd name="T0" fmla="*/ 909 w 1537"/>
                            <a:gd name="T1" fmla="*/ 1264 h 1768"/>
                            <a:gd name="T2" fmla="*/ 1058 w 1537"/>
                            <a:gd name="T3" fmla="*/ 1402 h 1768"/>
                            <a:gd name="T4" fmla="*/ 1214 w 1537"/>
                            <a:gd name="T5" fmla="*/ 1528 h 1768"/>
                            <a:gd name="T6" fmla="*/ 1369 w 1537"/>
                            <a:gd name="T7" fmla="*/ 1654 h 1768"/>
                            <a:gd name="T8" fmla="*/ 1531 w 1537"/>
                            <a:gd name="T9" fmla="*/ 1768 h 1768"/>
                            <a:gd name="T10" fmla="*/ 1537 w 1537"/>
                            <a:gd name="T11" fmla="*/ 1768 h 1768"/>
                            <a:gd name="T12" fmla="*/ 1375 w 1537"/>
                            <a:gd name="T13" fmla="*/ 1654 h 1768"/>
                            <a:gd name="T14" fmla="*/ 1220 w 1537"/>
                            <a:gd name="T15" fmla="*/ 1534 h 1768"/>
                            <a:gd name="T16" fmla="*/ 1064 w 1537"/>
                            <a:gd name="T17" fmla="*/ 1402 h 1768"/>
                            <a:gd name="T18" fmla="*/ 915 w 1537"/>
                            <a:gd name="T19" fmla="*/ 1258 h 1768"/>
                            <a:gd name="T20" fmla="*/ 765 w 1537"/>
                            <a:gd name="T21" fmla="*/ 1115 h 1768"/>
                            <a:gd name="T22" fmla="*/ 628 w 1537"/>
                            <a:gd name="T23" fmla="*/ 959 h 1768"/>
                            <a:gd name="T24" fmla="*/ 496 w 1537"/>
                            <a:gd name="T25" fmla="*/ 803 h 1768"/>
                            <a:gd name="T26" fmla="*/ 377 w 1537"/>
                            <a:gd name="T27" fmla="*/ 647 h 1768"/>
                            <a:gd name="T28" fmla="*/ 269 w 1537"/>
                            <a:gd name="T29" fmla="*/ 485 h 1768"/>
                            <a:gd name="T30" fmla="*/ 167 w 1537"/>
                            <a:gd name="T31" fmla="*/ 323 h 1768"/>
                            <a:gd name="T32" fmla="*/ 78 w 1537"/>
                            <a:gd name="T33" fmla="*/ 161 h 1768"/>
                            <a:gd name="T34" fmla="*/ 0 w 1537"/>
                            <a:gd name="T35" fmla="*/ 0 h 1768"/>
                            <a:gd name="T36" fmla="*/ 0 w 1537"/>
                            <a:gd name="T37" fmla="*/ 12 h 1768"/>
                            <a:gd name="T38" fmla="*/ 78 w 1537"/>
                            <a:gd name="T39" fmla="*/ 173 h 1768"/>
                            <a:gd name="T40" fmla="*/ 167 w 1537"/>
                            <a:gd name="T41" fmla="*/ 335 h 1768"/>
                            <a:gd name="T42" fmla="*/ 269 w 1537"/>
                            <a:gd name="T43" fmla="*/ 491 h 1768"/>
                            <a:gd name="T44" fmla="*/ 377 w 1537"/>
                            <a:gd name="T45" fmla="*/ 653 h 1768"/>
                            <a:gd name="T46" fmla="*/ 496 w 1537"/>
                            <a:gd name="T47" fmla="*/ 809 h 1768"/>
                            <a:gd name="T48" fmla="*/ 628 w 1537"/>
                            <a:gd name="T49" fmla="*/ 965 h 1768"/>
                            <a:gd name="T50" fmla="*/ 765 w 1537"/>
                            <a:gd name="T51" fmla="*/ 1121 h 1768"/>
                            <a:gd name="T52" fmla="*/ 909 w 1537"/>
                            <a:gd name="T53" fmla="*/ 1264 h 1768"/>
                            <a:gd name="T54" fmla="*/ 909 w 1537"/>
                            <a:gd name="T55" fmla="*/ 1264 h 1768"/>
                          </a:gdLst>
                          <a:ahLst/>
                          <a:cxnLst>
                            <a:cxn ang="0">
                              <a:pos x="T0" y="T1"/>
                            </a:cxn>
                            <a:cxn ang="0">
                              <a:pos x="T2" y="T3"/>
                            </a:cxn>
                            <a:cxn ang="0">
                              <a:pos x="T4" y="T5"/>
                            </a:cxn>
                            <a:cxn ang="0">
                              <a:pos x="T6" y="T7"/>
                            </a:cxn>
                            <a:cxn ang="0">
                              <a:pos x="T8" y="T9"/>
                            </a:cxn>
                            <a:cxn ang="0">
                              <a:pos x="T10" y="T11"/>
                            </a:cxn>
                            <a:cxn ang="0">
                              <a:pos x="T12" y="T13"/>
                            </a:cxn>
                            <a:cxn ang="0">
                              <a:pos x="T14" y="T15"/>
                            </a:cxn>
                            <a:cxn ang="0">
                              <a:pos x="T16" y="T17"/>
                            </a:cxn>
                            <a:cxn ang="0">
                              <a:pos x="T18" y="T19"/>
                            </a:cxn>
                            <a:cxn ang="0">
                              <a:pos x="T20" y="T21"/>
                            </a:cxn>
                            <a:cxn ang="0">
                              <a:pos x="T22" y="T23"/>
                            </a:cxn>
                            <a:cxn ang="0">
                              <a:pos x="T24" y="T25"/>
                            </a:cxn>
                            <a:cxn ang="0">
                              <a:pos x="T26" y="T27"/>
                            </a:cxn>
                            <a:cxn ang="0">
                              <a:pos x="T28" y="T29"/>
                            </a:cxn>
                            <a:cxn ang="0">
                              <a:pos x="T30" y="T31"/>
                            </a:cxn>
                            <a:cxn ang="0">
                              <a:pos x="T32" y="T33"/>
                            </a:cxn>
                            <a:cxn ang="0">
                              <a:pos x="T34" y="T35"/>
                            </a:cxn>
                            <a:cxn ang="0">
                              <a:pos x="T36" y="T37"/>
                            </a:cxn>
                            <a:cxn ang="0">
                              <a:pos x="T38" y="T39"/>
                            </a:cxn>
                            <a:cxn ang="0">
                              <a:pos x="T40" y="T41"/>
                            </a:cxn>
                            <a:cxn ang="0">
                              <a:pos x="T42" y="T43"/>
                            </a:cxn>
                            <a:cxn ang="0">
                              <a:pos x="T44" y="T45"/>
                            </a:cxn>
                            <a:cxn ang="0">
                              <a:pos x="T46" y="T47"/>
                            </a:cxn>
                            <a:cxn ang="0">
                              <a:pos x="T48" y="T49"/>
                            </a:cxn>
                            <a:cxn ang="0">
                              <a:pos x="T50" y="T51"/>
                            </a:cxn>
                            <a:cxn ang="0">
                              <a:pos x="T52" y="T53"/>
                            </a:cxn>
                            <a:cxn ang="0">
                              <a:pos x="T54" y="T55"/>
                            </a:cxn>
                          </a:cxnLst>
                          <a:rect l="0" t="0" r="r" b="b"/>
                          <a:pathLst>
                            <a:path w="1537" h="1768">
                              <a:moveTo>
                                <a:pt x="909" y="1264"/>
                              </a:moveTo>
                              <a:lnTo>
                                <a:pt x="1058" y="1402"/>
                              </a:lnTo>
                              <a:lnTo>
                                <a:pt x="1214" y="1528"/>
                              </a:lnTo>
                              <a:lnTo>
                                <a:pt x="1369" y="1654"/>
                              </a:lnTo>
                              <a:lnTo>
                                <a:pt x="1531" y="1768"/>
                              </a:lnTo>
                              <a:lnTo>
                                <a:pt x="1537" y="1768"/>
                              </a:lnTo>
                              <a:lnTo>
                                <a:pt x="1375" y="1654"/>
                              </a:lnTo>
                              <a:lnTo>
                                <a:pt x="1220" y="1534"/>
                              </a:lnTo>
                              <a:lnTo>
                                <a:pt x="1064" y="1402"/>
                              </a:lnTo>
                              <a:lnTo>
                                <a:pt x="915" y="1258"/>
                              </a:lnTo>
                              <a:lnTo>
                                <a:pt x="765" y="1115"/>
                              </a:lnTo>
                              <a:lnTo>
                                <a:pt x="628" y="959"/>
                              </a:lnTo>
                              <a:lnTo>
                                <a:pt x="496" y="803"/>
                              </a:lnTo>
                              <a:lnTo>
                                <a:pt x="377" y="647"/>
                              </a:lnTo>
                              <a:lnTo>
                                <a:pt x="269" y="485"/>
                              </a:lnTo>
                              <a:lnTo>
                                <a:pt x="167" y="323"/>
                              </a:lnTo>
                              <a:lnTo>
                                <a:pt x="78" y="161"/>
                              </a:lnTo>
                              <a:lnTo>
                                <a:pt x="0" y="0"/>
                              </a:lnTo>
                              <a:lnTo>
                                <a:pt x="0" y="12"/>
                              </a:lnTo>
                              <a:lnTo>
                                <a:pt x="78" y="173"/>
                              </a:lnTo>
                              <a:lnTo>
                                <a:pt x="167" y="335"/>
                              </a:lnTo>
                              <a:lnTo>
                                <a:pt x="269" y="491"/>
                              </a:lnTo>
                              <a:lnTo>
                                <a:pt x="377" y="653"/>
                              </a:lnTo>
                              <a:lnTo>
                                <a:pt x="496" y="809"/>
                              </a:lnTo>
                              <a:lnTo>
                                <a:pt x="628" y="965"/>
                              </a:lnTo>
                              <a:lnTo>
                                <a:pt x="765" y="1121"/>
                              </a:lnTo>
                              <a:lnTo>
                                <a:pt x="909" y="1264"/>
                              </a:lnTo>
                              <a:lnTo>
                                <a:pt x="909" y="1264"/>
                              </a:lnTo>
                              <a:close/>
                            </a:path>
                          </a:pathLst>
                        </a:custGeom>
                        <a:solidFill>
                          <a:schemeClr val="accent2"/>
                        </a:solidFill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grpSp>
                      <p:nvGrpSpPr>
                        <p:cNvPr id="38963" name="Group 51"/>
                        <p:cNvGrpSpPr>
                          <a:grpSpLocks/>
                        </p:cNvGrpSpPr>
                        <p:nvPr userDrawn="1"/>
                      </p:nvGrpSpPr>
                      <p:grpSpPr bwMode="auto">
                        <a:xfrm>
                          <a:off x="0" y="1812"/>
                          <a:ext cx="3672" cy="2049"/>
                          <a:chOff x="5" y="1816"/>
                          <a:chExt cx="3672" cy="2049"/>
                        </a:xfrm>
                      </p:grpSpPr>
                      <p:sp>
                        <p:nvSpPr>
                          <p:cNvPr id="38964" name="Oval 52"/>
                          <p:cNvSpPr>
                            <a:spLocks noChangeArrowheads="1"/>
                          </p:cNvSpPr>
                          <p:nvPr userDrawn="1"/>
                        </p:nvSpPr>
                        <p:spPr bwMode="hidden">
                          <a:xfrm rot="-2819839">
                            <a:off x="1544" y="2872"/>
                            <a:ext cx="161" cy="280"/>
                          </a:xfrm>
                          <a:prstGeom prst="ellipse">
                            <a:avLst/>
                          </a:prstGeom>
                          <a:noFill/>
                          <a:ln w="9525">
                            <a:solidFill>
                              <a:schemeClr val="accent2"/>
                            </a:solidFill>
                            <a:round/>
                            <a:headEnd/>
                            <a:tailEnd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chemeClr val="hlink"/>
                                </a:solidFill>
                              </a14:hiddenFill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dist="35921" dir="2700000" algn="ctr" rotWithShape="0">
                                    <a:schemeClr val="bg2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  <p:txBody>
                          <a:bodyPr wrap="none" anchor="ctr"/>
                          <a:lstStyle/>
                          <a:p>
                            <a:endParaRPr lang="en-US"/>
                          </a:p>
                        </p:txBody>
                      </p:sp>
                      <p:sp>
                        <p:nvSpPr>
                          <p:cNvPr id="38965" name="Oval 53"/>
                          <p:cNvSpPr>
                            <a:spLocks noChangeArrowheads="1"/>
                          </p:cNvSpPr>
                          <p:nvPr userDrawn="1"/>
                        </p:nvSpPr>
                        <p:spPr bwMode="hidden">
                          <a:xfrm rot="-2819839">
                            <a:off x="1490" y="2750"/>
                            <a:ext cx="281" cy="503"/>
                          </a:xfrm>
                          <a:prstGeom prst="ellipse">
                            <a:avLst/>
                          </a:prstGeom>
                          <a:noFill/>
                          <a:ln w="9525">
                            <a:solidFill>
                              <a:schemeClr val="accent2"/>
                            </a:solidFill>
                            <a:round/>
                            <a:headEnd/>
                            <a:tailEnd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chemeClr val="hlink"/>
                                </a:solidFill>
                              </a14:hiddenFill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dist="35921" dir="2700000" algn="ctr" rotWithShape="0">
                                    <a:schemeClr val="bg2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  <p:txBody>
                          <a:bodyPr wrap="none" anchor="ctr"/>
                          <a:lstStyle/>
                          <a:p>
                            <a:endParaRPr lang="en-US"/>
                          </a:p>
                        </p:txBody>
                      </p:sp>
                      <p:sp>
                        <p:nvSpPr>
                          <p:cNvPr id="38966" name="Oval 54"/>
                          <p:cNvSpPr>
                            <a:spLocks noChangeArrowheads="1"/>
                          </p:cNvSpPr>
                          <p:nvPr userDrawn="1"/>
                        </p:nvSpPr>
                        <p:spPr bwMode="hidden">
                          <a:xfrm rot="-2819839">
                            <a:off x="1415" y="2563"/>
                            <a:ext cx="471" cy="813"/>
                          </a:xfrm>
                          <a:prstGeom prst="ellipse">
                            <a:avLst/>
                          </a:prstGeom>
                          <a:noFill/>
                          <a:ln w="9525">
                            <a:solidFill>
                              <a:schemeClr val="accent2"/>
                            </a:solidFill>
                            <a:round/>
                            <a:headEnd/>
                            <a:tailEnd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chemeClr val="hlink"/>
                                </a:solidFill>
                              </a14:hiddenFill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dist="35921" dir="2700000" algn="ctr" rotWithShape="0">
                                    <a:schemeClr val="bg2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  <p:txBody>
                          <a:bodyPr wrap="none" anchor="ctr"/>
                          <a:lstStyle/>
                          <a:p>
                            <a:endParaRPr lang="en-US"/>
                          </a:p>
                        </p:txBody>
                      </p:sp>
                      <p:sp>
                        <p:nvSpPr>
                          <p:cNvPr id="38967" name="Oval 55"/>
                          <p:cNvSpPr>
                            <a:spLocks noChangeArrowheads="1"/>
                          </p:cNvSpPr>
                          <p:nvPr userDrawn="1"/>
                        </p:nvSpPr>
                        <p:spPr bwMode="hidden">
                          <a:xfrm rot="-2819839">
                            <a:off x="1357" y="2400"/>
                            <a:ext cx="623" cy="1129"/>
                          </a:xfrm>
                          <a:prstGeom prst="ellipse">
                            <a:avLst/>
                          </a:prstGeom>
                          <a:noFill/>
                          <a:ln w="9525">
                            <a:solidFill>
                              <a:schemeClr val="accent2"/>
                            </a:solidFill>
                            <a:round/>
                            <a:headEnd/>
                            <a:tailEnd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chemeClr val="hlink"/>
                                </a:solidFill>
                              </a14:hiddenFill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dist="35921" dir="2700000" algn="ctr" rotWithShape="0">
                                    <a:schemeClr val="bg2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  <p:txBody>
                          <a:bodyPr wrap="none" anchor="ctr"/>
                          <a:lstStyle/>
                          <a:p>
                            <a:endParaRPr lang="en-US"/>
                          </a:p>
                        </p:txBody>
                      </p:sp>
                      <p:sp>
                        <p:nvSpPr>
                          <p:cNvPr id="38968" name="Oval 56"/>
                          <p:cNvSpPr>
                            <a:spLocks noChangeArrowheads="1"/>
                          </p:cNvSpPr>
                          <p:nvPr userDrawn="1"/>
                        </p:nvSpPr>
                        <p:spPr bwMode="hidden">
                          <a:xfrm rot="-2819839">
                            <a:off x="1295" y="2200"/>
                            <a:ext cx="786" cy="1467"/>
                          </a:xfrm>
                          <a:prstGeom prst="ellipse">
                            <a:avLst/>
                          </a:prstGeom>
                          <a:noFill/>
                          <a:ln w="9525">
                            <a:solidFill>
                              <a:schemeClr val="accent2"/>
                            </a:solidFill>
                            <a:round/>
                            <a:headEnd/>
                            <a:tailEnd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chemeClr val="hlink"/>
                                </a:solidFill>
                              </a14:hiddenFill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dist="35921" dir="2700000" algn="ctr" rotWithShape="0">
                                    <a:schemeClr val="bg2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  <p:txBody>
                          <a:bodyPr wrap="none" anchor="ctr"/>
                          <a:lstStyle/>
                          <a:p>
                            <a:endParaRPr lang="en-US"/>
                          </a:p>
                        </p:txBody>
                      </p:sp>
                      <p:sp>
                        <p:nvSpPr>
                          <p:cNvPr id="38969" name="Oval 57"/>
                          <p:cNvSpPr>
                            <a:spLocks noChangeArrowheads="1"/>
                          </p:cNvSpPr>
                          <p:nvPr userDrawn="1"/>
                        </p:nvSpPr>
                        <p:spPr bwMode="hidden">
                          <a:xfrm rot="-2819839">
                            <a:off x="1238" y="2040"/>
                            <a:ext cx="972" cy="1779"/>
                          </a:xfrm>
                          <a:prstGeom prst="ellipse">
                            <a:avLst/>
                          </a:prstGeom>
                          <a:noFill/>
                          <a:ln w="9525">
                            <a:solidFill>
                              <a:schemeClr val="accent2"/>
                            </a:solidFill>
                            <a:round/>
                            <a:headEnd/>
                            <a:tailEnd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chemeClr val="hlink"/>
                                </a:solidFill>
                              </a14:hiddenFill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dist="35921" dir="2700000" algn="ctr" rotWithShape="0">
                                    <a:schemeClr val="bg2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  <p:txBody>
                          <a:bodyPr wrap="none" anchor="ctr"/>
                          <a:lstStyle/>
                          <a:p>
                            <a:endParaRPr lang="en-US"/>
                          </a:p>
                        </p:txBody>
                      </p:sp>
                      <p:sp>
                        <p:nvSpPr>
                          <p:cNvPr id="38970" name="Oval 58"/>
                          <p:cNvSpPr>
                            <a:spLocks noChangeArrowheads="1"/>
                          </p:cNvSpPr>
                          <p:nvPr userDrawn="1"/>
                        </p:nvSpPr>
                        <p:spPr bwMode="hidden">
                          <a:xfrm rot="-2819839">
                            <a:off x="1155" y="1868"/>
                            <a:ext cx="1167" cy="2094"/>
                          </a:xfrm>
                          <a:prstGeom prst="ellipse">
                            <a:avLst/>
                          </a:prstGeom>
                          <a:noFill/>
                          <a:ln w="9525">
                            <a:solidFill>
                              <a:schemeClr val="accent2"/>
                            </a:solidFill>
                            <a:round/>
                            <a:headEnd/>
                            <a:tailEnd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chemeClr val="hlink"/>
                                </a:solidFill>
                              </a14:hiddenFill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dist="35921" dir="2700000" algn="ctr" rotWithShape="0">
                                    <a:schemeClr val="bg2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  <p:txBody>
                          <a:bodyPr wrap="none" anchor="ctr"/>
                          <a:lstStyle/>
                          <a:p>
                            <a:endParaRPr lang="en-US"/>
                          </a:p>
                        </p:txBody>
                      </p:sp>
                      <p:sp>
                        <p:nvSpPr>
                          <p:cNvPr id="38971" name="Oval 59"/>
                          <p:cNvSpPr>
                            <a:spLocks noChangeArrowheads="1"/>
                          </p:cNvSpPr>
                          <p:nvPr userDrawn="1"/>
                        </p:nvSpPr>
                        <p:spPr bwMode="hidden">
                          <a:xfrm rot="-2819839">
                            <a:off x="1085" y="1698"/>
                            <a:ext cx="1346" cy="2398"/>
                          </a:xfrm>
                          <a:prstGeom prst="ellipse">
                            <a:avLst/>
                          </a:prstGeom>
                          <a:noFill/>
                          <a:ln w="9525">
                            <a:solidFill>
                              <a:schemeClr val="accent2"/>
                            </a:solidFill>
                            <a:round/>
                            <a:headEnd/>
                            <a:tailEnd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chemeClr val="hlink"/>
                                </a:solidFill>
                              </a14:hiddenFill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dist="35921" dir="2700000" algn="ctr" rotWithShape="0">
                                    <a:schemeClr val="bg2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  <p:txBody>
                          <a:bodyPr wrap="none" anchor="ctr"/>
                          <a:lstStyle/>
                          <a:p>
                            <a:endParaRPr lang="en-US"/>
                          </a:p>
                        </p:txBody>
                      </p:sp>
                      <p:sp>
                        <p:nvSpPr>
                          <p:cNvPr id="38972" name="Oval 60"/>
                          <p:cNvSpPr>
                            <a:spLocks noChangeArrowheads="1"/>
                          </p:cNvSpPr>
                          <p:nvPr userDrawn="1"/>
                        </p:nvSpPr>
                        <p:spPr bwMode="hidden">
                          <a:xfrm rot="-2819839">
                            <a:off x="998" y="1539"/>
                            <a:ext cx="1563" cy="2696"/>
                          </a:xfrm>
                          <a:prstGeom prst="ellipse">
                            <a:avLst/>
                          </a:prstGeom>
                          <a:noFill/>
                          <a:ln w="9525">
                            <a:solidFill>
                              <a:schemeClr val="accent2"/>
                            </a:solidFill>
                            <a:round/>
                            <a:headEnd/>
                            <a:tailEnd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chemeClr val="hlink"/>
                                </a:solidFill>
                              </a14:hiddenFill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dist="35921" dir="2700000" algn="ctr" rotWithShape="0">
                                    <a:schemeClr val="bg2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  <p:txBody>
                          <a:bodyPr wrap="none" anchor="ctr"/>
                          <a:lstStyle/>
                          <a:p>
                            <a:endParaRPr lang="en-US"/>
                          </a:p>
                        </p:txBody>
                      </p:sp>
                      <p:sp>
                        <p:nvSpPr>
                          <p:cNvPr id="38973" name="Oval 61"/>
                          <p:cNvSpPr>
                            <a:spLocks noChangeArrowheads="1"/>
                          </p:cNvSpPr>
                          <p:nvPr userDrawn="1"/>
                        </p:nvSpPr>
                        <p:spPr bwMode="hidden">
                          <a:xfrm rot="-2819839">
                            <a:off x="933" y="1360"/>
                            <a:ext cx="1711" cy="3016"/>
                          </a:xfrm>
                          <a:prstGeom prst="ellipse">
                            <a:avLst/>
                          </a:prstGeom>
                          <a:noFill/>
                          <a:ln w="9525">
                            <a:solidFill>
                              <a:schemeClr val="accent2"/>
                            </a:solidFill>
                            <a:round/>
                            <a:headEnd/>
                            <a:tailEnd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chemeClr val="hlink"/>
                                </a:solidFill>
                              </a14:hiddenFill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dist="35921" dir="2700000" algn="ctr" rotWithShape="0">
                                    <a:schemeClr val="bg2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  <p:txBody>
                          <a:bodyPr wrap="none" anchor="ctr"/>
                          <a:lstStyle/>
                          <a:p>
                            <a:endParaRPr lang="en-US"/>
                          </a:p>
                        </p:txBody>
                      </p:sp>
                      <p:sp>
                        <p:nvSpPr>
                          <p:cNvPr id="38974" name="Oval 62"/>
                          <p:cNvSpPr>
                            <a:spLocks noChangeArrowheads="1"/>
                          </p:cNvSpPr>
                          <p:nvPr userDrawn="1"/>
                        </p:nvSpPr>
                        <p:spPr bwMode="hidden">
                          <a:xfrm rot="-2865139">
                            <a:off x="877" y="1187"/>
                            <a:ext cx="1880" cy="3345"/>
                          </a:xfrm>
                          <a:prstGeom prst="ellipse">
                            <a:avLst/>
                          </a:prstGeom>
                          <a:noFill/>
                          <a:ln w="9525">
                            <a:solidFill>
                              <a:schemeClr val="accent2"/>
                            </a:solidFill>
                            <a:round/>
                            <a:headEnd/>
                            <a:tailEnd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chemeClr val="hlink"/>
                                </a:solidFill>
                              </a14:hiddenFill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dist="35921" dir="2700000" algn="ctr" rotWithShape="0">
                                    <a:schemeClr val="bg2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  <p:txBody>
                          <a:bodyPr wrap="none" anchor="ctr"/>
                          <a:lstStyle/>
                          <a:p>
                            <a:endParaRPr lang="en-US"/>
                          </a:p>
                        </p:txBody>
                      </p:sp>
                      <p:sp>
                        <p:nvSpPr>
                          <p:cNvPr id="38975" name="Oval 63"/>
                          <p:cNvSpPr>
                            <a:spLocks noChangeArrowheads="1"/>
                          </p:cNvSpPr>
                          <p:nvPr userDrawn="1"/>
                        </p:nvSpPr>
                        <p:spPr bwMode="hidden">
                          <a:xfrm rot="-2780025">
                            <a:off x="816" y="1005"/>
                            <a:ext cx="2049" cy="3672"/>
                          </a:xfrm>
                          <a:prstGeom prst="ellipse">
                            <a:avLst/>
                          </a:prstGeom>
                          <a:noFill/>
                          <a:ln w="9525">
                            <a:solidFill>
                              <a:schemeClr val="accent2"/>
                            </a:solidFill>
                            <a:round/>
                            <a:headEnd/>
                            <a:tailEnd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chemeClr val="hlink"/>
                                </a:solidFill>
                              </a14:hiddenFill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dist="35921" dir="2700000" algn="ctr" rotWithShape="0">
                                    <a:schemeClr val="bg2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  <p:txBody>
                          <a:bodyPr wrap="none" anchor="ctr"/>
                          <a:lstStyle/>
                          <a:p>
                            <a:endParaRPr lang="en-US"/>
                          </a:p>
                        </p:txBody>
                      </p:sp>
                    </p:grpSp>
                    <p:sp>
                      <p:nvSpPr>
                        <p:cNvPr id="38976" name="Line 64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flipV="1">
                          <a:off x="1656" y="1164"/>
                          <a:ext cx="831" cy="177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38977" name="Line 65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615780" flipV="1">
                          <a:off x="1811" y="1299"/>
                          <a:ext cx="819" cy="1726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38978" name="Line 66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139441" flipV="1">
                          <a:off x="1963" y="1148"/>
                          <a:ext cx="383" cy="1895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38979" name="Line 67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061104" flipV="1">
                          <a:off x="1921" y="1332"/>
                          <a:ext cx="744" cy="1766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38980" name="Line 68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2202167" flipV="1">
                          <a:off x="2217" y="1314"/>
                          <a:ext cx="311" cy="1917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38981" name="Line 69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V="1">
                          <a:off x="2039" y="1549"/>
                          <a:ext cx="895" cy="1722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38982" name="Line 70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V="1">
                          <a:off x="2024" y="1649"/>
                          <a:ext cx="1049" cy="1661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38983" name="Line 71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V="1">
                          <a:off x="1985" y="1876"/>
                          <a:ext cx="1357" cy="1516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38984" name="Line 72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V="1">
                          <a:off x="1936" y="2115"/>
                          <a:ext cx="1686" cy="1356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38985" name="Line 73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V="1">
                          <a:off x="1897" y="2287"/>
                          <a:ext cx="1880" cy="1225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38986" name="Line 74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V="1">
                          <a:off x="1855" y="2458"/>
                          <a:ext cx="2060" cy="1096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38987" name="Line 75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V="1">
                          <a:off x="1823" y="2640"/>
                          <a:ext cx="2224" cy="956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38988" name="Line 76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V="1">
                          <a:off x="1737" y="3059"/>
                          <a:ext cx="2520" cy="614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38989" name="Line 77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324" y="3150"/>
                          <a:ext cx="472" cy="112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38990" name="Line 78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1121" y="2961"/>
                          <a:ext cx="220" cy="1012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38991" name="Line 79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1041" y="2935"/>
                          <a:ext cx="304" cy="99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38992" name="Line 80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957" y="2910"/>
                          <a:ext cx="394" cy="971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38993" name="Line 81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880" y="2885"/>
                          <a:ext cx="478" cy="943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38994" name="Line 82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801" y="2863"/>
                          <a:ext cx="561" cy="91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38995" name="Line 83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717" y="2836"/>
                          <a:ext cx="656" cy="878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38996" name="Line 84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631" y="2810"/>
                          <a:ext cx="752" cy="842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38997" name="Line 85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462" y="2758"/>
                          <a:ext cx="946" cy="751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38998" name="Line 86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365" y="2729"/>
                          <a:ext cx="1058" cy="696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38999" name="Line 87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265" y="2697"/>
                          <a:ext cx="1174" cy="636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39000" name="Line 88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55" y="2632"/>
                          <a:ext cx="1431" cy="481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39001" name="Line 89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-1" y="2607"/>
                          <a:ext cx="1513" cy="371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39002" name="Line 90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-72" y="2570"/>
                          <a:ext cx="1648" cy="107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39003" name="Line 91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-237" y="1095"/>
                          <a:ext cx="2219" cy="1364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39004" name="Line 92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-43" y="962"/>
                          <a:ext cx="2071" cy="1541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39005" name="Line 93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418" y="826"/>
                          <a:ext cx="1672" cy="178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39006" name="Line 94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634" y="808"/>
                          <a:ext cx="1473" cy="1852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39007" name="Line 95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1094" y="827"/>
                          <a:ext cx="1030" cy="1945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39008" name="Line 96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1302" y="857"/>
                          <a:ext cx="829" cy="197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39009" name="Line 97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1496" y="901"/>
                          <a:ext cx="633" cy="1978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39010" name="Line 98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1679" y="952"/>
                          <a:ext cx="447" cy="1978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39011" name="Line 99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1859" y="1013"/>
                          <a:ext cx="261" cy="1962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</p:grpSp>
                </p:grpSp>
              </p:grpSp>
            </p:grpSp>
          </p:grpSp>
          <p:grpSp>
            <p:nvGrpSpPr>
              <p:cNvPr id="39012" name="Group 100"/>
              <p:cNvGrpSpPr>
                <a:grpSpLocks/>
              </p:cNvGrpSpPr>
              <p:nvPr userDrawn="1"/>
            </p:nvGrpSpPr>
            <p:grpSpPr bwMode="auto">
              <a:xfrm>
                <a:off x="402" y="1454"/>
                <a:ext cx="2787" cy="2866"/>
                <a:chOff x="2" y="1454"/>
                <a:chExt cx="2787" cy="2866"/>
              </a:xfrm>
            </p:grpSpPr>
            <p:sp>
              <p:nvSpPr>
                <p:cNvPr id="39013" name="Line 101"/>
                <p:cNvSpPr>
                  <a:spLocks noChangeShapeType="1"/>
                </p:cNvSpPr>
                <p:nvPr userDrawn="1"/>
              </p:nvSpPr>
              <p:spPr bwMode="hidden">
                <a:xfrm rot="1678521" flipV="1">
                  <a:off x="2057" y="1454"/>
                  <a:ext cx="732" cy="1778"/>
                </a:xfrm>
                <a:prstGeom prst="line">
                  <a:avLst/>
                </a:prstGeom>
                <a:noFill/>
                <a:ln w="9525">
                  <a:solidFill>
                    <a:schemeClr val="accent2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9014" name="Line 102"/>
                <p:cNvSpPr>
                  <a:spLocks noChangeShapeType="1"/>
                </p:cNvSpPr>
                <p:nvPr userDrawn="1"/>
              </p:nvSpPr>
              <p:spPr bwMode="hidden">
                <a:xfrm flipH="1" flipV="1">
                  <a:off x="870" y="3854"/>
                  <a:ext cx="223" cy="463"/>
                </a:xfrm>
                <a:prstGeom prst="line">
                  <a:avLst/>
                </a:prstGeom>
                <a:noFill/>
                <a:ln w="19050">
                  <a:solidFill>
                    <a:schemeClr val="accent2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grpSp>
              <p:nvGrpSpPr>
                <p:cNvPr id="39015" name="Group 103"/>
                <p:cNvGrpSpPr>
                  <a:grpSpLocks/>
                </p:cNvGrpSpPr>
                <p:nvPr userDrawn="1"/>
              </p:nvGrpSpPr>
              <p:grpSpPr bwMode="auto">
                <a:xfrm>
                  <a:off x="2" y="2738"/>
                  <a:ext cx="1317" cy="1582"/>
                  <a:chOff x="2" y="2738"/>
                  <a:chExt cx="1317" cy="1582"/>
                </a:xfrm>
              </p:grpSpPr>
              <p:sp>
                <p:nvSpPr>
                  <p:cNvPr id="39016" name="Line 104"/>
                  <p:cNvSpPr>
                    <a:spLocks noChangeShapeType="1"/>
                  </p:cNvSpPr>
                  <p:nvPr userDrawn="1"/>
                </p:nvSpPr>
                <p:spPr bwMode="hidden">
                  <a:xfrm flipH="1">
                    <a:off x="697" y="3855"/>
                    <a:ext cx="173" cy="187"/>
                  </a:xfrm>
                  <a:prstGeom prst="line">
                    <a:avLst/>
                  </a:prstGeom>
                  <a:noFill/>
                  <a:ln w="19050">
                    <a:solidFill>
                      <a:schemeClr val="accent2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39017" name="Freeform 105"/>
                  <p:cNvSpPr>
                    <a:spLocks/>
                  </p:cNvSpPr>
                  <p:nvPr userDrawn="1"/>
                </p:nvSpPr>
                <p:spPr bwMode="hidden">
                  <a:xfrm>
                    <a:off x="2" y="3218"/>
                    <a:ext cx="1006" cy="1102"/>
                  </a:xfrm>
                  <a:custGeom>
                    <a:avLst/>
                    <a:gdLst>
                      <a:gd name="T0" fmla="*/ 1006 w 1006"/>
                      <a:gd name="T1" fmla="*/ 1102 h 1102"/>
                      <a:gd name="T2" fmla="*/ 696 w 1006"/>
                      <a:gd name="T3" fmla="*/ 823 h 1102"/>
                      <a:gd name="T4" fmla="*/ 333 w 1006"/>
                      <a:gd name="T5" fmla="*/ 447 h 1102"/>
                      <a:gd name="T6" fmla="*/ 51 w 1006"/>
                      <a:gd name="T7" fmla="*/ 76 h 1102"/>
                      <a:gd name="T8" fmla="*/ 0 w 1006"/>
                      <a:gd name="T9" fmla="*/ 0 h 1102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</a:cxnLst>
                    <a:rect l="0" t="0" r="r" b="b"/>
                    <a:pathLst>
                      <a:path w="1006" h="1102">
                        <a:moveTo>
                          <a:pt x="1006" y="1102"/>
                        </a:moveTo>
                        <a:lnTo>
                          <a:pt x="696" y="823"/>
                        </a:lnTo>
                        <a:lnTo>
                          <a:pt x="333" y="447"/>
                        </a:lnTo>
                        <a:lnTo>
                          <a:pt x="51" y="76"/>
                        </a:lnTo>
                        <a:lnTo>
                          <a:pt x="0" y="0"/>
                        </a:lnTo>
                      </a:path>
                    </a:pathLst>
                  </a:custGeom>
                  <a:noFill/>
                  <a:ln w="19050" cmpd="sng">
                    <a:solidFill>
                      <a:schemeClr val="accent2"/>
                    </a:solidFill>
                    <a:round/>
                    <a:headEnd type="none" w="med" len="med"/>
                    <a:tailEnd type="none" w="med" len="med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39018" name="Line 106"/>
                  <p:cNvSpPr>
                    <a:spLocks noChangeShapeType="1"/>
                  </p:cNvSpPr>
                  <p:nvPr userDrawn="1"/>
                </p:nvSpPr>
                <p:spPr bwMode="hidden">
                  <a:xfrm flipH="1">
                    <a:off x="1242" y="4231"/>
                    <a:ext cx="77" cy="88"/>
                  </a:xfrm>
                  <a:prstGeom prst="line">
                    <a:avLst/>
                  </a:prstGeom>
                  <a:noFill/>
                  <a:ln w="19050">
                    <a:solidFill>
                      <a:schemeClr val="accent2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39019" name="Line 107"/>
                  <p:cNvSpPr>
                    <a:spLocks noChangeShapeType="1"/>
                  </p:cNvSpPr>
                  <p:nvPr userDrawn="1"/>
                </p:nvSpPr>
                <p:spPr bwMode="hidden">
                  <a:xfrm flipH="1" flipV="1">
                    <a:off x="340" y="3668"/>
                    <a:ext cx="532" cy="185"/>
                  </a:xfrm>
                  <a:prstGeom prst="line">
                    <a:avLst/>
                  </a:prstGeom>
                  <a:noFill/>
                  <a:ln w="19050">
                    <a:solidFill>
                      <a:schemeClr val="accent2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39020" name="Line 108"/>
                  <p:cNvSpPr>
                    <a:spLocks noChangeShapeType="1"/>
                  </p:cNvSpPr>
                  <p:nvPr userDrawn="1"/>
                </p:nvSpPr>
                <p:spPr bwMode="hidden">
                  <a:xfrm flipH="1" flipV="1">
                    <a:off x="237" y="3101"/>
                    <a:ext cx="101" cy="567"/>
                  </a:xfrm>
                  <a:prstGeom prst="line">
                    <a:avLst/>
                  </a:prstGeom>
                  <a:noFill/>
                  <a:ln w="19050">
                    <a:solidFill>
                      <a:schemeClr val="accent2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39021" name="Line 109"/>
                  <p:cNvSpPr>
                    <a:spLocks noChangeShapeType="1"/>
                  </p:cNvSpPr>
                  <p:nvPr userDrawn="1"/>
                </p:nvSpPr>
                <p:spPr bwMode="hidden">
                  <a:xfrm flipH="1" flipV="1">
                    <a:off x="2" y="3009"/>
                    <a:ext cx="235" cy="92"/>
                  </a:xfrm>
                  <a:prstGeom prst="line">
                    <a:avLst/>
                  </a:prstGeom>
                  <a:noFill/>
                  <a:ln w="19050">
                    <a:solidFill>
                      <a:schemeClr val="accent2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39022" name="Line 110"/>
                  <p:cNvSpPr>
                    <a:spLocks noChangeShapeType="1"/>
                  </p:cNvSpPr>
                  <p:nvPr userDrawn="1"/>
                </p:nvSpPr>
                <p:spPr bwMode="hidden">
                  <a:xfrm flipV="1">
                    <a:off x="54" y="3101"/>
                    <a:ext cx="182" cy="194"/>
                  </a:xfrm>
                  <a:prstGeom prst="line">
                    <a:avLst/>
                  </a:prstGeom>
                  <a:noFill/>
                  <a:ln w="19050">
                    <a:solidFill>
                      <a:schemeClr val="accent2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39023" name="Line 111"/>
                  <p:cNvSpPr>
                    <a:spLocks noChangeShapeType="1"/>
                  </p:cNvSpPr>
                  <p:nvPr userDrawn="1"/>
                </p:nvSpPr>
                <p:spPr bwMode="hidden">
                  <a:xfrm flipH="1">
                    <a:off x="336" y="3476"/>
                    <a:ext cx="176" cy="192"/>
                  </a:xfrm>
                  <a:prstGeom prst="line">
                    <a:avLst/>
                  </a:prstGeom>
                  <a:noFill/>
                  <a:ln w="19050">
                    <a:solidFill>
                      <a:schemeClr val="accent2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39024" name="Line 112"/>
                  <p:cNvSpPr>
                    <a:spLocks noChangeShapeType="1"/>
                  </p:cNvSpPr>
                  <p:nvPr userDrawn="1"/>
                </p:nvSpPr>
                <p:spPr bwMode="hidden">
                  <a:xfrm flipV="1">
                    <a:off x="3" y="2738"/>
                    <a:ext cx="14" cy="23"/>
                  </a:xfrm>
                  <a:prstGeom prst="line">
                    <a:avLst/>
                  </a:prstGeom>
                  <a:noFill/>
                  <a:ln w="19050">
                    <a:solidFill>
                      <a:schemeClr val="accent2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</p:grpSp>
        </p:grpSp>
        <p:grpSp>
          <p:nvGrpSpPr>
            <p:cNvPr id="39025" name="Group 113"/>
            <p:cNvGrpSpPr>
              <a:grpSpLocks/>
            </p:cNvGrpSpPr>
            <p:nvPr userDrawn="1"/>
          </p:nvGrpSpPr>
          <p:grpSpPr bwMode="auto">
            <a:xfrm>
              <a:off x="16" y="1326"/>
              <a:ext cx="3325" cy="2948"/>
              <a:chOff x="16" y="1326"/>
              <a:chExt cx="3325" cy="2948"/>
            </a:xfrm>
          </p:grpSpPr>
          <p:sp>
            <p:nvSpPr>
              <p:cNvPr id="39026" name="Freeform 114"/>
              <p:cNvSpPr>
                <a:spLocks/>
              </p:cNvSpPr>
              <p:nvPr/>
            </p:nvSpPr>
            <p:spPr bwMode="hidden">
              <a:xfrm>
                <a:off x="16" y="2656"/>
                <a:ext cx="1440" cy="1618"/>
              </a:xfrm>
              <a:custGeom>
                <a:avLst/>
                <a:gdLst>
                  <a:gd name="T0" fmla="*/ 873 w 1435"/>
                  <a:gd name="T1" fmla="*/ 1150 h 1618"/>
                  <a:gd name="T2" fmla="*/ 741 w 1435"/>
                  <a:gd name="T3" fmla="*/ 1019 h 1618"/>
                  <a:gd name="T4" fmla="*/ 610 w 1435"/>
                  <a:gd name="T5" fmla="*/ 875 h 1618"/>
                  <a:gd name="T6" fmla="*/ 490 w 1435"/>
                  <a:gd name="T7" fmla="*/ 737 h 1618"/>
                  <a:gd name="T8" fmla="*/ 377 w 1435"/>
                  <a:gd name="T9" fmla="*/ 593 h 1618"/>
                  <a:gd name="T10" fmla="*/ 275 w 1435"/>
                  <a:gd name="T11" fmla="*/ 443 h 1618"/>
                  <a:gd name="T12" fmla="*/ 173 w 1435"/>
                  <a:gd name="T13" fmla="*/ 299 h 1618"/>
                  <a:gd name="T14" fmla="*/ 84 w 1435"/>
                  <a:gd name="T15" fmla="*/ 149 h 1618"/>
                  <a:gd name="T16" fmla="*/ 0 w 1435"/>
                  <a:gd name="T17" fmla="*/ 0 h 1618"/>
                  <a:gd name="T18" fmla="*/ 0 w 1435"/>
                  <a:gd name="T19" fmla="*/ 11 h 1618"/>
                  <a:gd name="T20" fmla="*/ 84 w 1435"/>
                  <a:gd name="T21" fmla="*/ 155 h 1618"/>
                  <a:gd name="T22" fmla="*/ 173 w 1435"/>
                  <a:gd name="T23" fmla="*/ 305 h 1618"/>
                  <a:gd name="T24" fmla="*/ 269 w 1435"/>
                  <a:gd name="T25" fmla="*/ 449 h 1618"/>
                  <a:gd name="T26" fmla="*/ 377 w 1435"/>
                  <a:gd name="T27" fmla="*/ 593 h 1618"/>
                  <a:gd name="T28" fmla="*/ 490 w 1435"/>
                  <a:gd name="T29" fmla="*/ 737 h 1618"/>
                  <a:gd name="T30" fmla="*/ 610 w 1435"/>
                  <a:gd name="T31" fmla="*/ 881 h 1618"/>
                  <a:gd name="T32" fmla="*/ 735 w 1435"/>
                  <a:gd name="T33" fmla="*/ 1019 h 1618"/>
                  <a:gd name="T34" fmla="*/ 873 w 1435"/>
                  <a:gd name="T35" fmla="*/ 1150 h 1618"/>
                  <a:gd name="T36" fmla="*/ 1010 w 1435"/>
                  <a:gd name="T37" fmla="*/ 1276 h 1618"/>
                  <a:gd name="T38" fmla="*/ 1148 w 1435"/>
                  <a:gd name="T39" fmla="*/ 1396 h 1618"/>
                  <a:gd name="T40" fmla="*/ 1286 w 1435"/>
                  <a:gd name="T41" fmla="*/ 1510 h 1618"/>
                  <a:gd name="T42" fmla="*/ 1429 w 1435"/>
                  <a:gd name="T43" fmla="*/ 1618 h 1618"/>
                  <a:gd name="T44" fmla="*/ 1435 w 1435"/>
                  <a:gd name="T45" fmla="*/ 1618 h 1618"/>
                  <a:gd name="T46" fmla="*/ 1292 w 1435"/>
                  <a:gd name="T47" fmla="*/ 1510 h 1618"/>
                  <a:gd name="T48" fmla="*/ 1154 w 1435"/>
                  <a:gd name="T49" fmla="*/ 1396 h 1618"/>
                  <a:gd name="T50" fmla="*/ 1010 w 1435"/>
                  <a:gd name="T51" fmla="*/ 1276 h 1618"/>
                  <a:gd name="T52" fmla="*/ 873 w 1435"/>
                  <a:gd name="T53" fmla="*/ 1150 h 1618"/>
                  <a:gd name="T54" fmla="*/ 873 w 1435"/>
                  <a:gd name="T55" fmla="*/ 1150 h 16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l="0" t="0" r="r" b="b"/>
                <a:pathLst>
                  <a:path w="1435" h="1618">
                    <a:moveTo>
                      <a:pt x="873" y="1150"/>
                    </a:moveTo>
                    <a:lnTo>
                      <a:pt x="741" y="1019"/>
                    </a:lnTo>
                    <a:lnTo>
                      <a:pt x="610" y="875"/>
                    </a:lnTo>
                    <a:lnTo>
                      <a:pt x="490" y="737"/>
                    </a:lnTo>
                    <a:lnTo>
                      <a:pt x="377" y="593"/>
                    </a:lnTo>
                    <a:lnTo>
                      <a:pt x="275" y="443"/>
                    </a:lnTo>
                    <a:lnTo>
                      <a:pt x="173" y="299"/>
                    </a:lnTo>
                    <a:lnTo>
                      <a:pt x="84" y="149"/>
                    </a:lnTo>
                    <a:lnTo>
                      <a:pt x="0" y="0"/>
                    </a:lnTo>
                    <a:lnTo>
                      <a:pt x="0" y="11"/>
                    </a:lnTo>
                    <a:lnTo>
                      <a:pt x="84" y="155"/>
                    </a:lnTo>
                    <a:lnTo>
                      <a:pt x="173" y="305"/>
                    </a:lnTo>
                    <a:lnTo>
                      <a:pt x="269" y="449"/>
                    </a:lnTo>
                    <a:lnTo>
                      <a:pt x="377" y="593"/>
                    </a:lnTo>
                    <a:lnTo>
                      <a:pt x="490" y="737"/>
                    </a:lnTo>
                    <a:lnTo>
                      <a:pt x="610" y="881"/>
                    </a:lnTo>
                    <a:lnTo>
                      <a:pt x="735" y="1019"/>
                    </a:lnTo>
                    <a:lnTo>
                      <a:pt x="873" y="1150"/>
                    </a:lnTo>
                    <a:lnTo>
                      <a:pt x="1010" y="1276"/>
                    </a:lnTo>
                    <a:lnTo>
                      <a:pt x="1148" y="1396"/>
                    </a:lnTo>
                    <a:lnTo>
                      <a:pt x="1286" y="1510"/>
                    </a:lnTo>
                    <a:lnTo>
                      <a:pt x="1429" y="1618"/>
                    </a:lnTo>
                    <a:lnTo>
                      <a:pt x="1435" y="1618"/>
                    </a:lnTo>
                    <a:lnTo>
                      <a:pt x="1292" y="1510"/>
                    </a:lnTo>
                    <a:lnTo>
                      <a:pt x="1154" y="1396"/>
                    </a:lnTo>
                    <a:lnTo>
                      <a:pt x="1010" y="1276"/>
                    </a:lnTo>
                    <a:lnTo>
                      <a:pt x="873" y="1150"/>
                    </a:lnTo>
                    <a:lnTo>
                      <a:pt x="873" y="115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9027" name="Freeform 115"/>
              <p:cNvSpPr>
                <a:spLocks/>
              </p:cNvSpPr>
              <p:nvPr/>
            </p:nvSpPr>
            <p:spPr bwMode="hidden">
              <a:xfrm>
                <a:off x="16" y="2260"/>
                <a:ext cx="1673" cy="2014"/>
              </a:xfrm>
              <a:custGeom>
                <a:avLst/>
                <a:gdLst>
                  <a:gd name="T0" fmla="*/ 957 w 1668"/>
                  <a:gd name="T1" fmla="*/ 1463 h 2014"/>
                  <a:gd name="T2" fmla="*/ 789 w 1668"/>
                  <a:gd name="T3" fmla="*/ 1289 h 2014"/>
                  <a:gd name="T4" fmla="*/ 634 w 1668"/>
                  <a:gd name="T5" fmla="*/ 1115 h 2014"/>
                  <a:gd name="T6" fmla="*/ 490 w 1668"/>
                  <a:gd name="T7" fmla="*/ 929 h 2014"/>
                  <a:gd name="T8" fmla="*/ 365 w 1668"/>
                  <a:gd name="T9" fmla="*/ 743 h 2014"/>
                  <a:gd name="T10" fmla="*/ 251 w 1668"/>
                  <a:gd name="T11" fmla="*/ 557 h 2014"/>
                  <a:gd name="T12" fmla="*/ 149 w 1668"/>
                  <a:gd name="T13" fmla="*/ 372 h 2014"/>
                  <a:gd name="T14" fmla="*/ 66 w 1668"/>
                  <a:gd name="T15" fmla="*/ 186 h 2014"/>
                  <a:gd name="T16" fmla="*/ 0 w 1668"/>
                  <a:gd name="T17" fmla="*/ 0 h 2014"/>
                  <a:gd name="T18" fmla="*/ 0 w 1668"/>
                  <a:gd name="T19" fmla="*/ 12 h 2014"/>
                  <a:gd name="T20" fmla="*/ 66 w 1668"/>
                  <a:gd name="T21" fmla="*/ 198 h 2014"/>
                  <a:gd name="T22" fmla="*/ 149 w 1668"/>
                  <a:gd name="T23" fmla="*/ 384 h 2014"/>
                  <a:gd name="T24" fmla="*/ 251 w 1668"/>
                  <a:gd name="T25" fmla="*/ 569 h 2014"/>
                  <a:gd name="T26" fmla="*/ 365 w 1668"/>
                  <a:gd name="T27" fmla="*/ 755 h 2014"/>
                  <a:gd name="T28" fmla="*/ 490 w 1668"/>
                  <a:gd name="T29" fmla="*/ 935 h 2014"/>
                  <a:gd name="T30" fmla="*/ 634 w 1668"/>
                  <a:gd name="T31" fmla="*/ 1115 h 2014"/>
                  <a:gd name="T32" fmla="*/ 789 w 1668"/>
                  <a:gd name="T33" fmla="*/ 1295 h 2014"/>
                  <a:gd name="T34" fmla="*/ 957 w 1668"/>
                  <a:gd name="T35" fmla="*/ 1463 h 2014"/>
                  <a:gd name="T36" fmla="*/ 1130 w 1668"/>
                  <a:gd name="T37" fmla="*/ 1618 h 2014"/>
                  <a:gd name="T38" fmla="*/ 1303 w 1668"/>
                  <a:gd name="T39" fmla="*/ 1762 h 2014"/>
                  <a:gd name="T40" fmla="*/ 1483 w 1668"/>
                  <a:gd name="T41" fmla="*/ 1894 h 2014"/>
                  <a:gd name="T42" fmla="*/ 1662 w 1668"/>
                  <a:gd name="T43" fmla="*/ 2014 h 2014"/>
                  <a:gd name="T44" fmla="*/ 1668 w 1668"/>
                  <a:gd name="T45" fmla="*/ 2014 h 2014"/>
                  <a:gd name="T46" fmla="*/ 1483 w 1668"/>
                  <a:gd name="T47" fmla="*/ 1894 h 2014"/>
                  <a:gd name="T48" fmla="*/ 1303 w 1668"/>
                  <a:gd name="T49" fmla="*/ 1762 h 2014"/>
                  <a:gd name="T50" fmla="*/ 1130 w 1668"/>
                  <a:gd name="T51" fmla="*/ 1618 h 2014"/>
                  <a:gd name="T52" fmla="*/ 957 w 1668"/>
                  <a:gd name="T53" fmla="*/ 1463 h 2014"/>
                  <a:gd name="T54" fmla="*/ 957 w 1668"/>
                  <a:gd name="T55" fmla="*/ 1463 h 20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l="0" t="0" r="r" b="b"/>
                <a:pathLst>
                  <a:path w="1668" h="2014">
                    <a:moveTo>
                      <a:pt x="957" y="1463"/>
                    </a:moveTo>
                    <a:lnTo>
                      <a:pt x="789" y="1289"/>
                    </a:lnTo>
                    <a:lnTo>
                      <a:pt x="634" y="1115"/>
                    </a:lnTo>
                    <a:lnTo>
                      <a:pt x="490" y="929"/>
                    </a:lnTo>
                    <a:lnTo>
                      <a:pt x="365" y="743"/>
                    </a:lnTo>
                    <a:lnTo>
                      <a:pt x="251" y="557"/>
                    </a:lnTo>
                    <a:lnTo>
                      <a:pt x="149" y="372"/>
                    </a:lnTo>
                    <a:lnTo>
                      <a:pt x="66" y="186"/>
                    </a:lnTo>
                    <a:lnTo>
                      <a:pt x="0" y="0"/>
                    </a:lnTo>
                    <a:lnTo>
                      <a:pt x="0" y="12"/>
                    </a:lnTo>
                    <a:lnTo>
                      <a:pt x="66" y="198"/>
                    </a:lnTo>
                    <a:lnTo>
                      <a:pt x="149" y="384"/>
                    </a:lnTo>
                    <a:lnTo>
                      <a:pt x="251" y="569"/>
                    </a:lnTo>
                    <a:lnTo>
                      <a:pt x="365" y="755"/>
                    </a:lnTo>
                    <a:lnTo>
                      <a:pt x="490" y="935"/>
                    </a:lnTo>
                    <a:lnTo>
                      <a:pt x="634" y="1115"/>
                    </a:lnTo>
                    <a:lnTo>
                      <a:pt x="789" y="1295"/>
                    </a:lnTo>
                    <a:lnTo>
                      <a:pt x="957" y="1463"/>
                    </a:lnTo>
                    <a:lnTo>
                      <a:pt x="1130" y="1618"/>
                    </a:lnTo>
                    <a:lnTo>
                      <a:pt x="1303" y="1762"/>
                    </a:lnTo>
                    <a:lnTo>
                      <a:pt x="1483" y="1894"/>
                    </a:lnTo>
                    <a:lnTo>
                      <a:pt x="1662" y="2014"/>
                    </a:lnTo>
                    <a:lnTo>
                      <a:pt x="1668" y="2014"/>
                    </a:lnTo>
                    <a:lnTo>
                      <a:pt x="1483" y="1894"/>
                    </a:lnTo>
                    <a:lnTo>
                      <a:pt x="1303" y="1762"/>
                    </a:lnTo>
                    <a:lnTo>
                      <a:pt x="1130" y="1618"/>
                    </a:lnTo>
                    <a:lnTo>
                      <a:pt x="957" y="1463"/>
                    </a:lnTo>
                    <a:lnTo>
                      <a:pt x="957" y="1463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9028" name="Rectangle 116"/>
              <p:cNvSpPr>
                <a:spLocks noChangeArrowheads="1"/>
              </p:cNvSpPr>
              <p:nvPr/>
            </p:nvSpPr>
            <p:spPr bwMode="hidden">
              <a:xfrm rot="-2488720">
                <a:off x="1988" y="1919"/>
                <a:ext cx="1353" cy="17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accent2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9029" name="Rectangle 117"/>
              <p:cNvSpPr>
                <a:spLocks noChangeArrowheads="1"/>
              </p:cNvSpPr>
              <p:nvPr/>
            </p:nvSpPr>
            <p:spPr bwMode="hidden">
              <a:xfrm rot="-5087790">
                <a:off x="1964" y="2613"/>
                <a:ext cx="2217" cy="17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accent2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9030" name="Rectangle 118"/>
              <p:cNvSpPr>
                <a:spLocks noChangeArrowheads="1"/>
              </p:cNvSpPr>
              <p:nvPr/>
            </p:nvSpPr>
            <p:spPr bwMode="hidden">
              <a:xfrm rot="-3417299">
                <a:off x="1019" y="2694"/>
                <a:ext cx="2678" cy="17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accent2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9031" name="Rectangle 119"/>
              <p:cNvSpPr>
                <a:spLocks noChangeArrowheads="1"/>
              </p:cNvSpPr>
              <p:nvPr/>
            </p:nvSpPr>
            <p:spPr bwMode="hidden">
              <a:xfrm rot="-835848">
                <a:off x="688" y="1748"/>
                <a:ext cx="2390" cy="17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accent2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39032" name="Group 120"/>
              <p:cNvGrpSpPr>
                <a:grpSpLocks noChangeAspect="1"/>
              </p:cNvGrpSpPr>
              <p:nvPr/>
            </p:nvGrpSpPr>
            <p:grpSpPr bwMode="auto">
              <a:xfrm>
                <a:off x="3046" y="1326"/>
                <a:ext cx="259" cy="299"/>
                <a:chOff x="3042" y="1265"/>
                <a:chExt cx="367" cy="424"/>
              </a:xfrm>
            </p:grpSpPr>
            <p:sp>
              <p:nvSpPr>
                <p:cNvPr id="39033" name="Oval 121"/>
                <p:cNvSpPr>
                  <a:spLocks noChangeAspect="1" noChangeArrowheads="1"/>
                </p:cNvSpPr>
                <p:nvPr userDrawn="1"/>
              </p:nvSpPr>
              <p:spPr bwMode="hidden">
                <a:xfrm rot="2828979">
                  <a:off x="2982" y="1467"/>
                  <a:ext cx="282" cy="161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/>
                    </a:gs>
                    <a:gs pos="100000">
                      <a:schemeClr val="accent2">
                        <a:gamma/>
                        <a:tint val="84706"/>
                        <a:invGamma/>
                      </a:schemeClr>
                    </a:gs>
                  </a:gsLst>
                  <a:lin ang="54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9034" name="Freeform 122"/>
                <p:cNvSpPr>
                  <a:spLocks noChangeAspect="1"/>
                </p:cNvSpPr>
                <p:nvPr userDrawn="1"/>
              </p:nvSpPr>
              <p:spPr bwMode="hidden">
                <a:xfrm>
                  <a:off x="3070" y="1374"/>
                  <a:ext cx="227" cy="222"/>
                </a:xfrm>
                <a:custGeom>
                  <a:avLst/>
                  <a:gdLst>
                    <a:gd name="T0" fmla="*/ 227 w 227"/>
                    <a:gd name="T1" fmla="*/ 134 h 222"/>
                    <a:gd name="T2" fmla="*/ 203 w 227"/>
                    <a:gd name="T3" fmla="*/ 144 h 222"/>
                    <a:gd name="T4" fmla="*/ 179 w 227"/>
                    <a:gd name="T5" fmla="*/ 138 h 222"/>
                    <a:gd name="T6" fmla="*/ 149 w 227"/>
                    <a:gd name="T7" fmla="*/ 126 h 222"/>
                    <a:gd name="T8" fmla="*/ 126 w 227"/>
                    <a:gd name="T9" fmla="*/ 102 h 222"/>
                    <a:gd name="T10" fmla="*/ 102 w 227"/>
                    <a:gd name="T11" fmla="*/ 72 h 222"/>
                    <a:gd name="T12" fmla="*/ 84 w 227"/>
                    <a:gd name="T13" fmla="*/ 48 h 222"/>
                    <a:gd name="T14" fmla="*/ 78 w 227"/>
                    <a:gd name="T15" fmla="*/ 24 h 222"/>
                    <a:gd name="T16" fmla="*/ 84 w 227"/>
                    <a:gd name="T17" fmla="*/ 0 h 222"/>
                    <a:gd name="T18" fmla="*/ 84 w 227"/>
                    <a:gd name="T19" fmla="*/ 0 h 222"/>
                    <a:gd name="T20" fmla="*/ 78 w 227"/>
                    <a:gd name="T21" fmla="*/ 0 h 222"/>
                    <a:gd name="T22" fmla="*/ 18 w 227"/>
                    <a:gd name="T23" fmla="*/ 60 h 222"/>
                    <a:gd name="T24" fmla="*/ 0 w 227"/>
                    <a:gd name="T25" fmla="*/ 90 h 222"/>
                    <a:gd name="T26" fmla="*/ 0 w 227"/>
                    <a:gd name="T27" fmla="*/ 120 h 222"/>
                    <a:gd name="T28" fmla="*/ 12 w 227"/>
                    <a:gd name="T29" fmla="*/ 156 h 222"/>
                    <a:gd name="T30" fmla="*/ 36 w 227"/>
                    <a:gd name="T31" fmla="*/ 192 h 222"/>
                    <a:gd name="T32" fmla="*/ 66 w 227"/>
                    <a:gd name="T33" fmla="*/ 216 h 222"/>
                    <a:gd name="T34" fmla="*/ 96 w 227"/>
                    <a:gd name="T35" fmla="*/ 222 h 222"/>
                    <a:gd name="T36" fmla="*/ 126 w 227"/>
                    <a:gd name="T37" fmla="*/ 222 h 222"/>
                    <a:gd name="T38" fmla="*/ 155 w 227"/>
                    <a:gd name="T39" fmla="*/ 210 h 222"/>
                    <a:gd name="T40" fmla="*/ 227 w 227"/>
                    <a:gd name="T41" fmla="*/ 138 h 222"/>
                    <a:gd name="T42" fmla="*/ 227 w 227"/>
                    <a:gd name="T43" fmla="*/ 134 h 22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</a:cxnLst>
                  <a:rect l="0" t="0" r="r" b="b"/>
                  <a:pathLst>
                    <a:path w="227" h="222">
                      <a:moveTo>
                        <a:pt x="227" y="134"/>
                      </a:moveTo>
                      <a:lnTo>
                        <a:pt x="203" y="144"/>
                      </a:lnTo>
                      <a:lnTo>
                        <a:pt x="179" y="138"/>
                      </a:lnTo>
                      <a:lnTo>
                        <a:pt x="149" y="126"/>
                      </a:lnTo>
                      <a:lnTo>
                        <a:pt x="126" y="102"/>
                      </a:lnTo>
                      <a:lnTo>
                        <a:pt x="102" y="72"/>
                      </a:lnTo>
                      <a:lnTo>
                        <a:pt x="84" y="48"/>
                      </a:lnTo>
                      <a:lnTo>
                        <a:pt x="78" y="24"/>
                      </a:lnTo>
                      <a:lnTo>
                        <a:pt x="84" y="0"/>
                      </a:lnTo>
                      <a:lnTo>
                        <a:pt x="84" y="0"/>
                      </a:lnTo>
                      <a:lnTo>
                        <a:pt x="78" y="0"/>
                      </a:lnTo>
                      <a:lnTo>
                        <a:pt x="18" y="60"/>
                      </a:lnTo>
                      <a:lnTo>
                        <a:pt x="0" y="90"/>
                      </a:lnTo>
                      <a:lnTo>
                        <a:pt x="0" y="120"/>
                      </a:lnTo>
                      <a:lnTo>
                        <a:pt x="12" y="156"/>
                      </a:lnTo>
                      <a:lnTo>
                        <a:pt x="36" y="192"/>
                      </a:lnTo>
                      <a:lnTo>
                        <a:pt x="66" y="216"/>
                      </a:lnTo>
                      <a:lnTo>
                        <a:pt x="96" y="222"/>
                      </a:lnTo>
                      <a:lnTo>
                        <a:pt x="126" y="222"/>
                      </a:lnTo>
                      <a:lnTo>
                        <a:pt x="155" y="210"/>
                      </a:lnTo>
                      <a:lnTo>
                        <a:pt x="227" y="138"/>
                      </a:lnTo>
                      <a:lnTo>
                        <a:pt x="227" y="134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accent2"/>
                    </a:gs>
                    <a:gs pos="100000">
                      <a:schemeClr val="accent2">
                        <a:gamma/>
                        <a:tint val="84706"/>
                        <a:invGamma/>
                      </a:schemeClr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9035" name="Freeform 123"/>
                <p:cNvSpPr>
                  <a:spLocks noChangeAspect="1"/>
                </p:cNvSpPr>
                <p:nvPr userDrawn="1"/>
              </p:nvSpPr>
              <p:spPr bwMode="hidden">
                <a:xfrm>
                  <a:off x="3144" y="1365"/>
                  <a:ext cx="163" cy="155"/>
                </a:xfrm>
                <a:custGeom>
                  <a:avLst/>
                  <a:gdLst>
                    <a:gd name="T0" fmla="*/ 221 w 233"/>
                    <a:gd name="T1" fmla="*/ 216 h 234"/>
                    <a:gd name="T2" fmla="*/ 192 w 233"/>
                    <a:gd name="T3" fmla="*/ 234 h 234"/>
                    <a:gd name="T4" fmla="*/ 150 w 233"/>
                    <a:gd name="T5" fmla="*/ 234 h 234"/>
                    <a:gd name="T6" fmla="*/ 102 w 233"/>
                    <a:gd name="T7" fmla="*/ 210 h 234"/>
                    <a:gd name="T8" fmla="*/ 54 w 233"/>
                    <a:gd name="T9" fmla="*/ 174 h 234"/>
                    <a:gd name="T10" fmla="*/ 24 w 233"/>
                    <a:gd name="T11" fmla="*/ 132 h 234"/>
                    <a:gd name="T12" fmla="*/ 6 w 233"/>
                    <a:gd name="T13" fmla="*/ 84 h 234"/>
                    <a:gd name="T14" fmla="*/ 0 w 233"/>
                    <a:gd name="T15" fmla="*/ 42 h 234"/>
                    <a:gd name="T16" fmla="*/ 12 w 233"/>
                    <a:gd name="T17" fmla="*/ 12 h 234"/>
                    <a:gd name="T18" fmla="*/ 48 w 233"/>
                    <a:gd name="T19" fmla="*/ 0 h 234"/>
                    <a:gd name="T20" fmla="*/ 84 w 233"/>
                    <a:gd name="T21" fmla="*/ 0 h 234"/>
                    <a:gd name="T22" fmla="*/ 132 w 233"/>
                    <a:gd name="T23" fmla="*/ 18 h 234"/>
                    <a:gd name="T24" fmla="*/ 174 w 233"/>
                    <a:gd name="T25" fmla="*/ 54 h 234"/>
                    <a:gd name="T26" fmla="*/ 210 w 233"/>
                    <a:gd name="T27" fmla="*/ 102 h 234"/>
                    <a:gd name="T28" fmla="*/ 233 w 233"/>
                    <a:gd name="T29" fmla="*/ 144 h 234"/>
                    <a:gd name="T30" fmla="*/ 233 w 233"/>
                    <a:gd name="T31" fmla="*/ 186 h 234"/>
                    <a:gd name="T32" fmla="*/ 221 w 233"/>
                    <a:gd name="T33" fmla="*/ 216 h 234"/>
                    <a:gd name="T34" fmla="*/ 221 w 233"/>
                    <a:gd name="T35" fmla="*/ 216 h 23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233" h="234">
                      <a:moveTo>
                        <a:pt x="221" y="216"/>
                      </a:moveTo>
                      <a:lnTo>
                        <a:pt x="192" y="234"/>
                      </a:lnTo>
                      <a:lnTo>
                        <a:pt x="150" y="234"/>
                      </a:lnTo>
                      <a:lnTo>
                        <a:pt x="102" y="210"/>
                      </a:lnTo>
                      <a:lnTo>
                        <a:pt x="54" y="174"/>
                      </a:lnTo>
                      <a:lnTo>
                        <a:pt x="24" y="132"/>
                      </a:lnTo>
                      <a:lnTo>
                        <a:pt x="6" y="84"/>
                      </a:lnTo>
                      <a:lnTo>
                        <a:pt x="0" y="42"/>
                      </a:lnTo>
                      <a:lnTo>
                        <a:pt x="12" y="12"/>
                      </a:lnTo>
                      <a:lnTo>
                        <a:pt x="48" y="0"/>
                      </a:lnTo>
                      <a:lnTo>
                        <a:pt x="84" y="0"/>
                      </a:lnTo>
                      <a:lnTo>
                        <a:pt x="132" y="18"/>
                      </a:lnTo>
                      <a:lnTo>
                        <a:pt x="174" y="54"/>
                      </a:lnTo>
                      <a:lnTo>
                        <a:pt x="210" y="102"/>
                      </a:lnTo>
                      <a:lnTo>
                        <a:pt x="233" y="144"/>
                      </a:lnTo>
                      <a:lnTo>
                        <a:pt x="233" y="186"/>
                      </a:lnTo>
                      <a:lnTo>
                        <a:pt x="221" y="216"/>
                      </a:lnTo>
                      <a:lnTo>
                        <a:pt x="221" y="216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accent2"/>
                    </a:gs>
                    <a:gs pos="100000">
                      <a:schemeClr val="accent2">
                        <a:gamma/>
                        <a:tint val="84706"/>
                        <a:invGamma/>
                      </a:schemeClr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9036" name="Freeform 124"/>
                <p:cNvSpPr>
                  <a:spLocks noChangeAspect="1"/>
                </p:cNvSpPr>
                <p:nvPr userDrawn="1"/>
              </p:nvSpPr>
              <p:spPr bwMode="hidden">
                <a:xfrm>
                  <a:off x="3202" y="1272"/>
                  <a:ext cx="203" cy="198"/>
                </a:xfrm>
                <a:custGeom>
                  <a:avLst/>
                  <a:gdLst>
                    <a:gd name="T0" fmla="*/ 179 w 203"/>
                    <a:gd name="T1" fmla="*/ 18 h 198"/>
                    <a:gd name="T2" fmla="*/ 197 w 203"/>
                    <a:gd name="T3" fmla="*/ 48 h 198"/>
                    <a:gd name="T4" fmla="*/ 203 w 203"/>
                    <a:gd name="T5" fmla="*/ 60 h 198"/>
                    <a:gd name="T6" fmla="*/ 197 w 203"/>
                    <a:gd name="T7" fmla="*/ 66 h 198"/>
                    <a:gd name="T8" fmla="*/ 65 w 203"/>
                    <a:gd name="T9" fmla="*/ 192 h 198"/>
                    <a:gd name="T10" fmla="*/ 59 w 203"/>
                    <a:gd name="T11" fmla="*/ 198 h 198"/>
                    <a:gd name="T12" fmla="*/ 47 w 203"/>
                    <a:gd name="T13" fmla="*/ 192 h 198"/>
                    <a:gd name="T14" fmla="*/ 17 w 203"/>
                    <a:gd name="T15" fmla="*/ 174 h 198"/>
                    <a:gd name="T16" fmla="*/ 0 w 203"/>
                    <a:gd name="T17" fmla="*/ 150 h 198"/>
                    <a:gd name="T18" fmla="*/ 0 w 203"/>
                    <a:gd name="T19" fmla="*/ 126 h 198"/>
                    <a:gd name="T20" fmla="*/ 131 w 203"/>
                    <a:gd name="T21" fmla="*/ 0 h 198"/>
                    <a:gd name="T22" fmla="*/ 155 w 203"/>
                    <a:gd name="T23" fmla="*/ 0 h 198"/>
                    <a:gd name="T24" fmla="*/ 179 w 203"/>
                    <a:gd name="T25" fmla="*/ 18 h 198"/>
                    <a:gd name="T26" fmla="*/ 179 w 203"/>
                    <a:gd name="T27" fmla="*/ 18 h 1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</a:cxnLst>
                  <a:rect l="0" t="0" r="r" b="b"/>
                  <a:pathLst>
                    <a:path w="203" h="198">
                      <a:moveTo>
                        <a:pt x="179" y="18"/>
                      </a:moveTo>
                      <a:lnTo>
                        <a:pt x="197" y="48"/>
                      </a:lnTo>
                      <a:lnTo>
                        <a:pt x="203" y="60"/>
                      </a:lnTo>
                      <a:lnTo>
                        <a:pt x="197" y="66"/>
                      </a:lnTo>
                      <a:lnTo>
                        <a:pt x="65" y="192"/>
                      </a:lnTo>
                      <a:lnTo>
                        <a:pt x="59" y="198"/>
                      </a:lnTo>
                      <a:lnTo>
                        <a:pt x="47" y="192"/>
                      </a:lnTo>
                      <a:lnTo>
                        <a:pt x="17" y="174"/>
                      </a:lnTo>
                      <a:lnTo>
                        <a:pt x="0" y="150"/>
                      </a:lnTo>
                      <a:lnTo>
                        <a:pt x="0" y="126"/>
                      </a:lnTo>
                      <a:lnTo>
                        <a:pt x="131" y="0"/>
                      </a:lnTo>
                      <a:lnTo>
                        <a:pt x="155" y="0"/>
                      </a:lnTo>
                      <a:lnTo>
                        <a:pt x="179" y="18"/>
                      </a:lnTo>
                      <a:lnTo>
                        <a:pt x="179" y="18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accent2"/>
                    </a:gs>
                    <a:gs pos="100000">
                      <a:schemeClr val="accent2">
                        <a:gamma/>
                        <a:tint val="84706"/>
                        <a:invGamma/>
                      </a:schemeClr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9037" name="Freeform 125"/>
                <p:cNvSpPr>
                  <a:spLocks noChangeAspect="1"/>
                </p:cNvSpPr>
                <p:nvPr userDrawn="1"/>
              </p:nvSpPr>
              <p:spPr bwMode="hidden">
                <a:xfrm>
                  <a:off x="3330" y="1265"/>
                  <a:ext cx="79" cy="74"/>
                </a:xfrm>
                <a:custGeom>
                  <a:avLst/>
                  <a:gdLst>
                    <a:gd name="T0" fmla="*/ 221 w 233"/>
                    <a:gd name="T1" fmla="*/ 216 h 234"/>
                    <a:gd name="T2" fmla="*/ 192 w 233"/>
                    <a:gd name="T3" fmla="*/ 234 h 234"/>
                    <a:gd name="T4" fmla="*/ 150 w 233"/>
                    <a:gd name="T5" fmla="*/ 234 h 234"/>
                    <a:gd name="T6" fmla="*/ 102 w 233"/>
                    <a:gd name="T7" fmla="*/ 210 h 234"/>
                    <a:gd name="T8" fmla="*/ 54 w 233"/>
                    <a:gd name="T9" fmla="*/ 174 h 234"/>
                    <a:gd name="T10" fmla="*/ 24 w 233"/>
                    <a:gd name="T11" fmla="*/ 132 h 234"/>
                    <a:gd name="T12" fmla="*/ 6 w 233"/>
                    <a:gd name="T13" fmla="*/ 84 h 234"/>
                    <a:gd name="T14" fmla="*/ 0 w 233"/>
                    <a:gd name="T15" fmla="*/ 42 h 234"/>
                    <a:gd name="T16" fmla="*/ 12 w 233"/>
                    <a:gd name="T17" fmla="*/ 12 h 234"/>
                    <a:gd name="T18" fmla="*/ 48 w 233"/>
                    <a:gd name="T19" fmla="*/ 0 h 234"/>
                    <a:gd name="T20" fmla="*/ 84 w 233"/>
                    <a:gd name="T21" fmla="*/ 0 h 234"/>
                    <a:gd name="T22" fmla="*/ 132 w 233"/>
                    <a:gd name="T23" fmla="*/ 18 h 234"/>
                    <a:gd name="T24" fmla="*/ 174 w 233"/>
                    <a:gd name="T25" fmla="*/ 54 h 234"/>
                    <a:gd name="T26" fmla="*/ 210 w 233"/>
                    <a:gd name="T27" fmla="*/ 102 h 234"/>
                    <a:gd name="T28" fmla="*/ 233 w 233"/>
                    <a:gd name="T29" fmla="*/ 144 h 234"/>
                    <a:gd name="T30" fmla="*/ 233 w 233"/>
                    <a:gd name="T31" fmla="*/ 186 h 234"/>
                    <a:gd name="T32" fmla="*/ 221 w 233"/>
                    <a:gd name="T33" fmla="*/ 216 h 234"/>
                    <a:gd name="T34" fmla="*/ 221 w 233"/>
                    <a:gd name="T35" fmla="*/ 216 h 23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233" h="234">
                      <a:moveTo>
                        <a:pt x="221" y="216"/>
                      </a:moveTo>
                      <a:lnTo>
                        <a:pt x="192" y="234"/>
                      </a:lnTo>
                      <a:lnTo>
                        <a:pt x="150" y="234"/>
                      </a:lnTo>
                      <a:lnTo>
                        <a:pt x="102" y="210"/>
                      </a:lnTo>
                      <a:lnTo>
                        <a:pt x="54" y="174"/>
                      </a:lnTo>
                      <a:lnTo>
                        <a:pt x="24" y="132"/>
                      </a:lnTo>
                      <a:lnTo>
                        <a:pt x="6" y="84"/>
                      </a:lnTo>
                      <a:lnTo>
                        <a:pt x="0" y="42"/>
                      </a:lnTo>
                      <a:lnTo>
                        <a:pt x="12" y="12"/>
                      </a:lnTo>
                      <a:lnTo>
                        <a:pt x="48" y="0"/>
                      </a:lnTo>
                      <a:lnTo>
                        <a:pt x="84" y="0"/>
                      </a:lnTo>
                      <a:lnTo>
                        <a:pt x="132" y="18"/>
                      </a:lnTo>
                      <a:lnTo>
                        <a:pt x="174" y="54"/>
                      </a:lnTo>
                      <a:lnTo>
                        <a:pt x="210" y="102"/>
                      </a:lnTo>
                      <a:lnTo>
                        <a:pt x="233" y="144"/>
                      </a:lnTo>
                      <a:lnTo>
                        <a:pt x="233" y="186"/>
                      </a:lnTo>
                      <a:lnTo>
                        <a:pt x="221" y="216"/>
                      </a:lnTo>
                      <a:lnTo>
                        <a:pt x="221" y="216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accent2"/>
                    </a:gs>
                    <a:gs pos="100000">
                      <a:schemeClr val="accent2">
                        <a:gamma/>
                        <a:tint val="84706"/>
                        <a:invGamma/>
                      </a:schemeClr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</p:grpSp>
      <p:sp>
        <p:nvSpPr>
          <p:cNvPr id="39038" name="Rectangle 12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39039" name="Rectangle 12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39040" name="Rectangle 12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fld id="{95BCB046-D759-4AA1-B07E-36B3A19B3957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39041" name="Rectangle 129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4"/>
            <a:ext cx="8229600" cy="4530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39042" name="Rectangle 130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7"/>
            <a:ext cx="8229600" cy="1139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62" r:id="rId1"/>
    <p:sldLayoutId id="2147483685" r:id="rId2"/>
    <p:sldLayoutId id="2147483686" r:id="rId3"/>
    <p:sldLayoutId id="2147483687" r:id="rId4"/>
    <p:sldLayoutId id="2147483688" r:id="rId5"/>
    <p:sldLayoutId id="2147483689" r:id="rId6"/>
    <p:sldLayoutId id="2147483690" r:id="rId7"/>
    <p:sldLayoutId id="2147483691" r:id="rId8"/>
    <p:sldLayoutId id="2147483692" r:id="rId9"/>
    <p:sldLayoutId id="2147483693" r:id="rId10"/>
    <p:sldLayoutId id="2147483694" r:id="rId11"/>
  </p:sldLayoutIdLst>
  <p:transition spd="slow">
    <p:wheel spokes="8"/>
  </p:transition>
  <p:timing>
    <p:tnLst>
      <p:par>
        <p:cTn id="1" dur="indefinite" restart="never" nodeType="tmRoot"/>
      </p:par>
    </p:tnLst>
  </p:timing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u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tx1"/>
        </a:buClr>
        <a:buChar char="•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u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u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u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u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u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u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Freeform 2"/>
          <p:cNvSpPr>
            <a:spLocks/>
          </p:cNvSpPr>
          <p:nvPr/>
        </p:nvSpPr>
        <p:spPr bwMode="auto">
          <a:xfrm rot="-3172564">
            <a:off x="7777957" y="-15081"/>
            <a:ext cx="1162050" cy="2084387"/>
          </a:xfrm>
          <a:custGeom>
            <a:avLst/>
            <a:gdLst>
              <a:gd name="T0" fmla="*/ 2903 w 2903"/>
              <a:gd name="T1" fmla="*/ 433 h 3686"/>
              <a:gd name="T2" fmla="*/ 2565 w 2903"/>
              <a:gd name="T3" fmla="*/ 80 h 3686"/>
              <a:gd name="T4" fmla="*/ 2241 w 2903"/>
              <a:gd name="T5" fmla="*/ 0 h 3686"/>
              <a:gd name="T6" fmla="*/ 110 w 2903"/>
              <a:gd name="T7" fmla="*/ 2811 h 3686"/>
              <a:gd name="T8" fmla="*/ 110 w 2903"/>
              <a:gd name="T9" fmla="*/ 3228 h 3686"/>
              <a:gd name="T10" fmla="*/ 0 w 2903"/>
              <a:gd name="T11" fmla="*/ 3631 h 3686"/>
              <a:gd name="T12" fmla="*/ 72 w 2903"/>
              <a:gd name="T13" fmla="*/ 3686 h 3686"/>
              <a:gd name="T14" fmla="*/ 441 w 2903"/>
              <a:gd name="T15" fmla="*/ 3355 h 3686"/>
              <a:gd name="T16" fmla="*/ 740 w 2903"/>
              <a:gd name="T17" fmla="*/ 3228 h 3686"/>
              <a:gd name="T18" fmla="*/ 2903 w 2903"/>
              <a:gd name="T19" fmla="*/ 433 h 3686"/>
              <a:gd name="T20" fmla="*/ 2903 w 2903"/>
              <a:gd name="T21" fmla="*/ 433 h 368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2903" h="3686">
                <a:moveTo>
                  <a:pt x="2903" y="433"/>
                </a:moveTo>
                <a:lnTo>
                  <a:pt x="2565" y="80"/>
                </a:lnTo>
                <a:lnTo>
                  <a:pt x="2241" y="0"/>
                </a:lnTo>
                <a:lnTo>
                  <a:pt x="110" y="2811"/>
                </a:lnTo>
                <a:lnTo>
                  <a:pt x="110" y="3228"/>
                </a:lnTo>
                <a:lnTo>
                  <a:pt x="0" y="3631"/>
                </a:lnTo>
                <a:lnTo>
                  <a:pt x="72" y="3686"/>
                </a:lnTo>
                <a:lnTo>
                  <a:pt x="441" y="3355"/>
                </a:lnTo>
                <a:lnTo>
                  <a:pt x="740" y="3228"/>
                </a:lnTo>
                <a:lnTo>
                  <a:pt x="2903" y="433"/>
                </a:lnTo>
                <a:lnTo>
                  <a:pt x="2903" y="433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0179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152400"/>
            <a:ext cx="6870700" cy="16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50180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828800"/>
            <a:ext cx="7696200" cy="3657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50181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3716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50182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56000" y="6248400"/>
            <a:ext cx="289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50183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183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n-lt"/>
              </a:defRPr>
            </a:lvl1pPr>
          </a:lstStyle>
          <a:p>
            <a:fld id="{8BCBB4A7-B540-4300-9977-6C0766FDCF18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50184" name="Freeform 8"/>
          <p:cNvSpPr>
            <a:spLocks/>
          </p:cNvSpPr>
          <p:nvPr/>
        </p:nvSpPr>
        <p:spPr bwMode="auto">
          <a:xfrm rot="-3172564">
            <a:off x="7865271" y="24609"/>
            <a:ext cx="1165225" cy="2097087"/>
          </a:xfrm>
          <a:custGeom>
            <a:avLst/>
            <a:gdLst>
              <a:gd name="T0" fmla="*/ 2293 w 2911"/>
              <a:gd name="T1" fmla="*/ 0 h 3703"/>
              <a:gd name="T2" fmla="*/ 130 w 2911"/>
              <a:gd name="T3" fmla="*/ 2835 h 3703"/>
              <a:gd name="T4" fmla="*/ 131 w 2911"/>
              <a:gd name="T5" fmla="*/ 3201 h 3703"/>
              <a:gd name="T6" fmla="*/ 0 w 2911"/>
              <a:gd name="T7" fmla="*/ 3633 h 3703"/>
              <a:gd name="T8" fmla="*/ 50 w 2911"/>
              <a:gd name="T9" fmla="*/ 3703 h 3703"/>
              <a:gd name="T10" fmla="*/ 422 w 2911"/>
              <a:gd name="T11" fmla="*/ 3352 h 3703"/>
              <a:gd name="T12" fmla="*/ 763 w 2911"/>
              <a:gd name="T13" fmla="*/ 3220 h 3703"/>
              <a:gd name="T14" fmla="*/ 2911 w 2911"/>
              <a:gd name="T15" fmla="*/ 428 h 3703"/>
              <a:gd name="T16" fmla="*/ 2589 w 2911"/>
              <a:gd name="T17" fmla="*/ 96 h 3703"/>
              <a:gd name="T18" fmla="*/ 2293 w 2911"/>
              <a:gd name="T19" fmla="*/ 0 h 3703"/>
              <a:gd name="T20" fmla="*/ 2293 w 2911"/>
              <a:gd name="T21" fmla="*/ 0 h 370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2911" h="3703">
                <a:moveTo>
                  <a:pt x="2293" y="0"/>
                </a:moveTo>
                <a:lnTo>
                  <a:pt x="130" y="2835"/>
                </a:lnTo>
                <a:lnTo>
                  <a:pt x="131" y="3201"/>
                </a:lnTo>
                <a:lnTo>
                  <a:pt x="0" y="3633"/>
                </a:lnTo>
                <a:lnTo>
                  <a:pt x="50" y="3703"/>
                </a:lnTo>
                <a:lnTo>
                  <a:pt x="422" y="3352"/>
                </a:lnTo>
                <a:lnTo>
                  <a:pt x="763" y="3220"/>
                </a:lnTo>
                <a:lnTo>
                  <a:pt x="2911" y="428"/>
                </a:lnTo>
                <a:lnTo>
                  <a:pt x="2589" y="96"/>
                </a:lnTo>
                <a:lnTo>
                  <a:pt x="2293" y="0"/>
                </a:lnTo>
                <a:lnTo>
                  <a:pt x="2293" y="0"/>
                </a:lnTo>
                <a:close/>
              </a:path>
            </a:pathLst>
          </a:custGeom>
          <a:solidFill>
            <a:schemeClr val="folHlink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0185" name="Freeform 9"/>
          <p:cNvSpPr>
            <a:spLocks/>
          </p:cNvSpPr>
          <p:nvPr/>
        </p:nvSpPr>
        <p:spPr bwMode="auto">
          <a:xfrm rot="-3172564">
            <a:off x="7831140" y="192089"/>
            <a:ext cx="1025525" cy="1571625"/>
          </a:xfrm>
          <a:custGeom>
            <a:avLst/>
            <a:gdLst>
              <a:gd name="T0" fmla="*/ 0 w 2561"/>
              <a:gd name="T1" fmla="*/ 2485 h 2777"/>
              <a:gd name="T2" fmla="*/ 432 w 2561"/>
              <a:gd name="T3" fmla="*/ 2553 h 2777"/>
              <a:gd name="T4" fmla="*/ 736 w 2561"/>
              <a:gd name="T5" fmla="*/ 2777 h 2777"/>
              <a:gd name="T6" fmla="*/ 2561 w 2561"/>
              <a:gd name="T7" fmla="*/ 399 h 2777"/>
              <a:gd name="T8" fmla="*/ 2118 w 2561"/>
              <a:gd name="T9" fmla="*/ 82 h 2777"/>
              <a:gd name="T10" fmla="*/ 1898 w 2561"/>
              <a:gd name="T11" fmla="*/ 0 h 2777"/>
              <a:gd name="T12" fmla="*/ 0 w 2561"/>
              <a:gd name="T13" fmla="*/ 2485 h 2777"/>
              <a:gd name="T14" fmla="*/ 0 w 2561"/>
              <a:gd name="T15" fmla="*/ 2485 h 277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2561" h="2777">
                <a:moveTo>
                  <a:pt x="0" y="2485"/>
                </a:moveTo>
                <a:lnTo>
                  <a:pt x="432" y="2553"/>
                </a:lnTo>
                <a:lnTo>
                  <a:pt x="736" y="2777"/>
                </a:lnTo>
                <a:lnTo>
                  <a:pt x="2561" y="399"/>
                </a:lnTo>
                <a:lnTo>
                  <a:pt x="2118" y="82"/>
                </a:lnTo>
                <a:lnTo>
                  <a:pt x="1898" y="0"/>
                </a:lnTo>
                <a:lnTo>
                  <a:pt x="0" y="2485"/>
                </a:lnTo>
                <a:lnTo>
                  <a:pt x="0" y="2485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50186" name="Group 10"/>
          <p:cNvGrpSpPr>
            <a:grpSpLocks/>
          </p:cNvGrpSpPr>
          <p:nvPr/>
        </p:nvGrpSpPr>
        <p:grpSpPr bwMode="auto">
          <a:xfrm>
            <a:off x="7938" y="5540375"/>
            <a:ext cx="1784350" cy="1246188"/>
            <a:chOff x="5" y="3490"/>
            <a:chExt cx="1124" cy="785"/>
          </a:xfrm>
        </p:grpSpPr>
        <p:sp>
          <p:nvSpPr>
            <p:cNvPr id="50187" name="Freeform 11"/>
            <p:cNvSpPr>
              <a:spLocks/>
            </p:cNvSpPr>
            <p:nvPr userDrawn="1"/>
          </p:nvSpPr>
          <p:spPr bwMode="auto">
            <a:xfrm>
              <a:off x="24" y="3505"/>
              <a:ext cx="1089" cy="649"/>
            </a:xfrm>
            <a:custGeom>
              <a:avLst/>
              <a:gdLst>
                <a:gd name="T0" fmla="*/ 1587 w 2177"/>
                <a:gd name="T1" fmla="*/ 1260 h 1298"/>
                <a:gd name="T2" fmla="*/ 1420 w 2177"/>
                <a:gd name="T3" fmla="*/ 1106 h 1298"/>
                <a:gd name="T4" fmla="*/ 1331 w 2177"/>
                <a:gd name="T5" fmla="*/ 477 h 1298"/>
                <a:gd name="T6" fmla="*/ 2139 w 2177"/>
                <a:gd name="T7" fmla="*/ 330 h 1298"/>
                <a:gd name="T8" fmla="*/ 2177 w 2177"/>
                <a:gd name="T9" fmla="*/ 203 h 1298"/>
                <a:gd name="T10" fmla="*/ 2099 w 2177"/>
                <a:gd name="T11" fmla="*/ 100 h 1298"/>
                <a:gd name="T12" fmla="*/ 1276 w 2177"/>
                <a:gd name="T13" fmla="*/ 211 h 1298"/>
                <a:gd name="T14" fmla="*/ 1219 w 2177"/>
                <a:gd name="T15" fmla="*/ 32 h 1298"/>
                <a:gd name="T16" fmla="*/ 1085 w 2177"/>
                <a:gd name="T17" fmla="*/ 0 h 1298"/>
                <a:gd name="T18" fmla="*/ 958 w 2177"/>
                <a:gd name="T19" fmla="*/ 28 h 1298"/>
                <a:gd name="T20" fmla="*/ 888 w 2177"/>
                <a:gd name="T21" fmla="*/ 106 h 1298"/>
                <a:gd name="T22" fmla="*/ 937 w 2177"/>
                <a:gd name="T23" fmla="*/ 285 h 1298"/>
                <a:gd name="T24" fmla="*/ 660 w 2177"/>
                <a:gd name="T25" fmla="*/ 441 h 1298"/>
                <a:gd name="T26" fmla="*/ 983 w 2177"/>
                <a:gd name="T27" fmla="*/ 473 h 1298"/>
                <a:gd name="T28" fmla="*/ 1112 w 2177"/>
                <a:gd name="T29" fmla="*/ 889 h 1298"/>
                <a:gd name="T30" fmla="*/ 141 w 2177"/>
                <a:gd name="T31" fmla="*/ 469 h 1298"/>
                <a:gd name="T32" fmla="*/ 46 w 2177"/>
                <a:gd name="T33" fmla="*/ 509 h 1298"/>
                <a:gd name="T34" fmla="*/ 0 w 2177"/>
                <a:gd name="T35" fmla="*/ 636 h 1298"/>
                <a:gd name="T36" fmla="*/ 55 w 2177"/>
                <a:gd name="T37" fmla="*/ 779 h 1298"/>
                <a:gd name="T38" fmla="*/ 1139 w 2177"/>
                <a:gd name="T39" fmla="*/ 1288 h 1298"/>
                <a:gd name="T40" fmla="*/ 1378 w 2177"/>
                <a:gd name="T41" fmla="*/ 1256 h 1298"/>
                <a:gd name="T42" fmla="*/ 1570 w 2177"/>
                <a:gd name="T43" fmla="*/ 1298 h 1298"/>
                <a:gd name="T44" fmla="*/ 1587 w 2177"/>
                <a:gd name="T45" fmla="*/ 1260 h 1298"/>
                <a:gd name="T46" fmla="*/ 1587 w 2177"/>
                <a:gd name="T47" fmla="*/ 1260 h 12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2177" h="1298">
                  <a:moveTo>
                    <a:pt x="1587" y="1260"/>
                  </a:moveTo>
                  <a:lnTo>
                    <a:pt x="1420" y="1106"/>
                  </a:lnTo>
                  <a:lnTo>
                    <a:pt x="1331" y="477"/>
                  </a:lnTo>
                  <a:lnTo>
                    <a:pt x="2139" y="330"/>
                  </a:lnTo>
                  <a:lnTo>
                    <a:pt x="2177" y="203"/>
                  </a:lnTo>
                  <a:lnTo>
                    <a:pt x="2099" y="100"/>
                  </a:lnTo>
                  <a:lnTo>
                    <a:pt x="1276" y="211"/>
                  </a:lnTo>
                  <a:lnTo>
                    <a:pt x="1219" y="32"/>
                  </a:lnTo>
                  <a:lnTo>
                    <a:pt x="1085" y="0"/>
                  </a:lnTo>
                  <a:lnTo>
                    <a:pt x="958" y="28"/>
                  </a:lnTo>
                  <a:lnTo>
                    <a:pt x="888" y="106"/>
                  </a:lnTo>
                  <a:lnTo>
                    <a:pt x="937" y="285"/>
                  </a:lnTo>
                  <a:lnTo>
                    <a:pt x="660" y="441"/>
                  </a:lnTo>
                  <a:lnTo>
                    <a:pt x="983" y="473"/>
                  </a:lnTo>
                  <a:lnTo>
                    <a:pt x="1112" y="889"/>
                  </a:lnTo>
                  <a:lnTo>
                    <a:pt x="141" y="469"/>
                  </a:lnTo>
                  <a:lnTo>
                    <a:pt x="46" y="509"/>
                  </a:lnTo>
                  <a:lnTo>
                    <a:pt x="0" y="636"/>
                  </a:lnTo>
                  <a:lnTo>
                    <a:pt x="55" y="779"/>
                  </a:lnTo>
                  <a:lnTo>
                    <a:pt x="1139" y="1288"/>
                  </a:lnTo>
                  <a:lnTo>
                    <a:pt x="1378" y="1256"/>
                  </a:lnTo>
                  <a:lnTo>
                    <a:pt x="1570" y="1298"/>
                  </a:lnTo>
                  <a:lnTo>
                    <a:pt x="1587" y="1260"/>
                  </a:lnTo>
                  <a:lnTo>
                    <a:pt x="1587" y="1260"/>
                  </a:lnTo>
                  <a:close/>
                </a:path>
              </a:pathLst>
            </a:custGeom>
            <a:solidFill>
              <a:srgbClr val="F8F8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0188" name="Freeform 12"/>
            <p:cNvSpPr>
              <a:spLocks/>
            </p:cNvSpPr>
            <p:nvPr userDrawn="1"/>
          </p:nvSpPr>
          <p:spPr bwMode="auto">
            <a:xfrm>
              <a:off x="1022" y="3582"/>
              <a:ext cx="71" cy="129"/>
            </a:xfrm>
            <a:custGeom>
              <a:avLst/>
              <a:gdLst>
                <a:gd name="T0" fmla="*/ 0 w 143"/>
                <a:gd name="T1" fmla="*/ 7 h 258"/>
                <a:gd name="T2" fmla="*/ 120 w 143"/>
                <a:gd name="T3" fmla="*/ 0 h 258"/>
                <a:gd name="T4" fmla="*/ 143 w 143"/>
                <a:gd name="T5" fmla="*/ 233 h 258"/>
                <a:gd name="T6" fmla="*/ 8 w 143"/>
                <a:gd name="T7" fmla="*/ 258 h 258"/>
                <a:gd name="T8" fmla="*/ 0 w 143"/>
                <a:gd name="T9" fmla="*/ 7 h 258"/>
                <a:gd name="T10" fmla="*/ 0 w 143"/>
                <a:gd name="T11" fmla="*/ 7 h 2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3" h="258">
                  <a:moveTo>
                    <a:pt x="0" y="7"/>
                  </a:moveTo>
                  <a:lnTo>
                    <a:pt x="120" y="0"/>
                  </a:lnTo>
                  <a:lnTo>
                    <a:pt x="143" y="233"/>
                  </a:lnTo>
                  <a:lnTo>
                    <a:pt x="8" y="258"/>
                  </a:lnTo>
                  <a:lnTo>
                    <a:pt x="0" y="7"/>
                  </a:lnTo>
                  <a:lnTo>
                    <a:pt x="0" y="7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0189" name="Freeform 13"/>
            <p:cNvSpPr>
              <a:spLocks/>
            </p:cNvSpPr>
            <p:nvPr userDrawn="1"/>
          </p:nvSpPr>
          <p:spPr bwMode="auto">
            <a:xfrm>
              <a:off x="20" y="3774"/>
              <a:ext cx="792" cy="410"/>
            </a:xfrm>
            <a:custGeom>
              <a:avLst/>
              <a:gdLst>
                <a:gd name="T0" fmla="*/ 137 w 1586"/>
                <a:gd name="T1" fmla="*/ 0 h 821"/>
                <a:gd name="T2" fmla="*/ 1331 w 1586"/>
                <a:gd name="T3" fmla="*/ 519 h 821"/>
                <a:gd name="T4" fmla="*/ 1428 w 1586"/>
                <a:gd name="T5" fmla="*/ 638 h 821"/>
                <a:gd name="T6" fmla="*/ 1586 w 1586"/>
                <a:gd name="T7" fmla="*/ 792 h 821"/>
                <a:gd name="T8" fmla="*/ 1565 w 1586"/>
                <a:gd name="T9" fmla="*/ 821 h 821"/>
                <a:gd name="T10" fmla="*/ 1350 w 1586"/>
                <a:gd name="T11" fmla="*/ 787 h 821"/>
                <a:gd name="T12" fmla="*/ 1145 w 1586"/>
                <a:gd name="T13" fmla="*/ 811 h 821"/>
                <a:gd name="T14" fmla="*/ 42 w 1586"/>
                <a:gd name="T15" fmla="*/ 298 h 821"/>
                <a:gd name="T16" fmla="*/ 0 w 1586"/>
                <a:gd name="T17" fmla="*/ 150 h 821"/>
                <a:gd name="T18" fmla="*/ 46 w 1586"/>
                <a:gd name="T19" fmla="*/ 32 h 821"/>
                <a:gd name="T20" fmla="*/ 137 w 1586"/>
                <a:gd name="T21" fmla="*/ 0 h 821"/>
                <a:gd name="T22" fmla="*/ 137 w 1586"/>
                <a:gd name="T23" fmla="*/ 0 h 8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0190" name="Freeform 14"/>
            <p:cNvSpPr>
              <a:spLocks/>
            </p:cNvSpPr>
            <p:nvPr userDrawn="1"/>
          </p:nvSpPr>
          <p:spPr bwMode="auto">
            <a:xfrm>
              <a:off x="129" y="3808"/>
              <a:ext cx="525" cy="374"/>
            </a:xfrm>
            <a:custGeom>
              <a:avLst/>
              <a:gdLst>
                <a:gd name="T0" fmla="*/ 0 w 1049"/>
                <a:gd name="T1" fmla="*/ 325 h 747"/>
                <a:gd name="T2" fmla="*/ 922 w 1049"/>
                <a:gd name="T3" fmla="*/ 747 h 747"/>
                <a:gd name="T4" fmla="*/ 939 w 1049"/>
                <a:gd name="T5" fmla="*/ 534 h 747"/>
                <a:gd name="T6" fmla="*/ 1049 w 1049"/>
                <a:gd name="T7" fmla="*/ 422 h 747"/>
                <a:gd name="T8" fmla="*/ 78 w 1049"/>
                <a:gd name="T9" fmla="*/ 0 h 747"/>
                <a:gd name="T10" fmla="*/ 0 w 1049"/>
                <a:gd name="T11" fmla="*/ 127 h 747"/>
                <a:gd name="T12" fmla="*/ 0 w 1049"/>
                <a:gd name="T13" fmla="*/ 325 h 747"/>
                <a:gd name="T14" fmla="*/ 0 w 1049"/>
                <a:gd name="T15" fmla="*/ 325 h 7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0191" name="Freeform 15"/>
            <p:cNvSpPr>
              <a:spLocks/>
            </p:cNvSpPr>
            <p:nvPr userDrawn="1"/>
          </p:nvSpPr>
          <p:spPr bwMode="auto">
            <a:xfrm>
              <a:off x="485" y="3532"/>
              <a:ext cx="135" cy="121"/>
            </a:xfrm>
            <a:custGeom>
              <a:avLst/>
              <a:gdLst>
                <a:gd name="T0" fmla="*/ 0 w 272"/>
                <a:gd name="T1" fmla="*/ 28 h 241"/>
                <a:gd name="T2" fmla="*/ 160 w 272"/>
                <a:gd name="T3" fmla="*/ 0 h 241"/>
                <a:gd name="T4" fmla="*/ 251 w 272"/>
                <a:gd name="T5" fmla="*/ 36 h 241"/>
                <a:gd name="T6" fmla="*/ 272 w 272"/>
                <a:gd name="T7" fmla="*/ 139 h 241"/>
                <a:gd name="T8" fmla="*/ 164 w 272"/>
                <a:gd name="T9" fmla="*/ 146 h 241"/>
                <a:gd name="T10" fmla="*/ 32 w 272"/>
                <a:gd name="T11" fmla="*/ 241 h 241"/>
                <a:gd name="T12" fmla="*/ 0 w 272"/>
                <a:gd name="T13" fmla="*/ 28 h 241"/>
                <a:gd name="T14" fmla="*/ 0 w 272"/>
                <a:gd name="T15" fmla="*/ 28 h 2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72" h="241">
                  <a:moveTo>
                    <a:pt x="0" y="28"/>
                  </a:moveTo>
                  <a:lnTo>
                    <a:pt x="160" y="0"/>
                  </a:lnTo>
                  <a:lnTo>
                    <a:pt x="251" y="36"/>
                  </a:lnTo>
                  <a:lnTo>
                    <a:pt x="272" y="139"/>
                  </a:lnTo>
                  <a:lnTo>
                    <a:pt x="164" y="146"/>
                  </a:lnTo>
                  <a:lnTo>
                    <a:pt x="32" y="241"/>
                  </a:lnTo>
                  <a:lnTo>
                    <a:pt x="0" y="28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0192" name="Freeform 16"/>
            <p:cNvSpPr>
              <a:spLocks/>
            </p:cNvSpPr>
            <p:nvPr userDrawn="1"/>
          </p:nvSpPr>
          <p:spPr bwMode="auto">
            <a:xfrm>
              <a:off x="641" y="4163"/>
              <a:ext cx="76" cy="112"/>
            </a:xfrm>
            <a:custGeom>
              <a:avLst/>
              <a:gdLst>
                <a:gd name="T0" fmla="*/ 152 w 152"/>
                <a:gd name="T1" fmla="*/ 4 h 224"/>
                <a:gd name="T2" fmla="*/ 152 w 152"/>
                <a:gd name="T3" fmla="*/ 224 h 224"/>
                <a:gd name="T4" fmla="*/ 0 w 152"/>
                <a:gd name="T5" fmla="*/ 8 h 224"/>
                <a:gd name="T6" fmla="*/ 72 w 152"/>
                <a:gd name="T7" fmla="*/ 0 h 224"/>
                <a:gd name="T8" fmla="*/ 152 w 152"/>
                <a:gd name="T9" fmla="*/ 4 h 224"/>
                <a:gd name="T10" fmla="*/ 152 w 152"/>
                <a:gd name="T11" fmla="*/ 4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2" h="224">
                  <a:moveTo>
                    <a:pt x="152" y="4"/>
                  </a:moveTo>
                  <a:lnTo>
                    <a:pt x="152" y="224"/>
                  </a:lnTo>
                  <a:lnTo>
                    <a:pt x="0" y="8"/>
                  </a:lnTo>
                  <a:lnTo>
                    <a:pt x="72" y="0"/>
                  </a:lnTo>
                  <a:lnTo>
                    <a:pt x="152" y="4"/>
                  </a:lnTo>
                  <a:lnTo>
                    <a:pt x="152" y="4"/>
                  </a:lnTo>
                  <a:close/>
                </a:path>
              </a:pathLst>
            </a:cu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0193" name="Freeform 17"/>
            <p:cNvSpPr>
              <a:spLocks/>
            </p:cNvSpPr>
            <p:nvPr userDrawn="1"/>
          </p:nvSpPr>
          <p:spPr bwMode="auto">
            <a:xfrm>
              <a:off x="504" y="3607"/>
              <a:ext cx="193" cy="383"/>
            </a:xfrm>
            <a:custGeom>
              <a:avLst/>
              <a:gdLst>
                <a:gd name="T0" fmla="*/ 0 w 386"/>
                <a:gd name="T1" fmla="*/ 80 h 764"/>
                <a:gd name="T2" fmla="*/ 87 w 386"/>
                <a:gd name="T3" fmla="*/ 0 h 764"/>
                <a:gd name="T4" fmla="*/ 232 w 386"/>
                <a:gd name="T5" fmla="*/ 6 h 764"/>
                <a:gd name="T6" fmla="*/ 386 w 386"/>
                <a:gd name="T7" fmla="*/ 764 h 764"/>
                <a:gd name="T8" fmla="*/ 279 w 386"/>
                <a:gd name="T9" fmla="*/ 720 h 764"/>
                <a:gd name="T10" fmla="*/ 152 w 386"/>
                <a:gd name="T11" fmla="*/ 677 h 764"/>
                <a:gd name="T12" fmla="*/ 0 w 386"/>
                <a:gd name="T13" fmla="*/ 80 h 764"/>
                <a:gd name="T14" fmla="*/ 0 w 386"/>
                <a:gd name="T15" fmla="*/ 80 h 7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6" h="764">
                  <a:moveTo>
                    <a:pt x="0" y="80"/>
                  </a:moveTo>
                  <a:lnTo>
                    <a:pt x="87" y="0"/>
                  </a:lnTo>
                  <a:lnTo>
                    <a:pt x="232" y="6"/>
                  </a:lnTo>
                  <a:lnTo>
                    <a:pt x="386" y="764"/>
                  </a:lnTo>
                  <a:lnTo>
                    <a:pt x="279" y="720"/>
                  </a:lnTo>
                  <a:lnTo>
                    <a:pt x="152" y="677"/>
                  </a:lnTo>
                  <a:lnTo>
                    <a:pt x="0" y="80"/>
                  </a:lnTo>
                  <a:lnTo>
                    <a:pt x="0" y="80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0194" name="Freeform 18"/>
            <p:cNvSpPr>
              <a:spLocks/>
            </p:cNvSpPr>
            <p:nvPr userDrawn="1"/>
          </p:nvSpPr>
          <p:spPr bwMode="auto">
            <a:xfrm>
              <a:off x="668" y="3590"/>
              <a:ext cx="364" cy="174"/>
            </a:xfrm>
            <a:custGeom>
              <a:avLst/>
              <a:gdLst>
                <a:gd name="T0" fmla="*/ 692 w 728"/>
                <a:gd name="T1" fmla="*/ 0 h 348"/>
                <a:gd name="T2" fmla="*/ 0 w 728"/>
                <a:gd name="T3" fmla="*/ 106 h 348"/>
                <a:gd name="T4" fmla="*/ 28 w 728"/>
                <a:gd name="T5" fmla="*/ 348 h 348"/>
                <a:gd name="T6" fmla="*/ 715 w 728"/>
                <a:gd name="T7" fmla="*/ 237 h 348"/>
                <a:gd name="T8" fmla="*/ 728 w 728"/>
                <a:gd name="T9" fmla="*/ 43 h 348"/>
                <a:gd name="T10" fmla="*/ 692 w 728"/>
                <a:gd name="T11" fmla="*/ 0 h 348"/>
                <a:gd name="T12" fmla="*/ 692 w 728"/>
                <a:gd name="T13" fmla="*/ 0 h 3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28" h="348">
                  <a:moveTo>
                    <a:pt x="692" y="0"/>
                  </a:moveTo>
                  <a:lnTo>
                    <a:pt x="0" y="106"/>
                  </a:lnTo>
                  <a:lnTo>
                    <a:pt x="28" y="348"/>
                  </a:lnTo>
                  <a:lnTo>
                    <a:pt x="715" y="237"/>
                  </a:lnTo>
                  <a:lnTo>
                    <a:pt x="728" y="43"/>
                  </a:lnTo>
                  <a:lnTo>
                    <a:pt x="692" y="0"/>
                  </a:lnTo>
                  <a:lnTo>
                    <a:pt x="692" y="0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0195" name="Freeform 19"/>
            <p:cNvSpPr>
              <a:spLocks/>
            </p:cNvSpPr>
            <p:nvPr userDrawn="1"/>
          </p:nvSpPr>
          <p:spPr bwMode="auto">
            <a:xfrm>
              <a:off x="347" y="3693"/>
              <a:ext cx="156" cy="67"/>
            </a:xfrm>
            <a:custGeom>
              <a:avLst/>
              <a:gdLst>
                <a:gd name="T0" fmla="*/ 272 w 312"/>
                <a:gd name="T1" fmla="*/ 0 h 135"/>
                <a:gd name="T2" fmla="*/ 0 w 312"/>
                <a:gd name="T3" fmla="*/ 78 h 135"/>
                <a:gd name="T4" fmla="*/ 312 w 312"/>
                <a:gd name="T5" fmla="*/ 135 h 135"/>
                <a:gd name="T6" fmla="*/ 272 w 312"/>
                <a:gd name="T7" fmla="*/ 0 h 135"/>
                <a:gd name="T8" fmla="*/ 272 w 312"/>
                <a:gd name="T9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2" h="135">
                  <a:moveTo>
                    <a:pt x="272" y="0"/>
                  </a:moveTo>
                  <a:lnTo>
                    <a:pt x="0" y="78"/>
                  </a:lnTo>
                  <a:lnTo>
                    <a:pt x="312" y="135"/>
                  </a:lnTo>
                  <a:lnTo>
                    <a:pt x="272" y="0"/>
                  </a:lnTo>
                  <a:lnTo>
                    <a:pt x="272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50196" name="Group 20"/>
            <p:cNvGrpSpPr>
              <a:grpSpLocks/>
            </p:cNvGrpSpPr>
            <p:nvPr userDrawn="1"/>
          </p:nvGrpSpPr>
          <p:grpSpPr bwMode="auto">
            <a:xfrm>
              <a:off x="5" y="3490"/>
              <a:ext cx="1124" cy="780"/>
              <a:chOff x="5" y="3490"/>
              <a:chExt cx="1124" cy="780"/>
            </a:xfrm>
          </p:grpSpPr>
          <p:grpSp>
            <p:nvGrpSpPr>
              <p:cNvPr id="50197" name="Group 21"/>
              <p:cNvGrpSpPr>
                <a:grpSpLocks/>
              </p:cNvGrpSpPr>
              <p:nvPr userDrawn="1"/>
            </p:nvGrpSpPr>
            <p:grpSpPr bwMode="auto">
              <a:xfrm>
                <a:off x="499" y="3562"/>
                <a:ext cx="548" cy="708"/>
                <a:chOff x="499" y="3562"/>
                <a:chExt cx="548" cy="708"/>
              </a:xfrm>
            </p:grpSpPr>
            <p:sp>
              <p:nvSpPr>
                <p:cNvPr id="50198" name="Freeform 22"/>
                <p:cNvSpPr>
                  <a:spLocks/>
                </p:cNvSpPr>
                <p:nvPr userDrawn="1"/>
              </p:nvSpPr>
              <p:spPr bwMode="auto">
                <a:xfrm>
                  <a:off x="499" y="3587"/>
                  <a:ext cx="157" cy="87"/>
                </a:xfrm>
                <a:custGeom>
                  <a:avLst/>
                  <a:gdLst>
                    <a:gd name="T0" fmla="*/ 0 w 313"/>
                    <a:gd name="T1" fmla="*/ 107 h 175"/>
                    <a:gd name="T2" fmla="*/ 114 w 313"/>
                    <a:gd name="T3" fmla="*/ 10 h 175"/>
                    <a:gd name="T4" fmla="*/ 213 w 313"/>
                    <a:gd name="T5" fmla="*/ 0 h 175"/>
                    <a:gd name="T6" fmla="*/ 292 w 313"/>
                    <a:gd name="T7" fmla="*/ 27 h 175"/>
                    <a:gd name="T8" fmla="*/ 313 w 313"/>
                    <a:gd name="T9" fmla="*/ 91 h 175"/>
                    <a:gd name="T10" fmla="*/ 167 w 313"/>
                    <a:gd name="T11" fmla="*/ 67 h 175"/>
                    <a:gd name="T12" fmla="*/ 74 w 313"/>
                    <a:gd name="T13" fmla="*/ 101 h 175"/>
                    <a:gd name="T14" fmla="*/ 13 w 313"/>
                    <a:gd name="T15" fmla="*/ 175 h 175"/>
                    <a:gd name="T16" fmla="*/ 0 w 313"/>
                    <a:gd name="T17" fmla="*/ 107 h 175"/>
                    <a:gd name="T18" fmla="*/ 0 w 313"/>
                    <a:gd name="T19" fmla="*/ 107 h 1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313" h="175">
                      <a:moveTo>
                        <a:pt x="0" y="107"/>
                      </a:moveTo>
                      <a:lnTo>
                        <a:pt x="114" y="10"/>
                      </a:lnTo>
                      <a:lnTo>
                        <a:pt x="213" y="0"/>
                      </a:lnTo>
                      <a:lnTo>
                        <a:pt x="292" y="27"/>
                      </a:lnTo>
                      <a:lnTo>
                        <a:pt x="313" y="91"/>
                      </a:lnTo>
                      <a:lnTo>
                        <a:pt x="167" y="67"/>
                      </a:lnTo>
                      <a:lnTo>
                        <a:pt x="74" y="101"/>
                      </a:lnTo>
                      <a:lnTo>
                        <a:pt x="13" y="175"/>
                      </a:lnTo>
                      <a:lnTo>
                        <a:pt x="0" y="107"/>
                      </a:lnTo>
                      <a:lnTo>
                        <a:pt x="0" y="107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0199" name="Freeform 23"/>
                <p:cNvSpPr>
                  <a:spLocks/>
                </p:cNvSpPr>
                <p:nvPr userDrawn="1"/>
              </p:nvSpPr>
              <p:spPr bwMode="auto">
                <a:xfrm>
                  <a:off x="636" y="4137"/>
                  <a:ext cx="115" cy="133"/>
                </a:xfrm>
                <a:custGeom>
                  <a:avLst/>
                  <a:gdLst>
                    <a:gd name="T0" fmla="*/ 0 w 230"/>
                    <a:gd name="T1" fmla="*/ 40 h 266"/>
                    <a:gd name="T2" fmla="*/ 160 w 230"/>
                    <a:gd name="T3" fmla="*/ 266 h 266"/>
                    <a:gd name="T4" fmla="*/ 230 w 230"/>
                    <a:gd name="T5" fmla="*/ 251 h 266"/>
                    <a:gd name="T6" fmla="*/ 223 w 230"/>
                    <a:gd name="T7" fmla="*/ 17 h 266"/>
                    <a:gd name="T8" fmla="*/ 166 w 230"/>
                    <a:gd name="T9" fmla="*/ 0 h 266"/>
                    <a:gd name="T10" fmla="*/ 179 w 230"/>
                    <a:gd name="T11" fmla="*/ 197 h 266"/>
                    <a:gd name="T12" fmla="*/ 71 w 230"/>
                    <a:gd name="T13" fmla="*/ 4 h 266"/>
                    <a:gd name="T14" fmla="*/ 0 w 230"/>
                    <a:gd name="T15" fmla="*/ 40 h 266"/>
                    <a:gd name="T16" fmla="*/ 0 w 230"/>
                    <a:gd name="T17" fmla="*/ 40 h 2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230" h="266">
                      <a:moveTo>
                        <a:pt x="0" y="40"/>
                      </a:moveTo>
                      <a:lnTo>
                        <a:pt x="160" y="266"/>
                      </a:lnTo>
                      <a:lnTo>
                        <a:pt x="230" y="251"/>
                      </a:lnTo>
                      <a:lnTo>
                        <a:pt x="223" y="17"/>
                      </a:lnTo>
                      <a:lnTo>
                        <a:pt x="166" y="0"/>
                      </a:lnTo>
                      <a:lnTo>
                        <a:pt x="179" y="197"/>
                      </a:lnTo>
                      <a:lnTo>
                        <a:pt x="71" y="4"/>
                      </a:lnTo>
                      <a:lnTo>
                        <a:pt x="0" y="40"/>
                      </a:lnTo>
                      <a:lnTo>
                        <a:pt x="0" y="4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0200" name="Freeform 24"/>
                <p:cNvSpPr>
                  <a:spLocks/>
                </p:cNvSpPr>
                <p:nvPr userDrawn="1"/>
              </p:nvSpPr>
              <p:spPr bwMode="auto">
                <a:xfrm>
                  <a:off x="1004" y="3562"/>
                  <a:ext cx="43" cy="117"/>
                </a:xfrm>
                <a:custGeom>
                  <a:avLst/>
                  <a:gdLst>
                    <a:gd name="T0" fmla="*/ 0 w 87"/>
                    <a:gd name="T1" fmla="*/ 19 h 234"/>
                    <a:gd name="T2" fmla="*/ 36 w 87"/>
                    <a:gd name="T3" fmla="*/ 93 h 234"/>
                    <a:gd name="T4" fmla="*/ 44 w 87"/>
                    <a:gd name="T5" fmla="*/ 154 h 234"/>
                    <a:gd name="T6" fmla="*/ 27 w 87"/>
                    <a:gd name="T7" fmla="*/ 234 h 234"/>
                    <a:gd name="T8" fmla="*/ 80 w 87"/>
                    <a:gd name="T9" fmla="*/ 220 h 234"/>
                    <a:gd name="T10" fmla="*/ 87 w 87"/>
                    <a:gd name="T11" fmla="*/ 116 h 234"/>
                    <a:gd name="T12" fmla="*/ 46 w 87"/>
                    <a:gd name="T13" fmla="*/ 0 h 234"/>
                    <a:gd name="T14" fmla="*/ 0 w 87"/>
                    <a:gd name="T15" fmla="*/ 19 h 234"/>
                    <a:gd name="T16" fmla="*/ 0 w 87"/>
                    <a:gd name="T17" fmla="*/ 19 h 23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87" h="234">
                      <a:moveTo>
                        <a:pt x="0" y="19"/>
                      </a:moveTo>
                      <a:lnTo>
                        <a:pt x="36" y="93"/>
                      </a:lnTo>
                      <a:lnTo>
                        <a:pt x="44" y="154"/>
                      </a:lnTo>
                      <a:lnTo>
                        <a:pt x="27" y="234"/>
                      </a:lnTo>
                      <a:lnTo>
                        <a:pt x="80" y="220"/>
                      </a:lnTo>
                      <a:lnTo>
                        <a:pt x="87" y="116"/>
                      </a:lnTo>
                      <a:lnTo>
                        <a:pt x="46" y="0"/>
                      </a:lnTo>
                      <a:lnTo>
                        <a:pt x="0" y="19"/>
                      </a:lnTo>
                      <a:lnTo>
                        <a:pt x="0" y="19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50201" name="Freeform 25"/>
              <p:cNvSpPr>
                <a:spLocks/>
              </p:cNvSpPr>
              <p:nvPr userDrawn="1"/>
            </p:nvSpPr>
            <p:spPr bwMode="auto">
              <a:xfrm>
                <a:off x="76" y="3732"/>
                <a:ext cx="595" cy="250"/>
              </a:xfrm>
              <a:custGeom>
                <a:avLst/>
                <a:gdLst>
                  <a:gd name="T0" fmla="*/ 100 w 1190"/>
                  <a:gd name="T1" fmla="*/ 0 h 500"/>
                  <a:gd name="T2" fmla="*/ 1190 w 1190"/>
                  <a:gd name="T3" fmla="*/ 490 h 500"/>
                  <a:gd name="T4" fmla="*/ 1076 w 1190"/>
                  <a:gd name="T5" fmla="*/ 500 h 500"/>
                  <a:gd name="T6" fmla="*/ 0 w 1190"/>
                  <a:gd name="T7" fmla="*/ 27 h 500"/>
                  <a:gd name="T8" fmla="*/ 100 w 1190"/>
                  <a:gd name="T9" fmla="*/ 0 h 500"/>
                  <a:gd name="T10" fmla="*/ 100 w 1190"/>
                  <a:gd name="T11" fmla="*/ 0 h 5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0202" name="Freeform 26"/>
              <p:cNvSpPr>
                <a:spLocks/>
              </p:cNvSpPr>
              <p:nvPr userDrawn="1"/>
            </p:nvSpPr>
            <p:spPr bwMode="auto">
              <a:xfrm>
                <a:off x="260" y="3886"/>
                <a:ext cx="244" cy="148"/>
              </a:xfrm>
              <a:custGeom>
                <a:avLst/>
                <a:gdLst>
                  <a:gd name="T0" fmla="*/ 14 w 489"/>
                  <a:gd name="T1" fmla="*/ 34 h 296"/>
                  <a:gd name="T2" fmla="*/ 160 w 489"/>
                  <a:gd name="T3" fmla="*/ 66 h 296"/>
                  <a:gd name="T4" fmla="*/ 324 w 489"/>
                  <a:gd name="T5" fmla="*/ 137 h 296"/>
                  <a:gd name="T6" fmla="*/ 440 w 489"/>
                  <a:gd name="T7" fmla="*/ 243 h 296"/>
                  <a:gd name="T8" fmla="*/ 326 w 489"/>
                  <a:gd name="T9" fmla="*/ 230 h 296"/>
                  <a:gd name="T10" fmla="*/ 139 w 489"/>
                  <a:gd name="T11" fmla="*/ 146 h 296"/>
                  <a:gd name="T12" fmla="*/ 50 w 489"/>
                  <a:gd name="T13" fmla="*/ 80 h 296"/>
                  <a:gd name="T14" fmla="*/ 107 w 489"/>
                  <a:gd name="T15" fmla="*/ 163 h 296"/>
                  <a:gd name="T16" fmla="*/ 272 w 489"/>
                  <a:gd name="T17" fmla="*/ 270 h 296"/>
                  <a:gd name="T18" fmla="*/ 466 w 489"/>
                  <a:gd name="T19" fmla="*/ 296 h 296"/>
                  <a:gd name="T20" fmla="*/ 489 w 489"/>
                  <a:gd name="T21" fmla="*/ 224 h 296"/>
                  <a:gd name="T22" fmla="*/ 394 w 489"/>
                  <a:gd name="T23" fmla="*/ 120 h 296"/>
                  <a:gd name="T24" fmla="*/ 170 w 489"/>
                  <a:gd name="T25" fmla="*/ 17 h 296"/>
                  <a:gd name="T26" fmla="*/ 0 w 489"/>
                  <a:gd name="T27" fmla="*/ 0 h 296"/>
                  <a:gd name="T28" fmla="*/ 14 w 489"/>
                  <a:gd name="T29" fmla="*/ 34 h 296"/>
                  <a:gd name="T30" fmla="*/ 14 w 489"/>
                  <a:gd name="T31" fmla="*/ 34 h 29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0203" name="Freeform 27"/>
              <p:cNvSpPr>
                <a:spLocks/>
              </p:cNvSpPr>
              <p:nvPr userDrawn="1"/>
            </p:nvSpPr>
            <p:spPr bwMode="auto">
              <a:xfrm>
                <a:off x="565" y="3680"/>
                <a:ext cx="107" cy="238"/>
              </a:xfrm>
              <a:custGeom>
                <a:avLst/>
                <a:gdLst>
                  <a:gd name="T0" fmla="*/ 24 w 213"/>
                  <a:gd name="T1" fmla="*/ 0 h 478"/>
                  <a:gd name="T2" fmla="*/ 91 w 213"/>
                  <a:gd name="T3" fmla="*/ 25 h 478"/>
                  <a:gd name="T4" fmla="*/ 80 w 213"/>
                  <a:gd name="T5" fmla="*/ 192 h 478"/>
                  <a:gd name="T6" fmla="*/ 106 w 213"/>
                  <a:gd name="T7" fmla="*/ 327 h 478"/>
                  <a:gd name="T8" fmla="*/ 213 w 213"/>
                  <a:gd name="T9" fmla="*/ 451 h 478"/>
                  <a:gd name="T10" fmla="*/ 97 w 213"/>
                  <a:gd name="T11" fmla="*/ 478 h 478"/>
                  <a:gd name="T12" fmla="*/ 30 w 213"/>
                  <a:gd name="T13" fmla="*/ 344 h 478"/>
                  <a:gd name="T14" fmla="*/ 0 w 213"/>
                  <a:gd name="T15" fmla="*/ 57 h 478"/>
                  <a:gd name="T16" fmla="*/ 24 w 213"/>
                  <a:gd name="T17" fmla="*/ 0 h 478"/>
                  <a:gd name="T18" fmla="*/ 24 w 213"/>
                  <a:gd name="T19" fmla="*/ 0 h 47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13" h="478">
                    <a:moveTo>
                      <a:pt x="24" y="0"/>
                    </a:moveTo>
                    <a:lnTo>
                      <a:pt x="91" y="25"/>
                    </a:lnTo>
                    <a:lnTo>
                      <a:pt x="80" y="192"/>
                    </a:lnTo>
                    <a:lnTo>
                      <a:pt x="106" y="327"/>
                    </a:lnTo>
                    <a:lnTo>
                      <a:pt x="213" y="451"/>
                    </a:lnTo>
                    <a:lnTo>
                      <a:pt x="97" y="478"/>
                    </a:lnTo>
                    <a:lnTo>
                      <a:pt x="30" y="344"/>
                    </a:lnTo>
                    <a:lnTo>
                      <a:pt x="0" y="57"/>
                    </a:lnTo>
                    <a:lnTo>
                      <a:pt x="24" y="0"/>
                    </a:lnTo>
                    <a:lnTo>
                      <a:pt x="24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50204" name="Group 28"/>
              <p:cNvGrpSpPr>
                <a:grpSpLocks/>
              </p:cNvGrpSpPr>
              <p:nvPr userDrawn="1"/>
            </p:nvGrpSpPr>
            <p:grpSpPr bwMode="auto">
              <a:xfrm>
                <a:off x="5" y="3490"/>
                <a:ext cx="1124" cy="678"/>
                <a:chOff x="5" y="3490"/>
                <a:chExt cx="1124" cy="678"/>
              </a:xfrm>
            </p:grpSpPr>
            <p:sp>
              <p:nvSpPr>
                <p:cNvPr id="50205" name="Freeform 29"/>
                <p:cNvSpPr>
                  <a:spLocks/>
                </p:cNvSpPr>
                <p:nvPr userDrawn="1"/>
              </p:nvSpPr>
              <p:spPr bwMode="auto">
                <a:xfrm>
                  <a:off x="669" y="4048"/>
                  <a:ext cx="75" cy="87"/>
                </a:xfrm>
                <a:custGeom>
                  <a:avLst/>
                  <a:gdLst>
                    <a:gd name="T0" fmla="*/ 110 w 150"/>
                    <a:gd name="T1" fmla="*/ 0 h 173"/>
                    <a:gd name="T2" fmla="*/ 40 w 150"/>
                    <a:gd name="T3" fmla="*/ 66 h 173"/>
                    <a:gd name="T4" fmla="*/ 0 w 150"/>
                    <a:gd name="T5" fmla="*/ 173 h 173"/>
                    <a:gd name="T6" fmla="*/ 80 w 150"/>
                    <a:gd name="T7" fmla="*/ 160 h 173"/>
                    <a:gd name="T8" fmla="*/ 103 w 150"/>
                    <a:gd name="T9" fmla="*/ 84 h 173"/>
                    <a:gd name="T10" fmla="*/ 150 w 150"/>
                    <a:gd name="T11" fmla="*/ 27 h 173"/>
                    <a:gd name="T12" fmla="*/ 110 w 150"/>
                    <a:gd name="T13" fmla="*/ 0 h 173"/>
                    <a:gd name="T14" fmla="*/ 110 w 150"/>
                    <a:gd name="T15" fmla="*/ 0 h 17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50" h="173">
                      <a:moveTo>
                        <a:pt x="110" y="0"/>
                      </a:moveTo>
                      <a:lnTo>
                        <a:pt x="40" y="66"/>
                      </a:lnTo>
                      <a:lnTo>
                        <a:pt x="0" y="173"/>
                      </a:lnTo>
                      <a:lnTo>
                        <a:pt x="80" y="160"/>
                      </a:lnTo>
                      <a:lnTo>
                        <a:pt x="103" y="84"/>
                      </a:lnTo>
                      <a:lnTo>
                        <a:pt x="150" y="27"/>
                      </a:lnTo>
                      <a:lnTo>
                        <a:pt x="110" y="0"/>
                      </a:lnTo>
                      <a:lnTo>
                        <a:pt x="110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0206" name="Freeform 30"/>
                <p:cNvSpPr>
                  <a:spLocks/>
                </p:cNvSpPr>
                <p:nvPr userDrawn="1"/>
              </p:nvSpPr>
              <p:spPr bwMode="auto">
                <a:xfrm>
                  <a:off x="5" y="3728"/>
                  <a:ext cx="842" cy="440"/>
                </a:xfrm>
                <a:custGeom>
                  <a:avLst/>
                  <a:gdLst>
                    <a:gd name="T0" fmla="*/ 156 w 1684"/>
                    <a:gd name="T1" fmla="*/ 0 h 880"/>
                    <a:gd name="T2" fmla="*/ 63 w 1684"/>
                    <a:gd name="T3" fmla="*/ 52 h 880"/>
                    <a:gd name="T4" fmla="*/ 0 w 1684"/>
                    <a:gd name="T5" fmla="*/ 208 h 880"/>
                    <a:gd name="T6" fmla="*/ 67 w 1684"/>
                    <a:gd name="T7" fmla="*/ 358 h 880"/>
                    <a:gd name="T8" fmla="*/ 1182 w 1684"/>
                    <a:gd name="T9" fmla="*/ 867 h 880"/>
                    <a:gd name="T10" fmla="*/ 1422 w 1684"/>
                    <a:gd name="T11" fmla="*/ 835 h 880"/>
                    <a:gd name="T12" fmla="*/ 1616 w 1684"/>
                    <a:gd name="T13" fmla="*/ 880 h 880"/>
                    <a:gd name="T14" fmla="*/ 1684 w 1684"/>
                    <a:gd name="T15" fmla="*/ 808 h 880"/>
                    <a:gd name="T16" fmla="*/ 1502 w 1684"/>
                    <a:gd name="T17" fmla="*/ 664 h 880"/>
                    <a:gd name="T18" fmla="*/ 1428 w 1684"/>
                    <a:gd name="T19" fmla="*/ 512 h 880"/>
                    <a:gd name="T20" fmla="*/ 1369 w 1684"/>
                    <a:gd name="T21" fmla="*/ 527 h 880"/>
                    <a:gd name="T22" fmla="*/ 1439 w 1684"/>
                    <a:gd name="T23" fmla="*/ 664 h 880"/>
                    <a:gd name="T24" fmla="*/ 1578 w 1684"/>
                    <a:gd name="T25" fmla="*/ 810 h 880"/>
                    <a:gd name="T26" fmla="*/ 1413 w 1684"/>
                    <a:gd name="T27" fmla="*/ 787 h 880"/>
                    <a:gd name="T28" fmla="*/ 1219 w 1684"/>
                    <a:gd name="T29" fmla="*/ 814 h 880"/>
                    <a:gd name="T30" fmla="*/ 1255 w 1684"/>
                    <a:gd name="T31" fmla="*/ 650 h 880"/>
                    <a:gd name="T32" fmla="*/ 1338 w 1684"/>
                    <a:gd name="T33" fmla="*/ 538 h 880"/>
                    <a:gd name="T34" fmla="*/ 1241 w 1684"/>
                    <a:gd name="T35" fmla="*/ 552 h 880"/>
                    <a:gd name="T36" fmla="*/ 1165 w 1684"/>
                    <a:gd name="T37" fmla="*/ 658 h 880"/>
                    <a:gd name="T38" fmla="*/ 1139 w 1684"/>
                    <a:gd name="T39" fmla="*/ 791 h 880"/>
                    <a:gd name="T40" fmla="*/ 107 w 1684"/>
                    <a:gd name="T41" fmla="*/ 310 h 880"/>
                    <a:gd name="T42" fmla="*/ 80 w 1684"/>
                    <a:gd name="T43" fmla="*/ 215 h 880"/>
                    <a:gd name="T44" fmla="*/ 103 w 1684"/>
                    <a:gd name="T45" fmla="*/ 95 h 880"/>
                    <a:gd name="T46" fmla="*/ 217 w 1684"/>
                    <a:gd name="T47" fmla="*/ 0 h 880"/>
                    <a:gd name="T48" fmla="*/ 156 w 1684"/>
                    <a:gd name="T49" fmla="*/ 0 h 880"/>
                    <a:gd name="T50" fmla="*/ 156 w 1684"/>
                    <a:gd name="T51" fmla="*/ 0 h 8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</a:cxnLst>
                  <a:rect l="0" t="0" r="r" b="b"/>
                  <a:pathLst>
                    <a:path w="1684" h="880">
                      <a:moveTo>
                        <a:pt x="156" y="0"/>
                      </a:moveTo>
                      <a:lnTo>
                        <a:pt x="63" y="52"/>
                      </a:lnTo>
                      <a:lnTo>
                        <a:pt x="0" y="208"/>
                      </a:lnTo>
                      <a:lnTo>
                        <a:pt x="67" y="358"/>
                      </a:lnTo>
                      <a:lnTo>
                        <a:pt x="1182" y="867"/>
                      </a:lnTo>
                      <a:lnTo>
                        <a:pt x="1422" y="835"/>
                      </a:lnTo>
                      <a:lnTo>
                        <a:pt x="1616" y="880"/>
                      </a:lnTo>
                      <a:lnTo>
                        <a:pt x="1684" y="808"/>
                      </a:lnTo>
                      <a:lnTo>
                        <a:pt x="1502" y="664"/>
                      </a:lnTo>
                      <a:lnTo>
                        <a:pt x="1428" y="512"/>
                      </a:lnTo>
                      <a:lnTo>
                        <a:pt x="1369" y="527"/>
                      </a:lnTo>
                      <a:lnTo>
                        <a:pt x="1439" y="664"/>
                      </a:lnTo>
                      <a:lnTo>
                        <a:pt x="1578" y="810"/>
                      </a:lnTo>
                      <a:lnTo>
                        <a:pt x="1413" y="787"/>
                      </a:lnTo>
                      <a:lnTo>
                        <a:pt x="1219" y="814"/>
                      </a:lnTo>
                      <a:lnTo>
                        <a:pt x="1255" y="650"/>
                      </a:lnTo>
                      <a:lnTo>
                        <a:pt x="1338" y="538"/>
                      </a:lnTo>
                      <a:lnTo>
                        <a:pt x="1241" y="552"/>
                      </a:lnTo>
                      <a:lnTo>
                        <a:pt x="1165" y="658"/>
                      </a:lnTo>
                      <a:lnTo>
                        <a:pt x="1139" y="791"/>
                      </a:lnTo>
                      <a:lnTo>
                        <a:pt x="107" y="310"/>
                      </a:lnTo>
                      <a:lnTo>
                        <a:pt x="80" y="215"/>
                      </a:lnTo>
                      <a:lnTo>
                        <a:pt x="103" y="95"/>
                      </a:lnTo>
                      <a:lnTo>
                        <a:pt x="217" y="0"/>
                      </a:lnTo>
                      <a:lnTo>
                        <a:pt x="156" y="0"/>
                      </a:lnTo>
                      <a:lnTo>
                        <a:pt x="156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0207" name="Freeform 31"/>
                <p:cNvSpPr>
                  <a:spLocks/>
                </p:cNvSpPr>
                <p:nvPr userDrawn="1"/>
              </p:nvSpPr>
              <p:spPr bwMode="auto">
                <a:xfrm>
                  <a:off x="106" y="3770"/>
                  <a:ext cx="80" cy="167"/>
                </a:xfrm>
                <a:custGeom>
                  <a:avLst/>
                  <a:gdLst>
                    <a:gd name="T0" fmla="*/ 116 w 160"/>
                    <a:gd name="T1" fmla="*/ 0 h 335"/>
                    <a:gd name="T2" fmla="*/ 19 w 160"/>
                    <a:gd name="T3" fmla="*/ 106 h 335"/>
                    <a:gd name="T4" fmla="*/ 0 w 160"/>
                    <a:gd name="T5" fmla="*/ 230 h 335"/>
                    <a:gd name="T6" fmla="*/ 33 w 160"/>
                    <a:gd name="T7" fmla="*/ 314 h 335"/>
                    <a:gd name="T8" fmla="*/ 94 w 160"/>
                    <a:gd name="T9" fmla="*/ 335 h 335"/>
                    <a:gd name="T10" fmla="*/ 76 w 160"/>
                    <a:gd name="T11" fmla="*/ 154 h 335"/>
                    <a:gd name="T12" fmla="*/ 160 w 160"/>
                    <a:gd name="T13" fmla="*/ 17 h 335"/>
                    <a:gd name="T14" fmla="*/ 116 w 160"/>
                    <a:gd name="T15" fmla="*/ 0 h 335"/>
                    <a:gd name="T16" fmla="*/ 116 w 160"/>
                    <a:gd name="T17" fmla="*/ 0 h 33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160" h="335">
                      <a:moveTo>
                        <a:pt x="116" y="0"/>
                      </a:moveTo>
                      <a:lnTo>
                        <a:pt x="19" y="106"/>
                      </a:lnTo>
                      <a:lnTo>
                        <a:pt x="0" y="230"/>
                      </a:lnTo>
                      <a:lnTo>
                        <a:pt x="33" y="314"/>
                      </a:lnTo>
                      <a:lnTo>
                        <a:pt x="94" y="335"/>
                      </a:lnTo>
                      <a:lnTo>
                        <a:pt x="76" y="154"/>
                      </a:lnTo>
                      <a:lnTo>
                        <a:pt x="160" y="17"/>
                      </a:lnTo>
                      <a:lnTo>
                        <a:pt x="116" y="0"/>
                      </a:lnTo>
                      <a:lnTo>
                        <a:pt x="116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0208" name="Freeform 32"/>
                <p:cNvSpPr>
                  <a:spLocks/>
                </p:cNvSpPr>
                <p:nvPr userDrawn="1"/>
              </p:nvSpPr>
              <p:spPr bwMode="auto">
                <a:xfrm>
                  <a:off x="449" y="3490"/>
                  <a:ext cx="322" cy="594"/>
                </a:xfrm>
                <a:custGeom>
                  <a:avLst/>
                  <a:gdLst>
                    <a:gd name="T0" fmla="*/ 218 w 642"/>
                    <a:gd name="T1" fmla="*/ 896 h 1188"/>
                    <a:gd name="T2" fmla="*/ 0 w 642"/>
                    <a:gd name="T3" fmla="*/ 124 h 1188"/>
                    <a:gd name="T4" fmla="*/ 81 w 642"/>
                    <a:gd name="T5" fmla="*/ 38 h 1188"/>
                    <a:gd name="T6" fmla="*/ 258 w 642"/>
                    <a:gd name="T7" fmla="*/ 0 h 1188"/>
                    <a:gd name="T8" fmla="*/ 399 w 642"/>
                    <a:gd name="T9" fmla="*/ 57 h 1188"/>
                    <a:gd name="T10" fmla="*/ 642 w 642"/>
                    <a:gd name="T11" fmla="*/ 1188 h 1188"/>
                    <a:gd name="T12" fmla="*/ 555 w 642"/>
                    <a:gd name="T13" fmla="*/ 1091 h 1188"/>
                    <a:gd name="T14" fmla="*/ 355 w 642"/>
                    <a:gd name="T15" fmla="*/ 97 h 1188"/>
                    <a:gd name="T16" fmla="*/ 226 w 642"/>
                    <a:gd name="T17" fmla="*/ 61 h 1188"/>
                    <a:gd name="T18" fmla="*/ 119 w 642"/>
                    <a:gd name="T19" fmla="*/ 74 h 1188"/>
                    <a:gd name="T20" fmla="*/ 76 w 642"/>
                    <a:gd name="T21" fmla="*/ 141 h 1188"/>
                    <a:gd name="T22" fmla="*/ 306 w 642"/>
                    <a:gd name="T23" fmla="*/ 924 h 1188"/>
                    <a:gd name="T24" fmla="*/ 218 w 642"/>
                    <a:gd name="T25" fmla="*/ 896 h 1188"/>
                    <a:gd name="T26" fmla="*/ 218 w 642"/>
                    <a:gd name="T27" fmla="*/ 896 h 118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</a:cxnLst>
                  <a:rect l="0" t="0" r="r" b="b"/>
                  <a:pathLst>
                    <a:path w="642" h="1188">
                      <a:moveTo>
                        <a:pt x="218" y="896"/>
                      </a:moveTo>
                      <a:lnTo>
                        <a:pt x="0" y="124"/>
                      </a:lnTo>
                      <a:lnTo>
                        <a:pt x="81" y="38"/>
                      </a:lnTo>
                      <a:lnTo>
                        <a:pt x="258" y="0"/>
                      </a:lnTo>
                      <a:lnTo>
                        <a:pt x="399" y="57"/>
                      </a:lnTo>
                      <a:lnTo>
                        <a:pt x="642" y="1188"/>
                      </a:lnTo>
                      <a:lnTo>
                        <a:pt x="555" y="1091"/>
                      </a:lnTo>
                      <a:lnTo>
                        <a:pt x="355" y="97"/>
                      </a:lnTo>
                      <a:lnTo>
                        <a:pt x="226" y="61"/>
                      </a:lnTo>
                      <a:lnTo>
                        <a:pt x="119" y="74"/>
                      </a:lnTo>
                      <a:lnTo>
                        <a:pt x="76" y="141"/>
                      </a:lnTo>
                      <a:lnTo>
                        <a:pt x="306" y="924"/>
                      </a:lnTo>
                      <a:lnTo>
                        <a:pt x="218" y="896"/>
                      </a:lnTo>
                      <a:lnTo>
                        <a:pt x="218" y="89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0209" name="Freeform 33"/>
                <p:cNvSpPr>
                  <a:spLocks/>
                </p:cNvSpPr>
                <p:nvPr userDrawn="1"/>
              </p:nvSpPr>
              <p:spPr bwMode="auto">
                <a:xfrm>
                  <a:off x="578" y="3650"/>
                  <a:ext cx="96" cy="252"/>
                </a:xfrm>
                <a:custGeom>
                  <a:avLst/>
                  <a:gdLst>
                    <a:gd name="T0" fmla="*/ 0 w 192"/>
                    <a:gd name="T1" fmla="*/ 27 h 504"/>
                    <a:gd name="T2" fmla="*/ 76 w 192"/>
                    <a:gd name="T3" fmla="*/ 194 h 504"/>
                    <a:gd name="T4" fmla="*/ 113 w 192"/>
                    <a:gd name="T5" fmla="*/ 318 h 504"/>
                    <a:gd name="T6" fmla="*/ 116 w 192"/>
                    <a:gd name="T7" fmla="*/ 504 h 504"/>
                    <a:gd name="T8" fmla="*/ 192 w 192"/>
                    <a:gd name="T9" fmla="*/ 504 h 504"/>
                    <a:gd name="T10" fmla="*/ 187 w 192"/>
                    <a:gd name="T11" fmla="*/ 360 h 504"/>
                    <a:gd name="T12" fmla="*/ 162 w 192"/>
                    <a:gd name="T13" fmla="*/ 208 h 504"/>
                    <a:gd name="T14" fmla="*/ 99 w 192"/>
                    <a:gd name="T15" fmla="*/ 59 h 504"/>
                    <a:gd name="T16" fmla="*/ 63 w 192"/>
                    <a:gd name="T17" fmla="*/ 0 h 504"/>
                    <a:gd name="T18" fmla="*/ 0 w 192"/>
                    <a:gd name="T19" fmla="*/ 27 h 504"/>
                    <a:gd name="T20" fmla="*/ 0 w 192"/>
                    <a:gd name="T21" fmla="*/ 27 h 50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</a:cxnLst>
                  <a:rect l="0" t="0" r="r" b="b"/>
                  <a:pathLst>
                    <a:path w="192" h="504">
                      <a:moveTo>
                        <a:pt x="0" y="27"/>
                      </a:moveTo>
                      <a:lnTo>
                        <a:pt x="76" y="194"/>
                      </a:lnTo>
                      <a:lnTo>
                        <a:pt x="113" y="318"/>
                      </a:lnTo>
                      <a:lnTo>
                        <a:pt x="116" y="504"/>
                      </a:lnTo>
                      <a:lnTo>
                        <a:pt x="192" y="504"/>
                      </a:lnTo>
                      <a:lnTo>
                        <a:pt x="187" y="360"/>
                      </a:lnTo>
                      <a:lnTo>
                        <a:pt x="162" y="208"/>
                      </a:lnTo>
                      <a:lnTo>
                        <a:pt x="99" y="59"/>
                      </a:lnTo>
                      <a:lnTo>
                        <a:pt x="63" y="0"/>
                      </a:lnTo>
                      <a:lnTo>
                        <a:pt x="0" y="27"/>
                      </a:lnTo>
                      <a:lnTo>
                        <a:pt x="0" y="27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0210" name="Freeform 34"/>
                <p:cNvSpPr>
                  <a:spLocks/>
                </p:cNvSpPr>
                <p:nvPr userDrawn="1"/>
              </p:nvSpPr>
              <p:spPr bwMode="auto">
                <a:xfrm>
                  <a:off x="328" y="3630"/>
                  <a:ext cx="195" cy="135"/>
                </a:xfrm>
                <a:custGeom>
                  <a:avLst/>
                  <a:gdLst>
                    <a:gd name="T0" fmla="*/ 297 w 390"/>
                    <a:gd name="T1" fmla="*/ 0 h 269"/>
                    <a:gd name="T2" fmla="*/ 257 w 390"/>
                    <a:gd name="T3" fmla="*/ 17 h 269"/>
                    <a:gd name="T4" fmla="*/ 253 w 390"/>
                    <a:gd name="T5" fmla="*/ 66 h 269"/>
                    <a:gd name="T6" fmla="*/ 0 w 390"/>
                    <a:gd name="T7" fmla="*/ 169 h 269"/>
                    <a:gd name="T8" fmla="*/ 0 w 390"/>
                    <a:gd name="T9" fmla="*/ 222 h 269"/>
                    <a:gd name="T10" fmla="*/ 284 w 390"/>
                    <a:gd name="T11" fmla="*/ 226 h 269"/>
                    <a:gd name="T12" fmla="*/ 320 w 390"/>
                    <a:gd name="T13" fmla="*/ 269 h 269"/>
                    <a:gd name="T14" fmla="*/ 390 w 390"/>
                    <a:gd name="T15" fmla="*/ 266 h 269"/>
                    <a:gd name="T16" fmla="*/ 383 w 390"/>
                    <a:gd name="T17" fmla="*/ 190 h 269"/>
                    <a:gd name="T18" fmla="*/ 116 w 390"/>
                    <a:gd name="T19" fmla="*/ 176 h 269"/>
                    <a:gd name="T20" fmla="*/ 333 w 390"/>
                    <a:gd name="T21" fmla="*/ 89 h 269"/>
                    <a:gd name="T22" fmla="*/ 297 w 390"/>
                    <a:gd name="T23" fmla="*/ 0 h 269"/>
                    <a:gd name="T24" fmla="*/ 297 w 390"/>
                    <a:gd name="T25" fmla="*/ 0 h 26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</a:cxnLst>
                  <a:rect l="0" t="0" r="r" b="b"/>
                  <a:pathLst>
                    <a:path w="390" h="269">
                      <a:moveTo>
                        <a:pt x="297" y="0"/>
                      </a:moveTo>
                      <a:lnTo>
                        <a:pt x="257" y="17"/>
                      </a:lnTo>
                      <a:lnTo>
                        <a:pt x="253" y="66"/>
                      </a:lnTo>
                      <a:lnTo>
                        <a:pt x="0" y="169"/>
                      </a:lnTo>
                      <a:lnTo>
                        <a:pt x="0" y="222"/>
                      </a:lnTo>
                      <a:lnTo>
                        <a:pt x="284" y="226"/>
                      </a:lnTo>
                      <a:lnTo>
                        <a:pt x="320" y="269"/>
                      </a:lnTo>
                      <a:lnTo>
                        <a:pt x="390" y="266"/>
                      </a:lnTo>
                      <a:lnTo>
                        <a:pt x="383" y="190"/>
                      </a:lnTo>
                      <a:lnTo>
                        <a:pt x="116" y="176"/>
                      </a:lnTo>
                      <a:lnTo>
                        <a:pt x="333" y="89"/>
                      </a:lnTo>
                      <a:lnTo>
                        <a:pt x="297" y="0"/>
                      </a:lnTo>
                      <a:lnTo>
                        <a:pt x="297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0211" name="Freeform 35"/>
                <p:cNvSpPr>
                  <a:spLocks/>
                </p:cNvSpPr>
                <p:nvPr userDrawn="1"/>
              </p:nvSpPr>
              <p:spPr bwMode="auto">
                <a:xfrm>
                  <a:off x="658" y="3538"/>
                  <a:ext cx="471" cy="212"/>
                </a:xfrm>
                <a:custGeom>
                  <a:avLst/>
                  <a:gdLst>
                    <a:gd name="T0" fmla="*/ 0 w 941"/>
                    <a:gd name="T1" fmla="*/ 131 h 424"/>
                    <a:gd name="T2" fmla="*/ 863 w 941"/>
                    <a:gd name="T3" fmla="*/ 0 h 424"/>
                    <a:gd name="T4" fmla="*/ 926 w 941"/>
                    <a:gd name="T5" fmla="*/ 78 h 424"/>
                    <a:gd name="T6" fmla="*/ 941 w 941"/>
                    <a:gd name="T7" fmla="*/ 181 h 424"/>
                    <a:gd name="T8" fmla="*/ 903 w 941"/>
                    <a:gd name="T9" fmla="*/ 282 h 424"/>
                    <a:gd name="T10" fmla="*/ 57 w 941"/>
                    <a:gd name="T11" fmla="*/ 424 h 424"/>
                    <a:gd name="T12" fmla="*/ 53 w 941"/>
                    <a:gd name="T13" fmla="*/ 384 h 424"/>
                    <a:gd name="T14" fmla="*/ 863 w 941"/>
                    <a:gd name="T15" fmla="*/ 242 h 424"/>
                    <a:gd name="T16" fmla="*/ 893 w 941"/>
                    <a:gd name="T17" fmla="*/ 145 h 424"/>
                    <a:gd name="T18" fmla="*/ 840 w 941"/>
                    <a:gd name="T19" fmla="*/ 57 h 424"/>
                    <a:gd name="T20" fmla="*/ 0 w 941"/>
                    <a:gd name="T21" fmla="*/ 185 h 424"/>
                    <a:gd name="T22" fmla="*/ 0 w 941"/>
                    <a:gd name="T23" fmla="*/ 131 h 424"/>
                    <a:gd name="T24" fmla="*/ 0 w 941"/>
                    <a:gd name="T25" fmla="*/ 131 h 42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</a:cxnLst>
                  <a:rect l="0" t="0" r="r" b="b"/>
                  <a:pathLst>
                    <a:path w="941" h="424">
                      <a:moveTo>
                        <a:pt x="0" y="131"/>
                      </a:moveTo>
                      <a:lnTo>
                        <a:pt x="863" y="0"/>
                      </a:lnTo>
                      <a:lnTo>
                        <a:pt x="926" y="78"/>
                      </a:lnTo>
                      <a:lnTo>
                        <a:pt x="941" y="181"/>
                      </a:lnTo>
                      <a:lnTo>
                        <a:pt x="903" y="282"/>
                      </a:lnTo>
                      <a:lnTo>
                        <a:pt x="57" y="424"/>
                      </a:lnTo>
                      <a:lnTo>
                        <a:pt x="53" y="384"/>
                      </a:lnTo>
                      <a:lnTo>
                        <a:pt x="863" y="242"/>
                      </a:lnTo>
                      <a:lnTo>
                        <a:pt x="893" y="145"/>
                      </a:lnTo>
                      <a:lnTo>
                        <a:pt x="840" y="57"/>
                      </a:lnTo>
                      <a:lnTo>
                        <a:pt x="0" y="185"/>
                      </a:lnTo>
                      <a:lnTo>
                        <a:pt x="0" y="131"/>
                      </a:lnTo>
                      <a:lnTo>
                        <a:pt x="0" y="131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0212" name="Freeform 36"/>
                <p:cNvSpPr>
                  <a:spLocks/>
                </p:cNvSpPr>
                <p:nvPr userDrawn="1"/>
              </p:nvSpPr>
              <p:spPr bwMode="auto">
                <a:xfrm>
                  <a:off x="717" y="3606"/>
                  <a:ext cx="245" cy="86"/>
                </a:xfrm>
                <a:custGeom>
                  <a:avLst/>
                  <a:gdLst>
                    <a:gd name="T0" fmla="*/ 0 w 488"/>
                    <a:gd name="T1" fmla="*/ 126 h 173"/>
                    <a:gd name="T2" fmla="*/ 66 w 488"/>
                    <a:gd name="T3" fmla="*/ 173 h 173"/>
                    <a:gd name="T4" fmla="*/ 222 w 488"/>
                    <a:gd name="T5" fmla="*/ 166 h 173"/>
                    <a:gd name="T6" fmla="*/ 418 w 488"/>
                    <a:gd name="T7" fmla="*/ 116 h 173"/>
                    <a:gd name="T8" fmla="*/ 488 w 488"/>
                    <a:gd name="T9" fmla="*/ 42 h 173"/>
                    <a:gd name="T10" fmla="*/ 443 w 488"/>
                    <a:gd name="T11" fmla="*/ 2 h 173"/>
                    <a:gd name="T12" fmla="*/ 253 w 488"/>
                    <a:gd name="T13" fmla="*/ 0 h 173"/>
                    <a:gd name="T14" fmla="*/ 110 w 488"/>
                    <a:gd name="T15" fmla="*/ 12 h 173"/>
                    <a:gd name="T16" fmla="*/ 15 w 488"/>
                    <a:gd name="T17" fmla="*/ 76 h 173"/>
                    <a:gd name="T18" fmla="*/ 112 w 488"/>
                    <a:gd name="T19" fmla="*/ 95 h 173"/>
                    <a:gd name="T20" fmla="*/ 275 w 488"/>
                    <a:gd name="T21" fmla="*/ 53 h 173"/>
                    <a:gd name="T22" fmla="*/ 416 w 488"/>
                    <a:gd name="T23" fmla="*/ 53 h 173"/>
                    <a:gd name="T24" fmla="*/ 268 w 488"/>
                    <a:gd name="T25" fmla="*/ 110 h 173"/>
                    <a:gd name="T26" fmla="*/ 142 w 488"/>
                    <a:gd name="T27" fmla="*/ 126 h 173"/>
                    <a:gd name="T28" fmla="*/ 0 w 488"/>
                    <a:gd name="T29" fmla="*/ 126 h 173"/>
                    <a:gd name="T30" fmla="*/ 0 w 488"/>
                    <a:gd name="T31" fmla="*/ 126 h 17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</a:cxnLst>
                  <a:rect l="0" t="0" r="r" b="b"/>
                  <a:pathLst>
                    <a:path w="488" h="173">
                      <a:moveTo>
                        <a:pt x="0" y="126"/>
                      </a:moveTo>
                      <a:lnTo>
                        <a:pt x="66" y="173"/>
                      </a:lnTo>
                      <a:lnTo>
                        <a:pt x="222" y="166"/>
                      </a:lnTo>
                      <a:lnTo>
                        <a:pt x="418" y="116"/>
                      </a:lnTo>
                      <a:lnTo>
                        <a:pt x="488" y="42"/>
                      </a:lnTo>
                      <a:lnTo>
                        <a:pt x="443" y="2"/>
                      </a:lnTo>
                      <a:lnTo>
                        <a:pt x="253" y="0"/>
                      </a:lnTo>
                      <a:lnTo>
                        <a:pt x="110" y="12"/>
                      </a:lnTo>
                      <a:lnTo>
                        <a:pt x="15" y="76"/>
                      </a:lnTo>
                      <a:lnTo>
                        <a:pt x="112" y="95"/>
                      </a:lnTo>
                      <a:lnTo>
                        <a:pt x="275" y="53"/>
                      </a:lnTo>
                      <a:lnTo>
                        <a:pt x="416" y="53"/>
                      </a:lnTo>
                      <a:lnTo>
                        <a:pt x="268" y="110"/>
                      </a:lnTo>
                      <a:lnTo>
                        <a:pt x="142" y="126"/>
                      </a:lnTo>
                      <a:lnTo>
                        <a:pt x="0" y="126"/>
                      </a:lnTo>
                      <a:lnTo>
                        <a:pt x="0" y="12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</p:grpSp>
      <p:grpSp>
        <p:nvGrpSpPr>
          <p:cNvPr id="50213" name="Group 37"/>
          <p:cNvGrpSpPr>
            <a:grpSpLocks/>
          </p:cNvGrpSpPr>
          <p:nvPr/>
        </p:nvGrpSpPr>
        <p:grpSpPr bwMode="auto">
          <a:xfrm>
            <a:off x="8680450" y="2116142"/>
            <a:ext cx="385763" cy="4308475"/>
            <a:chOff x="5468" y="1333"/>
            <a:chExt cx="243" cy="2714"/>
          </a:xfrm>
        </p:grpSpPr>
        <p:sp>
          <p:nvSpPr>
            <p:cNvPr id="50214" name="Freeform 38"/>
            <p:cNvSpPr>
              <a:spLocks/>
            </p:cNvSpPr>
            <p:nvPr userDrawn="1"/>
          </p:nvSpPr>
          <p:spPr bwMode="auto">
            <a:xfrm flipH="1">
              <a:off x="5468" y="2620"/>
              <a:ext cx="205" cy="1427"/>
            </a:xfrm>
            <a:custGeom>
              <a:avLst/>
              <a:gdLst>
                <a:gd name="T0" fmla="*/ 692 w 772"/>
                <a:gd name="T1" fmla="*/ 3156 h 3266"/>
                <a:gd name="T2" fmla="*/ 380 w 772"/>
                <a:gd name="T3" fmla="*/ 2945 h 3266"/>
                <a:gd name="T4" fmla="*/ 319 w 772"/>
                <a:gd name="T5" fmla="*/ 2783 h 3266"/>
                <a:gd name="T6" fmla="*/ 371 w 772"/>
                <a:gd name="T7" fmla="*/ 2542 h 3266"/>
                <a:gd name="T8" fmla="*/ 591 w 772"/>
                <a:gd name="T9" fmla="*/ 2251 h 3266"/>
                <a:gd name="T10" fmla="*/ 641 w 772"/>
                <a:gd name="T11" fmla="*/ 2070 h 3266"/>
                <a:gd name="T12" fmla="*/ 591 w 772"/>
                <a:gd name="T13" fmla="*/ 1948 h 3266"/>
                <a:gd name="T14" fmla="*/ 401 w 772"/>
                <a:gd name="T15" fmla="*/ 1859 h 3266"/>
                <a:gd name="T16" fmla="*/ 361 w 772"/>
                <a:gd name="T17" fmla="*/ 1747 h 3266"/>
                <a:gd name="T18" fmla="*/ 430 w 772"/>
                <a:gd name="T19" fmla="*/ 1587 h 3266"/>
                <a:gd name="T20" fmla="*/ 741 w 772"/>
                <a:gd name="T21" fmla="*/ 1156 h 3266"/>
                <a:gd name="T22" fmla="*/ 772 w 772"/>
                <a:gd name="T23" fmla="*/ 945 h 3266"/>
                <a:gd name="T24" fmla="*/ 692 w 772"/>
                <a:gd name="T25" fmla="*/ 713 h 3266"/>
                <a:gd name="T26" fmla="*/ 430 w 772"/>
                <a:gd name="T27" fmla="*/ 603 h 3266"/>
                <a:gd name="T28" fmla="*/ 200 w 772"/>
                <a:gd name="T29" fmla="*/ 422 h 3266"/>
                <a:gd name="T30" fmla="*/ 0 w 772"/>
                <a:gd name="T31" fmla="*/ 0 h 3266"/>
                <a:gd name="T32" fmla="*/ 29 w 772"/>
                <a:gd name="T33" fmla="*/ 382 h 3266"/>
                <a:gd name="T34" fmla="*/ 179 w 772"/>
                <a:gd name="T35" fmla="*/ 612 h 3266"/>
                <a:gd name="T36" fmla="*/ 380 w 772"/>
                <a:gd name="T37" fmla="*/ 753 h 3266"/>
                <a:gd name="T38" fmla="*/ 601 w 772"/>
                <a:gd name="T39" fmla="*/ 833 h 3266"/>
                <a:gd name="T40" fmla="*/ 612 w 772"/>
                <a:gd name="T41" fmla="*/ 1044 h 3266"/>
                <a:gd name="T42" fmla="*/ 500 w 772"/>
                <a:gd name="T43" fmla="*/ 1266 h 3266"/>
                <a:gd name="T44" fmla="*/ 240 w 772"/>
                <a:gd name="T45" fmla="*/ 1658 h 3266"/>
                <a:gd name="T46" fmla="*/ 230 w 772"/>
                <a:gd name="T47" fmla="*/ 1909 h 3266"/>
                <a:gd name="T48" fmla="*/ 471 w 772"/>
                <a:gd name="T49" fmla="*/ 2049 h 3266"/>
                <a:gd name="T50" fmla="*/ 460 w 772"/>
                <a:gd name="T51" fmla="*/ 2180 h 3266"/>
                <a:gd name="T52" fmla="*/ 249 w 772"/>
                <a:gd name="T53" fmla="*/ 2452 h 3266"/>
                <a:gd name="T54" fmla="*/ 160 w 772"/>
                <a:gd name="T55" fmla="*/ 2713 h 3266"/>
                <a:gd name="T56" fmla="*/ 240 w 772"/>
                <a:gd name="T57" fmla="*/ 2994 h 3266"/>
                <a:gd name="T58" fmla="*/ 430 w 772"/>
                <a:gd name="T59" fmla="*/ 3144 h 3266"/>
                <a:gd name="T60" fmla="*/ 671 w 772"/>
                <a:gd name="T61" fmla="*/ 3266 h 3266"/>
                <a:gd name="T62" fmla="*/ 692 w 772"/>
                <a:gd name="T63" fmla="*/ 3156 h 3266"/>
                <a:gd name="T64" fmla="*/ 692 w 772"/>
                <a:gd name="T65" fmla="*/ 3156 h 32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772" h="3266">
                  <a:moveTo>
                    <a:pt x="692" y="3156"/>
                  </a:moveTo>
                  <a:lnTo>
                    <a:pt x="380" y="2945"/>
                  </a:lnTo>
                  <a:lnTo>
                    <a:pt x="319" y="2783"/>
                  </a:lnTo>
                  <a:lnTo>
                    <a:pt x="371" y="2542"/>
                  </a:lnTo>
                  <a:lnTo>
                    <a:pt x="591" y="2251"/>
                  </a:lnTo>
                  <a:lnTo>
                    <a:pt x="641" y="2070"/>
                  </a:lnTo>
                  <a:lnTo>
                    <a:pt x="591" y="1948"/>
                  </a:lnTo>
                  <a:lnTo>
                    <a:pt x="401" y="1859"/>
                  </a:lnTo>
                  <a:lnTo>
                    <a:pt x="361" y="1747"/>
                  </a:lnTo>
                  <a:lnTo>
                    <a:pt x="430" y="1587"/>
                  </a:lnTo>
                  <a:lnTo>
                    <a:pt x="741" y="1156"/>
                  </a:lnTo>
                  <a:lnTo>
                    <a:pt x="772" y="945"/>
                  </a:lnTo>
                  <a:lnTo>
                    <a:pt x="692" y="713"/>
                  </a:lnTo>
                  <a:lnTo>
                    <a:pt x="430" y="603"/>
                  </a:lnTo>
                  <a:lnTo>
                    <a:pt x="200" y="422"/>
                  </a:lnTo>
                  <a:lnTo>
                    <a:pt x="0" y="0"/>
                  </a:lnTo>
                  <a:lnTo>
                    <a:pt x="29" y="382"/>
                  </a:lnTo>
                  <a:lnTo>
                    <a:pt x="179" y="612"/>
                  </a:lnTo>
                  <a:lnTo>
                    <a:pt x="380" y="753"/>
                  </a:lnTo>
                  <a:lnTo>
                    <a:pt x="601" y="833"/>
                  </a:lnTo>
                  <a:lnTo>
                    <a:pt x="612" y="1044"/>
                  </a:lnTo>
                  <a:lnTo>
                    <a:pt x="500" y="1266"/>
                  </a:lnTo>
                  <a:lnTo>
                    <a:pt x="240" y="1658"/>
                  </a:lnTo>
                  <a:lnTo>
                    <a:pt x="230" y="1909"/>
                  </a:lnTo>
                  <a:lnTo>
                    <a:pt x="471" y="2049"/>
                  </a:lnTo>
                  <a:lnTo>
                    <a:pt x="460" y="2180"/>
                  </a:lnTo>
                  <a:lnTo>
                    <a:pt x="249" y="2452"/>
                  </a:lnTo>
                  <a:lnTo>
                    <a:pt x="160" y="2713"/>
                  </a:lnTo>
                  <a:lnTo>
                    <a:pt x="240" y="2994"/>
                  </a:lnTo>
                  <a:lnTo>
                    <a:pt x="430" y="3144"/>
                  </a:lnTo>
                  <a:lnTo>
                    <a:pt x="671" y="3266"/>
                  </a:lnTo>
                  <a:lnTo>
                    <a:pt x="692" y="3156"/>
                  </a:lnTo>
                  <a:lnTo>
                    <a:pt x="692" y="3156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0215" name="Freeform 39"/>
            <p:cNvSpPr>
              <a:spLocks/>
            </p:cNvSpPr>
            <p:nvPr userDrawn="1"/>
          </p:nvSpPr>
          <p:spPr bwMode="auto">
            <a:xfrm flipH="1">
              <a:off x="5506" y="1333"/>
              <a:ext cx="205" cy="1633"/>
            </a:xfrm>
            <a:custGeom>
              <a:avLst/>
              <a:gdLst>
                <a:gd name="T0" fmla="*/ 692 w 772"/>
                <a:gd name="T1" fmla="*/ 3156 h 3266"/>
                <a:gd name="T2" fmla="*/ 380 w 772"/>
                <a:gd name="T3" fmla="*/ 2945 h 3266"/>
                <a:gd name="T4" fmla="*/ 319 w 772"/>
                <a:gd name="T5" fmla="*/ 2783 h 3266"/>
                <a:gd name="T6" fmla="*/ 371 w 772"/>
                <a:gd name="T7" fmla="*/ 2542 h 3266"/>
                <a:gd name="T8" fmla="*/ 591 w 772"/>
                <a:gd name="T9" fmla="*/ 2251 h 3266"/>
                <a:gd name="T10" fmla="*/ 641 w 772"/>
                <a:gd name="T11" fmla="*/ 2070 h 3266"/>
                <a:gd name="T12" fmla="*/ 591 w 772"/>
                <a:gd name="T13" fmla="*/ 1948 h 3266"/>
                <a:gd name="T14" fmla="*/ 401 w 772"/>
                <a:gd name="T15" fmla="*/ 1859 h 3266"/>
                <a:gd name="T16" fmla="*/ 361 w 772"/>
                <a:gd name="T17" fmla="*/ 1747 h 3266"/>
                <a:gd name="T18" fmla="*/ 430 w 772"/>
                <a:gd name="T19" fmla="*/ 1587 h 3266"/>
                <a:gd name="T20" fmla="*/ 741 w 772"/>
                <a:gd name="T21" fmla="*/ 1156 h 3266"/>
                <a:gd name="T22" fmla="*/ 772 w 772"/>
                <a:gd name="T23" fmla="*/ 945 h 3266"/>
                <a:gd name="T24" fmla="*/ 692 w 772"/>
                <a:gd name="T25" fmla="*/ 713 h 3266"/>
                <a:gd name="T26" fmla="*/ 430 w 772"/>
                <a:gd name="T27" fmla="*/ 603 h 3266"/>
                <a:gd name="T28" fmla="*/ 200 w 772"/>
                <a:gd name="T29" fmla="*/ 422 h 3266"/>
                <a:gd name="T30" fmla="*/ 0 w 772"/>
                <a:gd name="T31" fmla="*/ 0 h 3266"/>
                <a:gd name="T32" fmla="*/ 29 w 772"/>
                <a:gd name="T33" fmla="*/ 382 h 3266"/>
                <a:gd name="T34" fmla="*/ 179 w 772"/>
                <a:gd name="T35" fmla="*/ 612 h 3266"/>
                <a:gd name="T36" fmla="*/ 380 w 772"/>
                <a:gd name="T37" fmla="*/ 753 h 3266"/>
                <a:gd name="T38" fmla="*/ 601 w 772"/>
                <a:gd name="T39" fmla="*/ 833 h 3266"/>
                <a:gd name="T40" fmla="*/ 612 w 772"/>
                <a:gd name="T41" fmla="*/ 1044 h 3266"/>
                <a:gd name="T42" fmla="*/ 500 w 772"/>
                <a:gd name="T43" fmla="*/ 1266 h 3266"/>
                <a:gd name="T44" fmla="*/ 240 w 772"/>
                <a:gd name="T45" fmla="*/ 1658 h 3266"/>
                <a:gd name="T46" fmla="*/ 230 w 772"/>
                <a:gd name="T47" fmla="*/ 1909 h 3266"/>
                <a:gd name="T48" fmla="*/ 471 w 772"/>
                <a:gd name="T49" fmla="*/ 2049 h 3266"/>
                <a:gd name="T50" fmla="*/ 460 w 772"/>
                <a:gd name="T51" fmla="*/ 2180 h 3266"/>
                <a:gd name="T52" fmla="*/ 249 w 772"/>
                <a:gd name="T53" fmla="*/ 2452 h 3266"/>
                <a:gd name="T54" fmla="*/ 160 w 772"/>
                <a:gd name="T55" fmla="*/ 2713 h 3266"/>
                <a:gd name="T56" fmla="*/ 240 w 772"/>
                <a:gd name="T57" fmla="*/ 2994 h 3266"/>
                <a:gd name="T58" fmla="*/ 430 w 772"/>
                <a:gd name="T59" fmla="*/ 3144 h 3266"/>
                <a:gd name="T60" fmla="*/ 671 w 772"/>
                <a:gd name="T61" fmla="*/ 3266 h 3266"/>
                <a:gd name="T62" fmla="*/ 692 w 772"/>
                <a:gd name="T63" fmla="*/ 3156 h 3266"/>
                <a:gd name="T64" fmla="*/ 692 w 772"/>
                <a:gd name="T65" fmla="*/ 3156 h 32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772" h="3266">
                  <a:moveTo>
                    <a:pt x="692" y="3156"/>
                  </a:moveTo>
                  <a:lnTo>
                    <a:pt x="380" y="2945"/>
                  </a:lnTo>
                  <a:lnTo>
                    <a:pt x="319" y="2783"/>
                  </a:lnTo>
                  <a:lnTo>
                    <a:pt x="371" y="2542"/>
                  </a:lnTo>
                  <a:lnTo>
                    <a:pt x="591" y="2251"/>
                  </a:lnTo>
                  <a:lnTo>
                    <a:pt x="641" y="2070"/>
                  </a:lnTo>
                  <a:lnTo>
                    <a:pt x="591" y="1948"/>
                  </a:lnTo>
                  <a:lnTo>
                    <a:pt x="401" y="1859"/>
                  </a:lnTo>
                  <a:lnTo>
                    <a:pt x="361" y="1747"/>
                  </a:lnTo>
                  <a:lnTo>
                    <a:pt x="430" y="1587"/>
                  </a:lnTo>
                  <a:lnTo>
                    <a:pt x="741" y="1156"/>
                  </a:lnTo>
                  <a:lnTo>
                    <a:pt x="772" y="945"/>
                  </a:lnTo>
                  <a:lnTo>
                    <a:pt x="692" y="713"/>
                  </a:lnTo>
                  <a:lnTo>
                    <a:pt x="430" y="603"/>
                  </a:lnTo>
                  <a:lnTo>
                    <a:pt x="200" y="422"/>
                  </a:lnTo>
                  <a:lnTo>
                    <a:pt x="0" y="0"/>
                  </a:lnTo>
                  <a:lnTo>
                    <a:pt x="29" y="382"/>
                  </a:lnTo>
                  <a:lnTo>
                    <a:pt x="179" y="612"/>
                  </a:lnTo>
                  <a:lnTo>
                    <a:pt x="380" y="753"/>
                  </a:lnTo>
                  <a:lnTo>
                    <a:pt x="601" y="833"/>
                  </a:lnTo>
                  <a:lnTo>
                    <a:pt x="612" y="1044"/>
                  </a:lnTo>
                  <a:lnTo>
                    <a:pt x="500" y="1266"/>
                  </a:lnTo>
                  <a:lnTo>
                    <a:pt x="240" y="1658"/>
                  </a:lnTo>
                  <a:lnTo>
                    <a:pt x="230" y="1909"/>
                  </a:lnTo>
                  <a:lnTo>
                    <a:pt x="471" y="2049"/>
                  </a:lnTo>
                  <a:lnTo>
                    <a:pt x="460" y="2180"/>
                  </a:lnTo>
                  <a:lnTo>
                    <a:pt x="249" y="2452"/>
                  </a:lnTo>
                  <a:lnTo>
                    <a:pt x="160" y="2713"/>
                  </a:lnTo>
                  <a:lnTo>
                    <a:pt x="240" y="2994"/>
                  </a:lnTo>
                  <a:lnTo>
                    <a:pt x="430" y="3144"/>
                  </a:lnTo>
                  <a:lnTo>
                    <a:pt x="671" y="3266"/>
                  </a:lnTo>
                  <a:lnTo>
                    <a:pt x="692" y="3156"/>
                  </a:lnTo>
                  <a:lnTo>
                    <a:pt x="692" y="3156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0216" name="Group 40"/>
          <p:cNvGrpSpPr>
            <a:grpSpLocks/>
          </p:cNvGrpSpPr>
          <p:nvPr/>
        </p:nvGrpSpPr>
        <p:grpSpPr bwMode="auto">
          <a:xfrm>
            <a:off x="7318375" y="90488"/>
            <a:ext cx="2133600" cy="1911350"/>
            <a:chOff x="4610" y="57"/>
            <a:chExt cx="1344" cy="1204"/>
          </a:xfrm>
        </p:grpSpPr>
        <p:grpSp>
          <p:nvGrpSpPr>
            <p:cNvPr id="50217" name="Group 41"/>
            <p:cNvGrpSpPr>
              <a:grpSpLocks/>
            </p:cNvGrpSpPr>
            <p:nvPr userDrawn="1"/>
          </p:nvGrpSpPr>
          <p:grpSpPr bwMode="auto">
            <a:xfrm>
              <a:off x="4610" y="57"/>
              <a:ext cx="1344" cy="1204"/>
              <a:chOff x="4610" y="57"/>
              <a:chExt cx="1344" cy="1204"/>
            </a:xfrm>
          </p:grpSpPr>
          <p:sp>
            <p:nvSpPr>
              <p:cNvPr id="50218" name="Freeform 42"/>
              <p:cNvSpPr>
                <a:spLocks/>
              </p:cNvSpPr>
              <p:nvPr userDrawn="1"/>
            </p:nvSpPr>
            <p:spPr bwMode="auto">
              <a:xfrm rot="-3172564">
                <a:off x="5430" y="1086"/>
                <a:ext cx="62" cy="288"/>
              </a:xfrm>
              <a:custGeom>
                <a:avLst/>
                <a:gdLst>
                  <a:gd name="T0" fmla="*/ 123 w 245"/>
                  <a:gd name="T1" fmla="*/ 9 h 806"/>
                  <a:gd name="T2" fmla="*/ 131 w 245"/>
                  <a:gd name="T3" fmla="*/ 342 h 806"/>
                  <a:gd name="T4" fmla="*/ 0 w 245"/>
                  <a:gd name="T5" fmla="*/ 806 h 806"/>
                  <a:gd name="T6" fmla="*/ 79 w 245"/>
                  <a:gd name="T7" fmla="*/ 789 h 806"/>
                  <a:gd name="T8" fmla="*/ 218 w 245"/>
                  <a:gd name="T9" fmla="*/ 376 h 806"/>
                  <a:gd name="T10" fmla="*/ 245 w 245"/>
                  <a:gd name="T11" fmla="*/ 0 h 806"/>
                  <a:gd name="T12" fmla="*/ 123 w 245"/>
                  <a:gd name="T13" fmla="*/ 9 h 806"/>
                  <a:gd name="T14" fmla="*/ 123 w 245"/>
                  <a:gd name="T15" fmla="*/ 9 h 8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5" h="806">
                    <a:moveTo>
                      <a:pt x="123" y="9"/>
                    </a:moveTo>
                    <a:lnTo>
                      <a:pt x="131" y="342"/>
                    </a:lnTo>
                    <a:lnTo>
                      <a:pt x="0" y="806"/>
                    </a:lnTo>
                    <a:lnTo>
                      <a:pt x="79" y="789"/>
                    </a:lnTo>
                    <a:lnTo>
                      <a:pt x="218" y="376"/>
                    </a:lnTo>
                    <a:lnTo>
                      <a:pt x="245" y="0"/>
                    </a:lnTo>
                    <a:lnTo>
                      <a:pt x="123" y="9"/>
                    </a:lnTo>
                    <a:lnTo>
                      <a:pt x="123" y="9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50219" name="Group 43"/>
              <p:cNvGrpSpPr>
                <a:grpSpLocks/>
              </p:cNvGrpSpPr>
              <p:nvPr userDrawn="1"/>
            </p:nvGrpSpPr>
            <p:grpSpPr bwMode="auto">
              <a:xfrm>
                <a:off x="4610" y="57"/>
                <a:ext cx="1344" cy="985"/>
                <a:chOff x="4610" y="57"/>
                <a:chExt cx="1344" cy="985"/>
              </a:xfrm>
            </p:grpSpPr>
            <p:sp>
              <p:nvSpPr>
                <p:cNvPr id="50220" name="Freeform 44"/>
                <p:cNvSpPr>
                  <a:spLocks/>
                </p:cNvSpPr>
                <p:nvPr userDrawn="1"/>
              </p:nvSpPr>
              <p:spPr bwMode="auto">
                <a:xfrm rot="-3172564">
                  <a:off x="4966" y="71"/>
                  <a:ext cx="153" cy="125"/>
                </a:xfrm>
                <a:custGeom>
                  <a:avLst/>
                  <a:gdLst>
                    <a:gd name="T0" fmla="*/ 0 w 604"/>
                    <a:gd name="T1" fmla="*/ 0 h 349"/>
                    <a:gd name="T2" fmla="*/ 298 w 604"/>
                    <a:gd name="T3" fmla="*/ 184 h 349"/>
                    <a:gd name="T4" fmla="*/ 500 w 604"/>
                    <a:gd name="T5" fmla="*/ 349 h 349"/>
                    <a:gd name="T6" fmla="*/ 604 w 604"/>
                    <a:gd name="T7" fmla="*/ 140 h 349"/>
                    <a:gd name="T8" fmla="*/ 359 w 604"/>
                    <a:gd name="T9" fmla="*/ 9 h 349"/>
                    <a:gd name="T10" fmla="*/ 464 w 604"/>
                    <a:gd name="T11" fmla="*/ 184 h 349"/>
                    <a:gd name="T12" fmla="*/ 131 w 604"/>
                    <a:gd name="T13" fmla="*/ 17 h 349"/>
                    <a:gd name="T14" fmla="*/ 0 w 604"/>
                    <a:gd name="T15" fmla="*/ 0 h 349"/>
                    <a:gd name="T16" fmla="*/ 0 w 604"/>
                    <a:gd name="T17" fmla="*/ 0 h 34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604" h="349">
                      <a:moveTo>
                        <a:pt x="0" y="0"/>
                      </a:moveTo>
                      <a:lnTo>
                        <a:pt x="298" y="184"/>
                      </a:lnTo>
                      <a:lnTo>
                        <a:pt x="500" y="349"/>
                      </a:lnTo>
                      <a:lnTo>
                        <a:pt x="604" y="140"/>
                      </a:lnTo>
                      <a:lnTo>
                        <a:pt x="359" y="9"/>
                      </a:lnTo>
                      <a:lnTo>
                        <a:pt x="464" y="184"/>
                      </a:lnTo>
                      <a:lnTo>
                        <a:pt x="131" y="17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0221" name="Freeform 45"/>
                <p:cNvSpPr>
                  <a:spLocks/>
                </p:cNvSpPr>
                <p:nvPr userDrawn="1"/>
              </p:nvSpPr>
              <p:spPr bwMode="auto">
                <a:xfrm rot="-3172564">
                  <a:off x="5048" y="332"/>
                  <a:ext cx="269" cy="438"/>
                </a:xfrm>
                <a:custGeom>
                  <a:avLst/>
                  <a:gdLst>
                    <a:gd name="T0" fmla="*/ 741 w 1064"/>
                    <a:gd name="T1" fmla="*/ 129 h 1230"/>
                    <a:gd name="T2" fmla="*/ 485 w 1064"/>
                    <a:gd name="T3" fmla="*/ 352 h 1230"/>
                    <a:gd name="T4" fmla="*/ 163 w 1064"/>
                    <a:gd name="T5" fmla="*/ 762 h 1230"/>
                    <a:gd name="T6" fmla="*/ 0 w 1064"/>
                    <a:gd name="T7" fmla="*/ 1101 h 1230"/>
                    <a:gd name="T8" fmla="*/ 59 w 1064"/>
                    <a:gd name="T9" fmla="*/ 1230 h 1230"/>
                    <a:gd name="T10" fmla="*/ 262 w 1064"/>
                    <a:gd name="T11" fmla="*/ 1201 h 1230"/>
                    <a:gd name="T12" fmla="*/ 578 w 1064"/>
                    <a:gd name="T13" fmla="*/ 914 h 1230"/>
                    <a:gd name="T14" fmla="*/ 876 w 1064"/>
                    <a:gd name="T15" fmla="*/ 534 h 1230"/>
                    <a:gd name="T16" fmla="*/ 1034 w 1064"/>
                    <a:gd name="T17" fmla="*/ 270 h 1230"/>
                    <a:gd name="T18" fmla="*/ 1064 w 1064"/>
                    <a:gd name="T19" fmla="*/ 84 h 1230"/>
                    <a:gd name="T20" fmla="*/ 977 w 1064"/>
                    <a:gd name="T21" fmla="*/ 0 h 1230"/>
                    <a:gd name="T22" fmla="*/ 836 w 1064"/>
                    <a:gd name="T23" fmla="*/ 65 h 1230"/>
                    <a:gd name="T24" fmla="*/ 969 w 1064"/>
                    <a:gd name="T25" fmla="*/ 107 h 1230"/>
                    <a:gd name="T26" fmla="*/ 876 w 1064"/>
                    <a:gd name="T27" fmla="*/ 352 h 1230"/>
                    <a:gd name="T28" fmla="*/ 690 w 1064"/>
                    <a:gd name="T29" fmla="*/ 656 h 1230"/>
                    <a:gd name="T30" fmla="*/ 350 w 1064"/>
                    <a:gd name="T31" fmla="*/ 1008 h 1230"/>
                    <a:gd name="T32" fmla="*/ 116 w 1064"/>
                    <a:gd name="T33" fmla="*/ 1114 h 1230"/>
                    <a:gd name="T34" fmla="*/ 135 w 1064"/>
                    <a:gd name="T35" fmla="*/ 943 h 1230"/>
                    <a:gd name="T36" fmla="*/ 437 w 1064"/>
                    <a:gd name="T37" fmla="*/ 504 h 1230"/>
                    <a:gd name="T38" fmla="*/ 831 w 1064"/>
                    <a:gd name="T39" fmla="*/ 118 h 1230"/>
                    <a:gd name="T40" fmla="*/ 741 w 1064"/>
                    <a:gd name="T41" fmla="*/ 129 h 1230"/>
                    <a:gd name="T42" fmla="*/ 741 w 1064"/>
                    <a:gd name="T43" fmla="*/ 129 h 123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</a:cxnLst>
                  <a:rect l="0" t="0" r="r" b="b"/>
                  <a:pathLst>
                    <a:path w="1064" h="1230">
                      <a:moveTo>
                        <a:pt x="741" y="129"/>
                      </a:moveTo>
                      <a:lnTo>
                        <a:pt x="485" y="352"/>
                      </a:lnTo>
                      <a:lnTo>
                        <a:pt x="163" y="762"/>
                      </a:lnTo>
                      <a:lnTo>
                        <a:pt x="0" y="1101"/>
                      </a:lnTo>
                      <a:lnTo>
                        <a:pt x="59" y="1230"/>
                      </a:lnTo>
                      <a:lnTo>
                        <a:pt x="262" y="1201"/>
                      </a:lnTo>
                      <a:lnTo>
                        <a:pt x="578" y="914"/>
                      </a:lnTo>
                      <a:lnTo>
                        <a:pt x="876" y="534"/>
                      </a:lnTo>
                      <a:lnTo>
                        <a:pt x="1034" y="270"/>
                      </a:lnTo>
                      <a:lnTo>
                        <a:pt x="1064" y="84"/>
                      </a:lnTo>
                      <a:lnTo>
                        <a:pt x="977" y="0"/>
                      </a:lnTo>
                      <a:lnTo>
                        <a:pt x="836" y="65"/>
                      </a:lnTo>
                      <a:lnTo>
                        <a:pt x="969" y="107"/>
                      </a:lnTo>
                      <a:lnTo>
                        <a:pt x="876" y="352"/>
                      </a:lnTo>
                      <a:lnTo>
                        <a:pt x="690" y="656"/>
                      </a:lnTo>
                      <a:lnTo>
                        <a:pt x="350" y="1008"/>
                      </a:lnTo>
                      <a:lnTo>
                        <a:pt x="116" y="1114"/>
                      </a:lnTo>
                      <a:lnTo>
                        <a:pt x="135" y="943"/>
                      </a:lnTo>
                      <a:lnTo>
                        <a:pt x="437" y="504"/>
                      </a:lnTo>
                      <a:lnTo>
                        <a:pt x="831" y="118"/>
                      </a:lnTo>
                      <a:lnTo>
                        <a:pt x="741" y="129"/>
                      </a:lnTo>
                      <a:lnTo>
                        <a:pt x="741" y="129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0222" name="Freeform 46"/>
                <p:cNvSpPr>
                  <a:spLocks/>
                </p:cNvSpPr>
                <p:nvPr userDrawn="1"/>
              </p:nvSpPr>
              <p:spPr bwMode="auto">
                <a:xfrm rot="-3172564">
                  <a:off x="4858" y="182"/>
                  <a:ext cx="505" cy="898"/>
                </a:xfrm>
                <a:custGeom>
                  <a:avLst/>
                  <a:gdLst>
                    <a:gd name="T0" fmla="*/ 1941 w 2002"/>
                    <a:gd name="T1" fmla="*/ 0 h 2521"/>
                    <a:gd name="T2" fmla="*/ 0 w 2002"/>
                    <a:gd name="T3" fmla="*/ 2521 h 2521"/>
                    <a:gd name="T4" fmla="*/ 192 w 2002"/>
                    <a:gd name="T5" fmla="*/ 2450 h 2521"/>
                    <a:gd name="T6" fmla="*/ 2002 w 2002"/>
                    <a:gd name="T7" fmla="*/ 61 h 2521"/>
                    <a:gd name="T8" fmla="*/ 1941 w 2002"/>
                    <a:gd name="T9" fmla="*/ 0 h 2521"/>
                    <a:gd name="T10" fmla="*/ 1941 w 2002"/>
                    <a:gd name="T11" fmla="*/ 0 h 252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2002" h="2521">
                      <a:moveTo>
                        <a:pt x="1941" y="0"/>
                      </a:moveTo>
                      <a:lnTo>
                        <a:pt x="0" y="2521"/>
                      </a:lnTo>
                      <a:lnTo>
                        <a:pt x="192" y="2450"/>
                      </a:lnTo>
                      <a:lnTo>
                        <a:pt x="2002" y="61"/>
                      </a:lnTo>
                      <a:lnTo>
                        <a:pt x="1941" y="0"/>
                      </a:lnTo>
                      <a:lnTo>
                        <a:pt x="1941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0223" name="Freeform 47"/>
                <p:cNvSpPr>
                  <a:spLocks/>
                </p:cNvSpPr>
                <p:nvPr userDrawn="1"/>
              </p:nvSpPr>
              <p:spPr bwMode="auto">
                <a:xfrm rot="-3172564">
                  <a:off x="4903" y="-19"/>
                  <a:ext cx="758" cy="1344"/>
                </a:xfrm>
                <a:custGeom>
                  <a:avLst/>
                  <a:gdLst>
                    <a:gd name="T0" fmla="*/ 95 w 3007"/>
                    <a:gd name="T1" fmla="*/ 2844 h 3771"/>
                    <a:gd name="T2" fmla="*/ 394 w 3007"/>
                    <a:gd name="T3" fmla="*/ 2834 h 3771"/>
                    <a:gd name="T4" fmla="*/ 821 w 3007"/>
                    <a:gd name="T5" fmla="*/ 3009 h 3771"/>
                    <a:gd name="T6" fmla="*/ 681 w 3007"/>
                    <a:gd name="T7" fmla="*/ 2817 h 3771"/>
                    <a:gd name="T8" fmla="*/ 367 w 3007"/>
                    <a:gd name="T9" fmla="*/ 2703 h 3771"/>
                    <a:gd name="T10" fmla="*/ 637 w 3007"/>
                    <a:gd name="T11" fmla="*/ 2720 h 3771"/>
                    <a:gd name="T12" fmla="*/ 979 w 3007"/>
                    <a:gd name="T13" fmla="*/ 2870 h 3771"/>
                    <a:gd name="T14" fmla="*/ 2859 w 3007"/>
                    <a:gd name="T15" fmla="*/ 420 h 3771"/>
                    <a:gd name="T16" fmla="*/ 2578 w 3007"/>
                    <a:gd name="T17" fmla="*/ 148 h 3771"/>
                    <a:gd name="T18" fmla="*/ 2308 w 3007"/>
                    <a:gd name="T19" fmla="*/ 0 h 3771"/>
                    <a:gd name="T20" fmla="*/ 2692 w 3007"/>
                    <a:gd name="T21" fmla="*/ 78 h 3771"/>
                    <a:gd name="T22" fmla="*/ 3007 w 3007"/>
                    <a:gd name="T23" fmla="*/ 428 h 3771"/>
                    <a:gd name="T24" fmla="*/ 831 w 3007"/>
                    <a:gd name="T25" fmla="*/ 3273 h 3771"/>
                    <a:gd name="T26" fmla="*/ 481 w 3007"/>
                    <a:gd name="T27" fmla="*/ 3412 h 3771"/>
                    <a:gd name="T28" fmla="*/ 105 w 3007"/>
                    <a:gd name="T29" fmla="*/ 3771 h 3771"/>
                    <a:gd name="T30" fmla="*/ 0 w 3007"/>
                    <a:gd name="T31" fmla="*/ 3667 h 3771"/>
                    <a:gd name="T32" fmla="*/ 131 w 3007"/>
                    <a:gd name="T33" fmla="*/ 3631 h 3771"/>
                    <a:gd name="T34" fmla="*/ 376 w 3007"/>
                    <a:gd name="T35" fmla="*/ 3385 h 3771"/>
                    <a:gd name="T36" fmla="*/ 165 w 3007"/>
                    <a:gd name="T37" fmla="*/ 3273 h 3771"/>
                    <a:gd name="T38" fmla="*/ 165 w 3007"/>
                    <a:gd name="T39" fmla="*/ 3176 h 3771"/>
                    <a:gd name="T40" fmla="*/ 411 w 3007"/>
                    <a:gd name="T41" fmla="*/ 3298 h 3771"/>
                    <a:gd name="T42" fmla="*/ 411 w 3007"/>
                    <a:gd name="T43" fmla="*/ 3186 h 3771"/>
                    <a:gd name="T44" fmla="*/ 603 w 3007"/>
                    <a:gd name="T45" fmla="*/ 3220 h 3771"/>
                    <a:gd name="T46" fmla="*/ 428 w 3007"/>
                    <a:gd name="T47" fmla="*/ 3079 h 3771"/>
                    <a:gd name="T48" fmla="*/ 629 w 3007"/>
                    <a:gd name="T49" fmla="*/ 3062 h 3771"/>
                    <a:gd name="T50" fmla="*/ 95 w 3007"/>
                    <a:gd name="T51" fmla="*/ 2844 h 3771"/>
                    <a:gd name="T52" fmla="*/ 95 w 3007"/>
                    <a:gd name="T53" fmla="*/ 2844 h 377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</a:cxnLst>
                  <a:rect l="0" t="0" r="r" b="b"/>
                  <a:pathLst>
                    <a:path w="3007" h="3771">
                      <a:moveTo>
                        <a:pt x="95" y="2844"/>
                      </a:moveTo>
                      <a:lnTo>
                        <a:pt x="394" y="2834"/>
                      </a:lnTo>
                      <a:lnTo>
                        <a:pt x="821" y="3009"/>
                      </a:lnTo>
                      <a:lnTo>
                        <a:pt x="681" y="2817"/>
                      </a:lnTo>
                      <a:lnTo>
                        <a:pt x="367" y="2703"/>
                      </a:lnTo>
                      <a:lnTo>
                        <a:pt x="637" y="2720"/>
                      </a:lnTo>
                      <a:lnTo>
                        <a:pt x="979" y="2870"/>
                      </a:lnTo>
                      <a:lnTo>
                        <a:pt x="2859" y="420"/>
                      </a:lnTo>
                      <a:lnTo>
                        <a:pt x="2578" y="148"/>
                      </a:lnTo>
                      <a:lnTo>
                        <a:pt x="2308" y="0"/>
                      </a:lnTo>
                      <a:lnTo>
                        <a:pt x="2692" y="78"/>
                      </a:lnTo>
                      <a:lnTo>
                        <a:pt x="3007" y="428"/>
                      </a:lnTo>
                      <a:lnTo>
                        <a:pt x="831" y="3273"/>
                      </a:lnTo>
                      <a:lnTo>
                        <a:pt x="481" y="3412"/>
                      </a:lnTo>
                      <a:lnTo>
                        <a:pt x="105" y="3771"/>
                      </a:lnTo>
                      <a:lnTo>
                        <a:pt x="0" y="3667"/>
                      </a:lnTo>
                      <a:lnTo>
                        <a:pt x="131" y="3631"/>
                      </a:lnTo>
                      <a:lnTo>
                        <a:pt x="376" y="3385"/>
                      </a:lnTo>
                      <a:lnTo>
                        <a:pt x="165" y="3273"/>
                      </a:lnTo>
                      <a:lnTo>
                        <a:pt x="165" y="3176"/>
                      </a:lnTo>
                      <a:lnTo>
                        <a:pt x="411" y="3298"/>
                      </a:lnTo>
                      <a:lnTo>
                        <a:pt x="411" y="3186"/>
                      </a:lnTo>
                      <a:lnTo>
                        <a:pt x="603" y="3220"/>
                      </a:lnTo>
                      <a:lnTo>
                        <a:pt x="428" y="3079"/>
                      </a:lnTo>
                      <a:lnTo>
                        <a:pt x="629" y="3062"/>
                      </a:lnTo>
                      <a:lnTo>
                        <a:pt x="95" y="2844"/>
                      </a:lnTo>
                      <a:lnTo>
                        <a:pt x="95" y="2844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0224" name="Freeform 48"/>
                <p:cNvSpPr>
                  <a:spLocks/>
                </p:cNvSpPr>
                <p:nvPr userDrawn="1"/>
              </p:nvSpPr>
              <p:spPr bwMode="auto">
                <a:xfrm rot="-3172564">
                  <a:off x="5297" y="897"/>
                  <a:ext cx="169" cy="122"/>
                </a:xfrm>
                <a:custGeom>
                  <a:avLst/>
                  <a:gdLst>
                    <a:gd name="T0" fmla="*/ 0 w 673"/>
                    <a:gd name="T1" fmla="*/ 80 h 342"/>
                    <a:gd name="T2" fmla="*/ 255 w 673"/>
                    <a:gd name="T3" fmla="*/ 106 h 342"/>
                    <a:gd name="T4" fmla="*/ 639 w 673"/>
                    <a:gd name="T5" fmla="*/ 342 h 342"/>
                    <a:gd name="T6" fmla="*/ 673 w 673"/>
                    <a:gd name="T7" fmla="*/ 289 h 342"/>
                    <a:gd name="T8" fmla="*/ 447 w 673"/>
                    <a:gd name="T9" fmla="*/ 114 h 342"/>
                    <a:gd name="T10" fmla="*/ 26 w 673"/>
                    <a:gd name="T11" fmla="*/ 0 h 342"/>
                    <a:gd name="T12" fmla="*/ 0 w 673"/>
                    <a:gd name="T13" fmla="*/ 80 h 342"/>
                    <a:gd name="T14" fmla="*/ 0 w 673"/>
                    <a:gd name="T15" fmla="*/ 80 h 34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673" h="342">
                      <a:moveTo>
                        <a:pt x="0" y="80"/>
                      </a:moveTo>
                      <a:lnTo>
                        <a:pt x="255" y="106"/>
                      </a:lnTo>
                      <a:lnTo>
                        <a:pt x="639" y="342"/>
                      </a:lnTo>
                      <a:lnTo>
                        <a:pt x="673" y="289"/>
                      </a:lnTo>
                      <a:lnTo>
                        <a:pt x="447" y="114"/>
                      </a:lnTo>
                      <a:lnTo>
                        <a:pt x="26" y="0"/>
                      </a:lnTo>
                      <a:lnTo>
                        <a:pt x="0" y="80"/>
                      </a:lnTo>
                      <a:lnTo>
                        <a:pt x="0" y="8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0225" name="Freeform 49"/>
                <p:cNvSpPr>
                  <a:spLocks/>
                </p:cNvSpPr>
                <p:nvPr userDrawn="1"/>
              </p:nvSpPr>
              <p:spPr bwMode="auto">
                <a:xfrm rot="-3172564">
                  <a:off x="5253" y="806"/>
                  <a:ext cx="181" cy="144"/>
                </a:xfrm>
                <a:custGeom>
                  <a:avLst/>
                  <a:gdLst>
                    <a:gd name="T0" fmla="*/ 0 w 716"/>
                    <a:gd name="T1" fmla="*/ 78 h 403"/>
                    <a:gd name="T2" fmla="*/ 340 w 716"/>
                    <a:gd name="T3" fmla="*/ 148 h 403"/>
                    <a:gd name="T4" fmla="*/ 638 w 716"/>
                    <a:gd name="T5" fmla="*/ 403 h 403"/>
                    <a:gd name="T6" fmla="*/ 716 w 716"/>
                    <a:gd name="T7" fmla="*/ 296 h 403"/>
                    <a:gd name="T8" fmla="*/ 420 w 716"/>
                    <a:gd name="T9" fmla="*/ 114 h 403"/>
                    <a:gd name="T10" fmla="*/ 70 w 716"/>
                    <a:gd name="T11" fmla="*/ 0 h 403"/>
                    <a:gd name="T12" fmla="*/ 0 w 716"/>
                    <a:gd name="T13" fmla="*/ 78 h 403"/>
                    <a:gd name="T14" fmla="*/ 0 w 716"/>
                    <a:gd name="T15" fmla="*/ 78 h 40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716" h="403">
                      <a:moveTo>
                        <a:pt x="0" y="78"/>
                      </a:moveTo>
                      <a:lnTo>
                        <a:pt x="340" y="148"/>
                      </a:lnTo>
                      <a:lnTo>
                        <a:pt x="638" y="403"/>
                      </a:lnTo>
                      <a:lnTo>
                        <a:pt x="716" y="296"/>
                      </a:lnTo>
                      <a:lnTo>
                        <a:pt x="420" y="114"/>
                      </a:lnTo>
                      <a:lnTo>
                        <a:pt x="70" y="0"/>
                      </a:lnTo>
                      <a:lnTo>
                        <a:pt x="0" y="78"/>
                      </a:lnTo>
                      <a:lnTo>
                        <a:pt x="0" y="7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0226" name="Freeform 50"/>
                <p:cNvSpPr>
                  <a:spLocks/>
                </p:cNvSpPr>
                <p:nvPr userDrawn="1"/>
              </p:nvSpPr>
              <p:spPr bwMode="auto">
                <a:xfrm rot="-3172564">
                  <a:off x="4985" y="210"/>
                  <a:ext cx="181" cy="147"/>
                </a:xfrm>
                <a:custGeom>
                  <a:avLst/>
                  <a:gdLst>
                    <a:gd name="T0" fmla="*/ 0 w 717"/>
                    <a:gd name="T1" fmla="*/ 78 h 411"/>
                    <a:gd name="T2" fmla="*/ 316 w 717"/>
                    <a:gd name="T3" fmla="*/ 139 h 411"/>
                    <a:gd name="T4" fmla="*/ 649 w 717"/>
                    <a:gd name="T5" fmla="*/ 411 h 411"/>
                    <a:gd name="T6" fmla="*/ 717 w 717"/>
                    <a:gd name="T7" fmla="*/ 314 h 411"/>
                    <a:gd name="T8" fmla="*/ 394 w 717"/>
                    <a:gd name="T9" fmla="*/ 87 h 411"/>
                    <a:gd name="T10" fmla="*/ 54 w 717"/>
                    <a:gd name="T11" fmla="*/ 0 h 411"/>
                    <a:gd name="T12" fmla="*/ 0 w 717"/>
                    <a:gd name="T13" fmla="*/ 78 h 411"/>
                    <a:gd name="T14" fmla="*/ 0 w 717"/>
                    <a:gd name="T15" fmla="*/ 78 h 41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717" h="411">
                      <a:moveTo>
                        <a:pt x="0" y="78"/>
                      </a:moveTo>
                      <a:lnTo>
                        <a:pt x="316" y="139"/>
                      </a:lnTo>
                      <a:lnTo>
                        <a:pt x="649" y="411"/>
                      </a:lnTo>
                      <a:lnTo>
                        <a:pt x="717" y="314"/>
                      </a:lnTo>
                      <a:lnTo>
                        <a:pt x="394" y="87"/>
                      </a:lnTo>
                      <a:lnTo>
                        <a:pt x="54" y="0"/>
                      </a:lnTo>
                      <a:lnTo>
                        <a:pt x="0" y="78"/>
                      </a:lnTo>
                      <a:lnTo>
                        <a:pt x="0" y="7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0227" name="Freeform 51"/>
                <p:cNvSpPr>
                  <a:spLocks/>
                </p:cNvSpPr>
                <p:nvPr userDrawn="1"/>
              </p:nvSpPr>
              <p:spPr bwMode="auto">
                <a:xfrm rot="-3172564">
                  <a:off x="4948" y="142"/>
                  <a:ext cx="179" cy="138"/>
                </a:xfrm>
                <a:custGeom>
                  <a:avLst/>
                  <a:gdLst>
                    <a:gd name="T0" fmla="*/ 0 w 709"/>
                    <a:gd name="T1" fmla="*/ 88 h 386"/>
                    <a:gd name="T2" fmla="*/ 272 w 709"/>
                    <a:gd name="T3" fmla="*/ 131 h 386"/>
                    <a:gd name="T4" fmla="*/ 665 w 709"/>
                    <a:gd name="T5" fmla="*/ 386 h 386"/>
                    <a:gd name="T6" fmla="*/ 709 w 709"/>
                    <a:gd name="T7" fmla="*/ 308 h 386"/>
                    <a:gd name="T8" fmla="*/ 306 w 709"/>
                    <a:gd name="T9" fmla="*/ 53 h 386"/>
                    <a:gd name="T10" fmla="*/ 43 w 709"/>
                    <a:gd name="T11" fmla="*/ 0 h 386"/>
                    <a:gd name="T12" fmla="*/ 0 w 709"/>
                    <a:gd name="T13" fmla="*/ 88 h 386"/>
                    <a:gd name="T14" fmla="*/ 0 w 709"/>
                    <a:gd name="T15" fmla="*/ 88 h 38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709" h="386">
                      <a:moveTo>
                        <a:pt x="0" y="88"/>
                      </a:moveTo>
                      <a:lnTo>
                        <a:pt x="272" y="131"/>
                      </a:lnTo>
                      <a:lnTo>
                        <a:pt x="665" y="386"/>
                      </a:lnTo>
                      <a:lnTo>
                        <a:pt x="709" y="308"/>
                      </a:lnTo>
                      <a:lnTo>
                        <a:pt x="306" y="53"/>
                      </a:lnTo>
                      <a:lnTo>
                        <a:pt x="43" y="0"/>
                      </a:lnTo>
                      <a:lnTo>
                        <a:pt x="0" y="88"/>
                      </a:lnTo>
                      <a:lnTo>
                        <a:pt x="0" y="8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  <p:sp>
          <p:nvSpPr>
            <p:cNvPr id="50228" name="Line 52"/>
            <p:cNvSpPr>
              <a:spLocks noChangeShapeType="1"/>
            </p:cNvSpPr>
            <p:nvPr userDrawn="1"/>
          </p:nvSpPr>
          <p:spPr bwMode="auto">
            <a:xfrm>
              <a:off x="4870" y="84"/>
              <a:ext cx="42" cy="96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95" r:id="rId2"/>
    <p:sldLayoutId id="2147483696" r:id="rId3"/>
    <p:sldLayoutId id="2147483697" r:id="rId4"/>
    <p:sldLayoutId id="2147483698" r:id="rId5"/>
    <p:sldLayoutId id="2147483699" r:id="rId6"/>
    <p:sldLayoutId id="2147483700" r:id="rId7"/>
    <p:sldLayoutId id="2147483701" r:id="rId8"/>
    <p:sldLayoutId id="2147483702" r:id="rId9"/>
    <p:sldLayoutId id="2147483703" r:id="rId10"/>
    <p:sldLayoutId id="2147483704" r:id="rId11"/>
    <p:sldLayoutId id="2147483706" r:id="rId12"/>
  </p:sldLayoutIdLst>
  <p:transition spd="slow">
    <p:wheel spokes="8"/>
  </p:transition>
  <p:timing>
    <p:tnLst>
      <p:par>
        <p:cTn id="1" dur="indefinite" restart="never" nodeType="tmRoot"/>
      </p:par>
    </p:tnLst>
  </p:timing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  <a:cs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152400"/>
            <a:ext cx="8534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88" tIns="44450" rIns="90488" bIns="4445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676400"/>
            <a:ext cx="7772400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88" tIns="44450" rIns="90488" bIns="444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auto">
          <a:xfrm>
            <a:off x="7162800" y="64008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algn="r" eaLnBrk="0" hangingPunct="0">
              <a:defRPr/>
            </a:pPr>
            <a:r>
              <a:rPr lang="en-US" sz="1400" b="1">
                <a:solidFill>
                  <a:srgbClr val="FFFF99"/>
                </a:solidFill>
                <a:latin typeface="Arial" pitchFamily="34" charset="0"/>
                <a:cs typeface="+mn-cs"/>
              </a:rPr>
              <a:t>1-</a:t>
            </a:r>
            <a:fld id="{F5A44CC7-6E15-456D-972B-42A33AB279E4}" type="slidenum">
              <a:rPr lang="en-US" sz="1400" b="1">
                <a:solidFill>
                  <a:srgbClr val="FFFF99"/>
                </a:solidFill>
                <a:latin typeface="Arial" pitchFamily="34" charset="0"/>
                <a:cs typeface="+mn-cs"/>
              </a:rPr>
              <a:pPr algn="r" eaLnBrk="0" hangingPunct="0">
                <a:defRPr/>
              </a:pPr>
              <a:t>‹#›</a:t>
            </a:fld>
            <a:endParaRPr lang="en-US" sz="1400" b="1">
              <a:solidFill>
                <a:srgbClr val="FFFF99"/>
              </a:solidFill>
              <a:latin typeface="Arial" pitchFamily="34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19509546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3708" r:id="rId1"/>
    <p:sldLayoutId id="2147483709" r:id="rId2"/>
    <p:sldLayoutId id="2147483710" r:id="rId3"/>
    <p:sldLayoutId id="2147483711" r:id="rId4"/>
    <p:sldLayoutId id="2147483712" r:id="rId5"/>
    <p:sldLayoutId id="2147483713" r:id="rId6"/>
    <p:sldLayoutId id="2147483714" r:id="rId7"/>
    <p:sldLayoutId id="2147483715" r:id="rId8"/>
    <p:sldLayoutId id="2147483716" r:id="rId9"/>
    <p:sldLayoutId id="2147483717" r:id="rId10"/>
    <p:sldLayoutId id="2147483718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</a:defRPr>
      </a:lvl9pPr>
    </p:titleStyle>
    <p:bodyStyle>
      <a:lvl1pPr marL="457200" indent="-4572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4000"/>
        <a:buFont typeface="Monotype Sorts" charset="2"/>
        <a:buChar char="v"/>
        <a:defRPr sz="3200" b="1">
          <a:solidFill>
            <a:srgbClr val="FFFFCC"/>
          </a:solidFill>
          <a:effectLst>
            <a:outerShdw blurRad="38100" dist="38100" dir="2700000" algn="tl">
              <a:srgbClr val="C0C0C0"/>
            </a:outerShdw>
          </a:effectLst>
          <a:latin typeface="+mn-lt"/>
          <a:ea typeface="+mn-ea"/>
          <a:cs typeface="+mn-cs"/>
        </a:defRPr>
      </a:lvl1pPr>
      <a:lvl2pPr marL="8572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Marlett" pitchFamily="2" charset="2"/>
        <a:buChar char="v"/>
        <a:defRPr sz="2800" b="1" i="1">
          <a:solidFill>
            <a:srgbClr val="FFFFCC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2pPr>
      <a:lvl3pPr marL="120015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 2" pitchFamily="18" charset="2"/>
        <a:buChar char="®"/>
        <a:defRPr sz="2000" b="1">
          <a:solidFill>
            <a:srgbClr val="FFFFCC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b="1">
          <a:solidFill>
            <a:srgbClr val="FFFFCC"/>
          </a:solidFill>
          <a:effectLst>
            <a:outerShdw blurRad="38100" dist="38100" dir="2700000" algn="tl">
              <a:srgbClr val="C0C0C0"/>
            </a:outerShdw>
          </a:effectLst>
          <a:latin typeface="+mj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b="1">
          <a:solidFill>
            <a:srgbClr val="FFFFCC"/>
          </a:solidFill>
          <a:effectLst>
            <a:outerShdw blurRad="38100" dist="38100" dir="2700000" algn="tl">
              <a:srgbClr val="C0C0C0"/>
            </a:outerShdw>
          </a:effectLst>
          <a:latin typeface="+mj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b="1">
          <a:solidFill>
            <a:srgbClr val="FFFFCC"/>
          </a:solidFill>
          <a:effectLst>
            <a:outerShdw blurRad="38100" dist="38100" dir="2700000" algn="tl">
              <a:srgbClr val="C0C0C0"/>
            </a:outerShdw>
          </a:effectLst>
          <a:latin typeface="+mj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b="1">
          <a:solidFill>
            <a:srgbClr val="FFFFCC"/>
          </a:solidFill>
          <a:effectLst>
            <a:outerShdw blurRad="38100" dist="38100" dir="2700000" algn="tl">
              <a:srgbClr val="C0C0C0"/>
            </a:outerShdw>
          </a:effectLst>
          <a:latin typeface="+mj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b="1">
          <a:solidFill>
            <a:srgbClr val="FFFFCC"/>
          </a:solidFill>
          <a:effectLst>
            <a:outerShdw blurRad="38100" dist="38100" dir="2700000" algn="tl">
              <a:srgbClr val="C0C0C0"/>
            </a:outerShdw>
          </a:effectLst>
          <a:latin typeface="+mj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b="1">
          <a:solidFill>
            <a:srgbClr val="FFFFCC"/>
          </a:solidFill>
          <a:effectLst>
            <a:outerShdw blurRad="38100" dist="38100" dir="2700000" algn="tl">
              <a:srgbClr val="C0C0C0"/>
            </a:outerShdw>
          </a:effectLst>
          <a:latin typeface="+mj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152400"/>
            <a:ext cx="8534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88" tIns="44450" rIns="90488" bIns="4445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676400"/>
            <a:ext cx="7772400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88" tIns="44450" rIns="90488" bIns="444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auto">
          <a:xfrm>
            <a:off x="7162800" y="64008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algn="r" eaLnBrk="0" hangingPunct="0">
              <a:defRPr/>
            </a:pPr>
            <a:r>
              <a:rPr lang="en-US" sz="1400" b="1">
                <a:solidFill>
                  <a:srgbClr val="FFFF99"/>
                </a:solidFill>
                <a:latin typeface="Arial" pitchFamily="34" charset="0"/>
                <a:cs typeface="+mn-cs"/>
              </a:rPr>
              <a:t>1-</a:t>
            </a:r>
            <a:fld id="{F5A44CC7-6E15-456D-972B-42A33AB279E4}" type="slidenum">
              <a:rPr lang="en-US" sz="1400" b="1">
                <a:solidFill>
                  <a:srgbClr val="FFFF99"/>
                </a:solidFill>
                <a:latin typeface="Arial" pitchFamily="34" charset="0"/>
                <a:cs typeface="+mn-cs"/>
              </a:rPr>
              <a:pPr algn="r" eaLnBrk="0" hangingPunct="0">
                <a:defRPr/>
              </a:pPr>
              <a:t>‹#›</a:t>
            </a:fld>
            <a:endParaRPr lang="en-US" sz="1400" b="1">
              <a:solidFill>
                <a:srgbClr val="FFFF99"/>
              </a:solidFill>
              <a:latin typeface="Arial" pitchFamily="34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01162362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3720" r:id="rId1"/>
    <p:sldLayoutId id="2147483721" r:id="rId2"/>
    <p:sldLayoutId id="2147483722" r:id="rId3"/>
    <p:sldLayoutId id="2147483723" r:id="rId4"/>
    <p:sldLayoutId id="2147483724" r:id="rId5"/>
    <p:sldLayoutId id="2147483725" r:id="rId6"/>
    <p:sldLayoutId id="2147483726" r:id="rId7"/>
    <p:sldLayoutId id="2147483727" r:id="rId8"/>
    <p:sldLayoutId id="2147483728" r:id="rId9"/>
    <p:sldLayoutId id="2147483729" r:id="rId10"/>
    <p:sldLayoutId id="2147483730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</a:defRPr>
      </a:lvl9pPr>
    </p:titleStyle>
    <p:bodyStyle>
      <a:lvl1pPr marL="457200" indent="-4572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4000"/>
        <a:buFont typeface="Monotype Sorts" charset="2"/>
        <a:buChar char="v"/>
        <a:defRPr sz="3200" b="1">
          <a:solidFill>
            <a:srgbClr val="FFFFCC"/>
          </a:solidFill>
          <a:effectLst>
            <a:outerShdw blurRad="38100" dist="38100" dir="2700000" algn="tl">
              <a:srgbClr val="C0C0C0"/>
            </a:outerShdw>
          </a:effectLst>
          <a:latin typeface="+mn-lt"/>
          <a:ea typeface="+mn-ea"/>
          <a:cs typeface="+mn-cs"/>
        </a:defRPr>
      </a:lvl1pPr>
      <a:lvl2pPr marL="8572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Marlett" pitchFamily="2" charset="2"/>
        <a:buChar char="v"/>
        <a:defRPr sz="2800" b="1" i="1">
          <a:solidFill>
            <a:srgbClr val="FFFFCC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2pPr>
      <a:lvl3pPr marL="120015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 2" pitchFamily="18" charset="2"/>
        <a:buChar char="®"/>
        <a:defRPr sz="2000" b="1">
          <a:solidFill>
            <a:srgbClr val="FFFFCC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b="1">
          <a:solidFill>
            <a:srgbClr val="FFFFCC"/>
          </a:solidFill>
          <a:effectLst>
            <a:outerShdw blurRad="38100" dist="38100" dir="2700000" algn="tl">
              <a:srgbClr val="C0C0C0"/>
            </a:outerShdw>
          </a:effectLst>
          <a:latin typeface="+mj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b="1">
          <a:solidFill>
            <a:srgbClr val="FFFFCC"/>
          </a:solidFill>
          <a:effectLst>
            <a:outerShdw blurRad="38100" dist="38100" dir="2700000" algn="tl">
              <a:srgbClr val="C0C0C0"/>
            </a:outerShdw>
          </a:effectLst>
          <a:latin typeface="+mj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b="1">
          <a:solidFill>
            <a:srgbClr val="FFFFCC"/>
          </a:solidFill>
          <a:effectLst>
            <a:outerShdw blurRad="38100" dist="38100" dir="2700000" algn="tl">
              <a:srgbClr val="C0C0C0"/>
            </a:outerShdw>
          </a:effectLst>
          <a:latin typeface="+mj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b="1">
          <a:solidFill>
            <a:srgbClr val="FFFFCC"/>
          </a:solidFill>
          <a:effectLst>
            <a:outerShdw blurRad="38100" dist="38100" dir="2700000" algn="tl">
              <a:srgbClr val="C0C0C0"/>
            </a:outerShdw>
          </a:effectLst>
          <a:latin typeface="+mj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b="1">
          <a:solidFill>
            <a:srgbClr val="FFFFCC"/>
          </a:solidFill>
          <a:effectLst>
            <a:outerShdw blurRad="38100" dist="38100" dir="2700000" algn="tl">
              <a:srgbClr val="C0C0C0"/>
            </a:outerShdw>
          </a:effectLst>
          <a:latin typeface="+mj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b="1">
          <a:solidFill>
            <a:srgbClr val="FFFFCC"/>
          </a:solidFill>
          <a:effectLst>
            <a:outerShdw blurRad="38100" dist="38100" dir="2700000" algn="tl">
              <a:srgbClr val="C0C0C0"/>
            </a:outerShdw>
          </a:effectLst>
          <a:latin typeface="+mj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5.gif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9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wmf"/><Relationship Id="rId1" Type="http://schemas.openxmlformats.org/officeDocument/2006/relationships/slideLayout" Target="../slideLayouts/slideLayout4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Rectangle 4"/>
          <p:cNvSpPr>
            <a:spLocks noGrp="1" noChangeArrowheads="1"/>
          </p:cNvSpPr>
          <p:nvPr>
            <p:ph type="title"/>
          </p:nvPr>
        </p:nvSpPr>
        <p:spPr>
          <a:xfrm>
            <a:off x="1752600" y="2133600"/>
            <a:ext cx="6172200" cy="1143000"/>
          </a:xfrm>
        </p:spPr>
        <p:txBody>
          <a:bodyPr/>
          <a:lstStyle/>
          <a:p>
            <a:pPr algn="ctr"/>
            <a:r>
              <a:rPr lang="en-US" sz="3600" b="1" dirty="0" smtClean="0">
                <a:solidFill>
                  <a:schemeClr val="bg1"/>
                </a:solidFill>
                <a:latin typeface="Arial Black" pitchFamily="34" charset="0"/>
                <a:ea typeface="MingLiU" pitchFamily="49" charset="-120"/>
              </a:rPr>
              <a:t>3.  LINGKUNGAN </a:t>
            </a:r>
            <a:r>
              <a:rPr lang="en-US" sz="3600" b="1" dirty="0">
                <a:solidFill>
                  <a:schemeClr val="bg1"/>
                </a:solidFill>
                <a:latin typeface="Arial Black" pitchFamily="34" charset="0"/>
                <a:ea typeface="MingLiU" pitchFamily="49" charset="-120"/>
              </a:rPr>
              <a:t>&amp; BUDAYA PERUSAHAAN</a:t>
            </a:r>
          </a:p>
        </p:txBody>
      </p:sp>
      <p:pic>
        <p:nvPicPr>
          <p:cNvPr id="2055" name="Picture 7" descr="j0285360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419600" y="4038600"/>
            <a:ext cx="1474788" cy="1817688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2058" name="Picture 10" descr="j0234687"/>
          <p:cNvPicPr>
            <a:picLocks noGrp="1" noChangeAspect="1" noChangeArrowheads="1" noCrop="1"/>
          </p:cNvPicPr>
          <p:nvPr>
            <p:ph sz="half"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895600" y="4724404"/>
            <a:ext cx="1828800" cy="107791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spd="med">
    <p:newsflash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sz="3600" dirty="0" err="1" smtClean="0">
                <a:solidFill>
                  <a:srgbClr val="0000FF"/>
                </a:solidFill>
              </a:rPr>
              <a:t>Lingkungan</a:t>
            </a:r>
            <a:r>
              <a:rPr lang="en-US" sz="3600" dirty="0" smtClean="0">
                <a:solidFill>
                  <a:srgbClr val="0000FF"/>
                </a:solidFill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</a:rPr>
              <a:t>Eksternal</a:t>
            </a:r>
            <a:r>
              <a:rPr lang="en-US" sz="3600" dirty="0" smtClean="0">
                <a:solidFill>
                  <a:srgbClr val="0000FF"/>
                </a:solidFill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</a:rPr>
              <a:t>Organisasi</a:t>
            </a:r>
            <a:r>
              <a:rPr lang="en-US" sz="3600" dirty="0" smtClean="0">
                <a:solidFill>
                  <a:srgbClr val="0000FF"/>
                </a:solidFill>
              </a:rPr>
              <a:t> (</a:t>
            </a:r>
            <a:r>
              <a:rPr lang="en-US" sz="3600" dirty="0" err="1" smtClean="0">
                <a:solidFill>
                  <a:srgbClr val="0000FF"/>
                </a:solidFill>
              </a:rPr>
              <a:t>lanjutan</a:t>
            </a:r>
            <a:r>
              <a:rPr lang="en-US" sz="3600" dirty="0" smtClean="0">
                <a:solidFill>
                  <a:srgbClr val="0000FF"/>
                </a:solidFill>
              </a:rPr>
              <a:t>)</a:t>
            </a:r>
          </a:p>
        </p:txBody>
      </p:sp>
      <p:sp>
        <p:nvSpPr>
          <p:cNvPr id="151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  <a:defRPr/>
            </a:pPr>
            <a:r>
              <a:rPr lang="en-US" sz="2000" dirty="0" smtClean="0">
                <a:solidFill>
                  <a:srgbClr val="11110B"/>
                </a:solidFill>
              </a:rPr>
              <a:t>Regulator</a:t>
            </a:r>
          </a:p>
          <a:p>
            <a:pPr>
              <a:lnSpc>
                <a:spcPct val="80000"/>
              </a:lnSpc>
              <a:buFont typeface="Monotype Sorts" charset="2"/>
              <a:buNone/>
              <a:defRPr/>
            </a:pPr>
            <a:r>
              <a:rPr lang="en-US" sz="2000" dirty="0" smtClean="0">
                <a:solidFill>
                  <a:srgbClr val="11110B"/>
                </a:solidFill>
              </a:rPr>
              <a:t>	</a:t>
            </a:r>
            <a:r>
              <a:rPr lang="en-US" sz="2000" b="0" dirty="0" err="1" smtClean="0">
                <a:solidFill>
                  <a:srgbClr val="11110B"/>
                </a:solidFill>
              </a:rPr>
              <a:t>adalah</a:t>
            </a:r>
            <a:r>
              <a:rPr lang="en-US" sz="2000" b="0" dirty="0" smtClean="0">
                <a:solidFill>
                  <a:srgbClr val="11110B"/>
                </a:solidFill>
              </a:rPr>
              <a:t> </a:t>
            </a:r>
            <a:r>
              <a:rPr lang="en-US" sz="2000" b="0" dirty="0" err="1" smtClean="0">
                <a:solidFill>
                  <a:srgbClr val="11110B"/>
                </a:solidFill>
              </a:rPr>
              <a:t>pihak-pihak</a:t>
            </a:r>
            <a:r>
              <a:rPr lang="en-US" sz="2000" b="0" dirty="0" smtClean="0">
                <a:solidFill>
                  <a:srgbClr val="11110B"/>
                </a:solidFill>
              </a:rPr>
              <a:t> yang </a:t>
            </a:r>
            <a:r>
              <a:rPr lang="en-US" sz="2000" b="0" dirty="0" err="1" smtClean="0">
                <a:solidFill>
                  <a:srgbClr val="11110B"/>
                </a:solidFill>
              </a:rPr>
              <a:t>berkepentingan</a:t>
            </a:r>
            <a:r>
              <a:rPr lang="en-US" sz="2000" b="0" dirty="0" smtClean="0">
                <a:solidFill>
                  <a:srgbClr val="11110B"/>
                </a:solidFill>
              </a:rPr>
              <a:t> </a:t>
            </a:r>
            <a:r>
              <a:rPr lang="en-US" sz="2000" b="0" dirty="0" err="1" smtClean="0">
                <a:solidFill>
                  <a:srgbClr val="11110B"/>
                </a:solidFill>
              </a:rPr>
              <a:t>dalam</a:t>
            </a:r>
            <a:r>
              <a:rPr lang="en-US" sz="2000" b="0" dirty="0" smtClean="0">
                <a:solidFill>
                  <a:srgbClr val="11110B"/>
                </a:solidFill>
              </a:rPr>
              <a:t> </a:t>
            </a:r>
            <a:r>
              <a:rPr lang="en-US" sz="2000" b="0" dirty="0" err="1" smtClean="0">
                <a:solidFill>
                  <a:srgbClr val="11110B"/>
                </a:solidFill>
              </a:rPr>
              <a:t>menciptakan</a:t>
            </a:r>
            <a:r>
              <a:rPr lang="en-US" sz="2000" b="0" dirty="0" smtClean="0">
                <a:solidFill>
                  <a:srgbClr val="11110B"/>
                </a:solidFill>
              </a:rPr>
              <a:t> </a:t>
            </a:r>
            <a:r>
              <a:rPr lang="en-US" sz="2000" b="0" dirty="0" err="1" smtClean="0">
                <a:solidFill>
                  <a:srgbClr val="11110B"/>
                </a:solidFill>
              </a:rPr>
              <a:t>keadaan</a:t>
            </a:r>
            <a:r>
              <a:rPr lang="en-US" sz="2000" b="0" dirty="0" smtClean="0">
                <a:solidFill>
                  <a:srgbClr val="11110B"/>
                </a:solidFill>
              </a:rPr>
              <a:t> </a:t>
            </a:r>
            <a:r>
              <a:rPr lang="en-US" sz="2000" b="0" dirty="0" err="1" smtClean="0">
                <a:solidFill>
                  <a:srgbClr val="11110B"/>
                </a:solidFill>
              </a:rPr>
              <a:t>dan</a:t>
            </a:r>
            <a:r>
              <a:rPr lang="en-US" sz="2000" b="0" dirty="0" smtClean="0">
                <a:solidFill>
                  <a:srgbClr val="11110B"/>
                </a:solidFill>
              </a:rPr>
              <a:t> </a:t>
            </a:r>
            <a:r>
              <a:rPr lang="en-US" sz="2000" b="0" dirty="0" err="1" smtClean="0">
                <a:solidFill>
                  <a:srgbClr val="11110B"/>
                </a:solidFill>
              </a:rPr>
              <a:t>kegiatan</a:t>
            </a:r>
            <a:r>
              <a:rPr lang="en-US" sz="2000" b="0" dirty="0" smtClean="0">
                <a:solidFill>
                  <a:srgbClr val="11110B"/>
                </a:solidFill>
              </a:rPr>
              <a:t> </a:t>
            </a:r>
            <a:r>
              <a:rPr lang="en-US" sz="2000" b="0" dirty="0" err="1" smtClean="0">
                <a:solidFill>
                  <a:srgbClr val="11110B"/>
                </a:solidFill>
              </a:rPr>
              <a:t>bisnis</a:t>
            </a:r>
            <a:r>
              <a:rPr lang="en-US" sz="2000" b="0" dirty="0" smtClean="0">
                <a:solidFill>
                  <a:srgbClr val="11110B"/>
                </a:solidFill>
              </a:rPr>
              <a:t> yang fair </a:t>
            </a:r>
            <a:r>
              <a:rPr lang="en-US" sz="2000" b="0" dirty="0" err="1" smtClean="0">
                <a:solidFill>
                  <a:srgbClr val="11110B"/>
                </a:solidFill>
              </a:rPr>
              <a:t>dan</a:t>
            </a:r>
            <a:r>
              <a:rPr lang="en-US" sz="2000" b="0" dirty="0" smtClean="0">
                <a:solidFill>
                  <a:srgbClr val="11110B"/>
                </a:solidFill>
              </a:rPr>
              <a:t> </a:t>
            </a:r>
            <a:r>
              <a:rPr lang="en-US" sz="2000" b="0" dirty="0" err="1" smtClean="0">
                <a:solidFill>
                  <a:srgbClr val="11110B"/>
                </a:solidFill>
              </a:rPr>
              <a:t>aman</a:t>
            </a:r>
            <a:r>
              <a:rPr lang="en-US" sz="2000" b="0" dirty="0" smtClean="0">
                <a:solidFill>
                  <a:srgbClr val="11110B"/>
                </a:solidFill>
              </a:rPr>
              <a:t> </a:t>
            </a:r>
            <a:r>
              <a:rPr lang="en-US" sz="2000" b="0" dirty="0" err="1" smtClean="0">
                <a:solidFill>
                  <a:srgbClr val="11110B"/>
                </a:solidFill>
              </a:rPr>
              <a:t>bagi</a:t>
            </a:r>
            <a:r>
              <a:rPr lang="en-US" sz="2000" b="0" dirty="0" smtClean="0">
                <a:solidFill>
                  <a:srgbClr val="11110B"/>
                </a:solidFill>
              </a:rPr>
              <a:t> </a:t>
            </a:r>
            <a:r>
              <a:rPr lang="en-US" sz="2000" b="0" dirty="0" err="1" smtClean="0">
                <a:solidFill>
                  <a:srgbClr val="11110B"/>
                </a:solidFill>
              </a:rPr>
              <a:t>semua</a:t>
            </a:r>
            <a:r>
              <a:rPr lang="en-US" sz="2000" b="0" dirty="0" smtClean="0">
                <a:solidFill>
                  <a:srgbClr val="11110B"/>
                </a:solidFill>
              </a:rPr>
              <a:t> </a:t>
            </a:r>
            <a:r>
              <a:rPr lang="en-US" sz="2000" b="0" dirty="0" err="1" smtClean="0">
                <a:solidFill>
                  <a:srgbClr val="11110B"/>
                </a:solidFill>
              </a:rPr>
              <a:t>pihak</a:t>
            </a:r>
            <a:r>
              <a:rPr lang="en-US" sz="2000" b="0" dirty="0" smtClean="0">
                <a:solidFill>
                  <a:srgbClr val="11110B"/>
                </a:solidFill>
              </a:rPr>
              <a:t> yang </a:t>
            </a:r>
            <a:r>
              <a:rPr lang="en-US" sz="2000" b="0" dirty="0" err="1" smtClean="0">
                <a:solidFill>
                  <a:srgbClr val="11110B"/>
                </a:solidFill>
              </a:rPr>
              <a:t>ingin</a:t>
            </a:r>
            <a:r>
              <a:rPr lang="en-US" sz="2000" b="0" dirty="0" smtClean="0">
                <a:solidFill>
                  <a:srgbClr val="11110B"/>
                </a:solidFill>
              </a:rPr>
              <a:t> </a:t>
            </a:r>
            <a:r>
              <a:rPr lang="en-US" sz="2000" b="0" dirty="0" err="1" smtClean="0">
                <a:solidFill>
                  <a:srgbClr val="11110B"/>
                </a:solidFill>
              </a:rPr>
              <a:t>menjalankan</a:t>
            </a:r>
            <a:r>
              <a:rPr lang="en-US" sz="2000" b="0" dirty="0" smtClean="0">
                <a:solidFill>
                  <a:srgbClr val="11110B"/>
                </a:solidFill>
              </a:rPr>
              <a:t> </a:t>
            </a:r>
            <a:r>
              <a:rPr lang="en-US" sz="2000" b="0" dirty="0" err="1" smtClean="0">
                <a:solidFill>
                  <a:srgbClr val="11110B"/>
                </a:solidFill>
              </a:rPr>
              <a:t>bisnis</a:t>
            </a:r>
            <a:r>
              <a:rPr lang="en-US" sz="2000" b="0" dirty="0" smtClean="0">
                <a:solidFill>
                  <a:srgbClr val="11110B"/>
                </a:solidFill>
              </a:rPr>
              <a:t> </a:t>
            </a:r>
          </a:p>
          <a:p>
            <a:pPr>
              <a:lnSpc>
                <a:spcPct val="80000"/>
              </a:lnSpc>
              <a:buFont typeface="Monotype Sorts" charset="2"/>
              <a:buNone/>
              <a:defRPr/>
            </a:pPr>
            <a:endParaRPr lang="en-US" sz="2000" b="0" dirty="0" smtClean="0">
              <a:solidFill>
                <a:srgbClr val="11110B"/>
              </a:solidFill>
            </a:endParaRPr>
          </a:p>
          <a:p>
            <a:pPr>
              <a:lnSpc>
                <a:spcPct val="80000"/>
              </a:lnSpc>
              <a:defRPr/>
            </a:pPr>
            <a:r>
              <a:rPr lang="en-US" sz="2000" dirty="0" smtClean="0">
                <a:solidFill>
                  <a:srgbClr val="11110B"/>
                </a:solidFill>
              </a:rPr>
              <a:t>Partner </a:t>
            </a:r>
            <a:r>
              <a:rPr lang="en-US" sz="2000" dirty="0" err="1" smtClean="0">
                <a:solidFill>
                  <a:srgbClr val="11110B"/>
                </a:solidFill>
              </a:rPr>
              <a:t>Strategis</a:t>
            </a:r>
            <a:endParaRPr lang="en-US" sz="2000" dirty="0" smtClean="0">
              <a:solidFill>
                <a:srgbClr val="11110B"/>
              </a:solidFill>
            </a:endParaRPr>
          </a:p>
          <a:p>
            <a:pPr>
              <a:lnSpc>
                <a:spcPct val="80000"/>
              </a:lnSpc>
              <a:buFont typeface="Monotype Sorts" charset="2"/>
              <a:buNone/>
              <a:defRPr/>
            </a:pPr>
            <a:r>
              <a:rPr lang="en-US" sz="2000" dirty="0" smtClean="0">
                <a:solidFill>
                  <a:srgbClr val="11110B"/>
                </a:solidFill>
              </a:rPr>
              <a:t>	</a:t>
            </a:r>
            <a:r>
              <a:rPr lang="en-US" sz="2000" b="0" dirty="0" err="1" smtClean="0">
                <a:solidFill>
                  <a:srgbClr val="11110B"/>
                </a:solidFill>
              </a:rPr>
              <a:t>adalah</a:t>
            </a:r>
            <a:r>
              <a:rPr lang="en-US" sz="2000" b="0" dirty="0" smtClean="0">
                <a:solidFill>
                  <a:srgbClr val="11110B"/>
                </a:solidFill>
              </a:rPr>
              <a:t> </a:t>
            </a:r>
            <a:r>
              <a:rPr lang="en-US" sz="2000" b="0" dirty="0" err="1" smtClean="0">
                <a:solidFill>
                  <a:srgbClr val="11110B"/>
                </a:solidFill>
              </a:rPr>
              <a:t>perusahaan</a:t>
            </a:r>
            <a:r>
              <a:rPr lang="en-US" sz="2000" b="0" dirty="0" smtClean="0">
                <a:solidFill>
                  <a:srgbClr val="11110B"/>
                </a:solidFill>
              </a:rPr>
              <a:t> lain yang </a:t>
            </a:r>
            <a:r>
              <a:rPr lang="en-US" sz="2000" b="0" dirty="0" err="1" smtClean="0">
                <a:solidFill>
                  <a:srgbClr val="11110B"/>
                </a:solidFill>
              </a:rPr>
              <a:t>menjalankan</a:t>
            </a:r>
            <a:r>
              <a:rPr lang="en-US" sz="2000" b="0" dirty="0" smtClean="0">
                <a:solidFill>
                  <a:srgbClr val="11110B"/>
                </a:solidFill>
              </a:rPr>
              <a:t> </a:t>
            </a:r>
            <a:r>
              <a:rPr lang="en-US" sz="2000" b="0" dirty="0" err="1" smtClean="0">
                <a:solidFill>
                  <a:srgbClr val="11110B"/>
                </a:solidFill>
              </a:rPr>
              <a:t>bisnis</a:t>
            </a:r>
            <a:r>
              <a:rPr lang="en-US" sz="2000" b="0" dirty="0" smtClean="0">
                <a:solidFill>
                  <a:srgbClr val="11110B"/>
                </a:solidFill>
              </a:rPr>
              <a:t> </a:t>
            </a:r>
            <a:r>
              <a:rPr lang="en-US" sz="2000" b="0" dirty="0" err="1" smtClean="0">
                <a:solidFill>
                  <a:srgbClr val="11110B"/>
                </a:solidFill>
              </a:rPr>
              <a:t>berbeda</a:t>
            </a:r>
            <a:r>
              <a:rPr lang="en-US" sz="2000" b="0" dirty="0" smtClean="0">
                <a:solidFill>
                  <a:srgbClr val="11110B"/>
                </a:solidFill>
              </a:rPr>
              <a:t> </a:t>
            </a:r>
            <a:r>
              <a:rPr lang="en-US" sz="2000" b="0" dirty="0" err="1" smtClean="0">
                <a:solidFill>
                  <a:srgbClr val="11110B"/>
                </a:solidFill>
              </a:rPr>
              <a:t>dengan</a:t>
            </a:r>
            <a:r>
              <a:rPr lang="en-US" sz="2000" b="0" dirty="0" smtClean="0">
                <a:solidFill>
                  <a:srgbClr val="11110B"/>
                </a:solidFill>
              </a:rPr>
              <a:t> </a:t>
            </a:r>
            <a:r>
              <a:rPr lang="en-US" sz="2000" b="0" dirty="0" err="1" smtClean="0">
                <a:solidFill>
                  <a:srgbClr val="11110B"/>
                </a:solidFill>
              </a:rPr>
              <a:t>perusahaan</a:t>
            </a:r>
            <a:r>
              <a:rPr lang="en-US" sz="2000" b="0" dirty="0" smtClean="0">
                <a:solidFill>
                  <a:srgbClr val="11110B"/>
                </a:solidFill>
              </a:rPr>
              <a:t> </a:t>
            </a:r>
            <a:r>
              <a:rPr lang="en-US" sz="2000" b="0" dirty="0" err="1" smtClean="0">
                <a:solidFill>
                  <a:srgbClr val="11110B"/>
                </a:solidFill>
              </a:rPr>
              <a:t>kita</a:t>
            </a:r>
            <a:r>
              <a:rPr lang="en-US" sz="2000" b="0" dirty="0" smtClean="0">
                <a:solidFill>
                  <a:srgbClr val="11110B"/>
                </a:solidFill>
              </a:rPr>
              <a:t>, </a:t>
            </a:r>
            <a:r>
              <a:rPr lang="en-US" sz="2000" b="0" dirty="0" err="1" smtClean="0">
                <a:solidFill>
                  <a:srgbClr val="11110B"/>
                </a:solidFill>
              </a:rPr>
              <a:t>akan</a:t>
            </a:r>
            <a:r>
              <a:rPr lang="en-US" sz="2000" b="0" dirty="0" smtClean="0">
                <a:solidFill>
                  <a:srgbClr val="11110B"/>
                </a:solidFill>
              </a:rPr>
              <a:t> </a:t>
            </a:r>
            <a:r>
              <a:rPr lang="en-US" sz="2000" b="0" dirty="0" err="1" smtClean="0">
                <a:solidFill>
                  <a:srgbClr val="11110B"/>
                </a:solidFill>
              </a:rPr>
              <a:t>tetapi</a:t>
            </a:r>
            <a:r>
              <a:rPr lang="en-US" sz="2000" b="0" dirty="0" smtClean="0">
                <a:solidFill>
                  <a:srgbClr val="11110B"/>
                </a:solidFill>
              </a:rPr>
              <a:t> </a:t>
            </a:r>
            <a:r>
              <a:rPr lang="en-US" sz="2000" b="0" dirty="0" err="1" smtClean="0">
                <a:solidFill>
                  <a:srgbClr val="11110B"/>
                </a:solidFill>
              </a:rPr>
              <a:t>dapat</a:t>
            </a:r>
            <a:r>
              <a:rPr lang="en-US" sz="2000" b="0" dirty="0" smtClean="0">
                <a:solidFill>
                  <a:srgbClr val="11110B"/>
                </a:solidFill>
              </a:rPr>
              <a:t> </a:t>
            </a:r>
            <a:r>
              <a:rPr lang="en-US" sz="2000" b="0" dirty="0" err="1" smtClean="0">
                <a:solidFill>
                  <a:srgbClr val="11110B"/>
                </a:solidFill>
              </a:rPr>
              <a:t>secara</a:t>
            </a:r>
            <a:r>
              <a:rPr lang="en-US" sz="2000" b="0" dirty="0" smtClean="0">
                <a:solidFill>
                  <a:srgbClr val="11110B"/>
                </a:solidFill>
              </a:rPr>
              <a:t> </a:t>
            </a:r>
            <a:r>
              <a:rPr lang="en-US" sz="2000" b="0" dirty="0" err="1" smtClean="0">
                <a:solidFill>
                  <a:srgbClr val="11110B"/>
                </a:solidFill>
              </a:rPr>
              <a:t>bersama-sama</a:t>
            </a:r>
            <a:r>
              <a:rPr lang="en-US" sz="2000" b="0" dirty="0" smtClean="0">
                <a:solidFill>
                  <a:srgbClr val="11110B"/>
                </a:solidFill>
              </a:rPr>
              <a:t> </a:t>
            </a:r>
            <a:r>
              <a:rPr lang="en-US" sz="2000" b="0" dirty="0" err="1" smtClean="0">
                <a:solidFill>
                  <a:srgbClr val="11110B"/>
                </a:solidFill>
              </a:rPr>
              <a:t>menjadi</a:t>
            </a:r>
            <a:r>
              <a:rPr lang="en-US" sz="2000" b="0" dirty="0" smtClean="0">
                <a:solidFill>
                  <a:srgbClr val="11110B"/>
                </a:solidFill>
              </a:rPr>
              <a:t> </a:t>
            </a:r>
            <a:r>
              <a:rPr lang="en-US" sz="2000" b="0" dirty="0" err="1" smtClean="0">
                <a:solidFill>
                  <a:srgbClr val="11110B"/>
                </a:solidFill>
              </a:rPr>
              <a:t>mitra</a:t>
            </a:r>
            <a:r>
              <a:rPr lang="en-US" sz="2000" b="0" dirty="0" smtClean="0">
                <a:solidFill>
                  <a:srgbClr val="11110B"/>
                </a:solidFill>
              </a:rPr>
              <a:t> </a:t>
            </a:r>
            <a:r>
              <a:rPr lang="en-US" sz="2000" b="0" dirty="0" err="1" smtClean="0">
                <a:solidFill>
                  <a:srgbClr val="11110B"/>
                </a:solidFill>
              </a:rPr>
              <a:t>kita</a:t>
            </a:r>
            <a:r>
              <a:rPr lang="en-US" sz="2000" b="0" dirty="0" smtClean="0">
                <a:solidFill>
                  <a:srgbClr val="11110B"/>
                </a:solidFill>
              </a:rPr>
              <a:t> </a:t>
            </a:r>
            <a:r>
              <a:rPr lang="en-US" sz="2000" b="0" dirty="0" err="1" smtClean="0">
                <a:solidFill>
                  <a:srgbClr val="11110B"/>
                </a:solidFill>
              </a:rPr>
              <a:t>dalam</a:t>
            </a:r>
            <a:r>
              <a:rPr lang="en-US" sz="2000" b="0" dirty="0" smtClean="0">
                <a:solidFill>
                  <a:srgbClr val="11110B"/>
                </a:solidFill>
              </a:rPr>
              <a:t> </a:t>
            </a:r>
            <a:r>
              <a:rPr lang="en-US" sz="2000" b="0" dirty="0" err="1" smtClean="0">
                <a:solidFill>
                  <a:srgbClr val="11110B"/>
                </a:solidFill>
              </a:rPr>
              <a:t>menjalankan</a:t>
            </a:r>
            <a:r>
              <a:rPr lang="en-US" sz="2000" b="0" dirty="0" smtClean="0">
                <a:solidFill>
                  <a:srgbClr val="11110B"/>
                </a:solidFill>
              </a:rPr>
              <a:t> </a:t>
            </a:r>
            <a:r>
              <a:rPr lang="en-US" sz="2000" b="0" dirty="0" err="1" smtClean="0">
                <a:solidFill>
                  <a:srgbClr val="11110B"/>
                </a:solidFill>
              </a:rPr>
              <a:t>bisnis</a:t>
            </a:r>
            <a:r>
              <a:rPr lang="en-US" sz="2000" b="0" dirty="0" smtClean="0">
                <a:solidFill>
                  <a:srgbClr val="11110B"/>
                </a:solidFill>
              </a:rPr>
              <a:t> yang </a:t>
            </a:r>
            <a:r>
              <a:rPr lang="en-US" sz="2000" b="0" dirty="0" err="1" smtClean="0">
                <a:solidFill>
                  <a:srgbClr val="11110B"/>
                </a:solidFill>
              </a:rPr>
              <a:t>saling</a:t>
            </a:r>
            <a:r>
              <a:rPr lang="en-US" sz="2000" b="0" dirty="0" smtClean="0">
                <a:solidFill>
                  <a:srgbClr val="11110B"/>
                </a:solidFill>
              </a:rPr>
              <a:t> </a:t>
            </a:r>
            <a:r>
              <a:rPr lang="en-US" sz="2000" b="0" dirty="0" err="1" smtClean="0">
                <a:solidFill>
                  <a:srgbClr val="11110B"/>
                </a:solidFill>
              </a:rPr>
              <a:t>menguntungkan</a:t>
            </a:r>
            <a:r>
              <a:rPr lang="en-US" sz="2000" b="0" dirty="0" smtClean="0">
                <a:solidFill>
                  <a:srgbClr val="11110B"/>
                </a:solidFill>
              </a:rPr>
              <a:t> </a:t>
            </a:r>
            <a:r>
              <a:rPr lang="en-US" sz="2000" b="0" dirty="0" err="1" smtClean="0">
                <a:solidFill>
                  <a:srgbClr val="11110B"/>
                </a:solidFill>
              </a:rPr>
              <a:t>kedua</a:t>
            </a:r>
            <a:r>
              <a:rPr lang="en-US" sz="2000" b="0" dirty="0" smtClean="0">
                <a:solidFill>
                  <a:srgbClr val="11110B"/>
                </a:solidFill>
              </a:rPr>
              <a:t> </a:t>
            </a:r>
            <a:r>
              <a:rPr lang="en-US" sz="2000" b="0" dirty="0" err="1" smtClean="0">
                <a:solidFill>
                  <a:srgbClr val="11110B"/>
                </a:solidFill>
              </a:rPr>
              <a:t>belah</a:t>
            </a:r>
            <a:r>
              <a:rPr lang="en-US" sz="2000" b="0" dirty="0" smtClean="0">
                <a:solidFill>
                  <a:srgbClr val="11110B"/>
                </a:solidFill>
              </a:rPr>
              <a:t> </a:t>
            </a:r>
            <a:r>
              <a:rPr lang="en-US" sz="2000" b="0" dirty="0" err="1" smtClean="0">
                <a:solidFill>
                  <a:srgbClr val="11110B"/>
                </a:solidFill>
              </a:rPr>
              <a:t>pihak</a:t>
            </a:r>
            <a:r>
              <a:rPr lang="en-US" sz="2000" dirty="0" smtClean="0">
                <a:solidFill>
                  <a:srgbClr val="11110B"/>
                </a:solidFill>
              </a:rPr>
              <a:t> </a:t>
            </a:r>
          </a:p>
          <a:p>
            <a:pPr>
              <a:lnSpc>
                <a:spcPct val="80000"/>
              </a:lnSpc>
              <a:buFont typeface="Monotype Sorts" charset="2"/>
              <a:buNone/>
              <a:defRPr/>
            </a:pPr>
            <a:endParaRPr lang="en-US" sz="2000" b="0" dirty="0" smtClean="0">
              <a:solidFill>
                <a:srgbClr val="11110B"/>
              </a:solidFill>
            </a:endParaRPr>
          </a:p>
          <a:p>
            <a:pPr>
              <a:lnSpc>
                <a:spcPct val="80000"/>
              </a:lnSpc>
              <a:defRPr/>
            </a:pPr>
            <a:r>
              <a:rPr lang="en-US" sz="2000" dirty="0" err="1" smtClean="0">
                <a:solidFill>
                  <a:srgbClr val="11110B"/>
                </a:solidFill>
              </a:rPr>
              <a:t>Pemerintah</a:t>
            </a:r>
            <a:endParaRPr lang="en-US" sz="2000" dirty="0" smtClean="0">
              <a:solidFill>
                <a:srgbClr val="11110B"/>
              </a:solidFill>
            </a:endParaRPr>
          </a:p>
          <a:p>
            <a:pPr>
              <a:lnSpc>
                <a:spcPct val="80000"/>
              </a:lnSpc>
              <a:buFont typeface="Monotype Sorts" charset="2"/>
              <a:buNone/>
              <a:defRPr/>
            </a:pPr>
            <a:r>
              <a:rPr lang="en-US" sz="2000" dirty="0" smtClean="0">
                <a:solidFill>
                  <a:srgbClr val="11110B"/>
                </a:solidFill>
              </a:rPr>
              <a:t>	</a:t>
            </a:r>
            <a:r>
              <a:rPr lang="en-US" sz="2000" b="0" dirty="0" err="1" smtClean="0">
                <a:solidFill>
                  <a:srgbClr val="11110B"/>
                </a:solidFill>
              </a:rPr>
              <a:t>adalah</a:t>
            </a:r>
            <a:r>
              <a:rPr lang="en-US" sz="2000" b="0" dirty="0" smtClean="0">
                <a:solidFill>
                  <a:srgbClr val="11110B"/>
                </a:solidFill>
              </a:rPr>
              <a:t> </a:t>
            </a:r>
            <a:r>
              <a:rPr lang="en-US" sz="2000" b="0" dirty="0" err="1" smtClean="0">
                <a:solidFill>
                  <a:srgbClr val="11110B"/>
                </a:solidFill>
              </a:rPr>
              <a:t>pihak</a:t>
            </a:r>
            <a:r>
              <a:rPr lang="en-US" sz="2000" b="0" dirty="0" smtClean="0">
                <a:solidFill>
                  <a:srgbClr val="11110B"/>
                </a:solidFill>
              </a:rPr>
              <a:t> yang </a:t>
            </a:r>
            <a:r>
              <a:rPr lang="en-US" sz="2000" b="0" dirty="0" err="1" smtClean="0">
                <a:solidFill>
                  <a:srgbClr val="11110B"/>
                </a:solidFill>
              </a:rPr>
              <a:t>atas</a:t>
            </a:r>
            <a:r>
              <a:rPr lang="en-US" sz="2000" b="0" dirty="0" smtClean="0">
                <a:solidFill>
                  <a:srgbClr val="11110B"/>
                </a:solidFill>
              </a:rPr>
              <a:t> </a:t>
            </a:r>
            <a:r>
              <a:rPr lang="en-US" sz="2000" b="0" dirty="0" err="1" smtClean="0">
                <a:solidFill>
                  <a:srgbClr val="11110B"/>
                </a:solidFill>
              </a:rPr>
              <a:t>legitimasi</a:t>
            </a:r>
            <a:r>
              <a:rPr lang="en-US" sz="2000" b="0" dirty="0" smtClean="0">
                <a:solidFill>
                  <a:srgbClr val="11110B"/>
                </a:solidFill>
              </a:rPr>
              <a:t> </a:t>
            </a:r>
            <a:r>
              <a:rPr lang="en-US" sz="2000" b="0" dirty="0" err="1" smtClean="0">
                <a:solidFill>
                  <a:srgbClr val="11110B"/>
                </a:solidFill>
              </a:rPr>
              <a:t>politik</a:t>
            </a:r>
            <a:r>
              <a:rPr lang="en-US" sz="2000" b="0" dirty="0" smtClean="0">
                <a:solidFill>
                  <a:srgbClr val="11110B"/>
                </a:solidFill>
              </a:rPr>
              <a:t> </a:t>
            </a:r>
            <a:r>
              <a:rPr lang="en-US" sz="2000" b="0" dirty="0" err="1" smtClean="0">
                <a:solidFill>
                  <a:srgbClr val="11110B"/>
                </a:solidFill>
              </a:rPr>
              <a:t>tertentu</a:t>
            </a:r>
            <a:r>
              <a:rPr lang="en-US" sz="2000" b="0" dirty="0" smtClean="0">
                <a:solidFill>
                  <a:srgbClr val="11110B"/>
                </a:solidFill>
              </a:rPr>
              <a:t> di </a:t>
            </a:r>
            <a:r>
              <a:rPr lang="en-US" sz="2000" b="0" dirty="0" err="1" smtClean="0">
                <a:solidFill>
                  <a:srgbClr val="11110B"/>
                </a:solidFill>
              </a:rPr>
              <a:t>suatu</a:t>
            </a:r>
            <a:r>
              <a:rPr lang="en-US" sz="2000" b="0" dirty="0" smtClean="0">
                <a:solidFill>
                  <a:srgbClr val="11110B"/>
                </a:solidFill>
              </a:rPr>
              <a:t> </a:t>
            </a:r>
            <a:r>
              <a:rPr lang="en-US" sz="2000" b="0" dirty="0" err="1" smtClean="0">
                <a:solidFill>
                  <a:srgbClr val="11110B"/>
                </a:solidFill>
              </a:rPr>
              <a:t>negara</a:t>
            </a:r>
            <a:r>
              <a:rPr lang="en-US" sz="2000" b="0" dirty="0" smtClean="0">
                <a:solidFill>
                  <a:srgbClr val="11110B"/>
                </a:solidFill>
              </a:rPr>
              <a:t>, </a:t>
            </a:r>
            <a:r>
              <a:rPr lang="en-US" sz="2000" b="0" dirty="0" err="1" smtClean="0">
                <a:solidFill>
                  <a:srgbClr val="11110B"/>
                </a:solidFill>
              </a:rPr>
              <a:t>diangkat</a:t>
            </a:r>
            <a:r>
              <a:rPr lang="en-US" sz="2000" b="0" dirty="0" smtClean="0">
                <a:solidFill>
                  <a:srgbClr val="11110B"/>
                </a:solidFill>
              </a:rPr>
              <a:t> </a:t>
            </a:r>
            <a:r>
              <a:rPr lang="en-US" sz="2000" b="0" dirty="0" err="1" smtClean="0">
                <a:solidFill>
                  <a:srgbClr val="11110B"/>
                </a:solidFill>
              </a:rPr>
              <a:t>dan</a:t>
            </a:r>
            <a:r>
              <a:rPr lang="en-US" sz="2000" b="0" dirty="0" smtClean="0">
                <a:solidFill>
                  <a:srgbClr val="11110B"/>
                </a:solidFill>
              </a:rPr>
              <a:t> </a:t>
            </a:r>
            <a:r>
              <a:rPr lang="en-US" sz="2000" b="0" dirty="0" err="1" smtClean="0">
                <a:solidFill>
                  <a:srgbClr val="11110B"/>
                </a:solidFill>
              </a:rPr>
              <a:t>bertugas</a:t>
            </a:r>
            <a:r>
              <a:rPr lang="en-US" sz="2000" b="0" dirty="0" smtClean="0">
                <a:solidFill>
                  <a:srgbClr val="11110B"/>
                </a:solidFill>
              </a:rPr>
              <a:t> </a:t>
            </a:r>
            <a:r>
              <a:rPr lang="en-US" sz="2000" b="0" dirty="0" err="1" smtClean="0">
                <a:solidFill>
                  <a:srgbClr val="11110B"/>
                </a:solidFill>
              </a:rPr>
              <a:t>untuk</a:t>
            </a:r>
            <a:r>
              <a:rPr lang="en-US" sz="2000" b="0" dirty="0" smtClean="0">
                <a:solidFill>
                  <a:srgbClr val="11110B"/>
                </a:solidFill>
              </a:rPr>
              <a:t> </a:t>
            </a:r>
            <a:r>
              <a:rPr lang="en-US" sz="2000" b="0" dirty="0" err="1" smtClean="0">
                <a:solidFill>
                  <a:srgbClr val="11110B"/>
                </a:solidFill>
              </a:rPr>
              <a:t>mewujudkan</a:t>
            </a:r>
            <a:r>
              <a:rPr lang="en-US" sz="2000" b="0" dirty="0" smtClean="0">
                <a:solidFill>
                  <a:srgbClr val="11110B"/>
                </a:solidFill>
              </a:rPr>
              <a:t> </a:t>
            </a:r>
            <a:r>
              <a:rPr lang="en-US" sz="2000" b="0" dirty="0" err="1" smtClean="0">
                <a:solidFill>
                  <a:srgbClr val="11110B"/>
                </a:solidFill>
              </a:rPr>
              <a:t>masyarakat</a:t>
            </a:r>
            <a:r>
              <a:rPr lang="en-US" sz="2000" b="0" dirty="0" smtClean="0">
                <a:solidFill>
                  <a:srgbClr val="11110B"/>
                </a:solidFill>
              </a:rPr>
              <a:t> </a:t>
            </a:r>
            <a:r>
              <a:rPr lang="en-US" sz="2000" b="0" dirty="0" err="1" smtClean="0">
                <a:solidFill>
                  <a:srgbClr val="11110B"/>
                </a:solidFill>
              </a:rPr>
              <a:t>ke</a:t>
            </a:r>
            <a:r>
              <a:rPr lang="en-US" sz="2000" b="0" dirty="0" smtClean="0">
                <a:solidFill>
                  <a:srgbClr val="11110B"/>
                </a:solidFill>
              </a:rPr>
              <a:t> </a:t>
            </a:r>
            <a:r>
              <a:rPr lang="en-US" sz="2000" b="0" dirty="0" err="1" smtClean="0">
                <a:solidFill>
                  <a:srgbClr val="11110B"/>
                </a:solidFill>
              </a:rPr>
              <a:t>arah</a:t>
            </a:r>
            <a:r>
              <a:rPr lang="en-US" sz="2000" b="0" dirty="0" smtClean="0">
                <a:solidFill>
                  <a:srgbClr val="11110B"/>
                </a:solidFill>
              </a:rPr>
              <a:t> yang </a:t>
            </a:r>
            <a:r>
              <a:rPr lang="en-US" sz="2000" b="0" dirty="0" err="1" smtClean="0">
                <a:solidFill>
                  <a:srgbClr val="11110B"/>
                </a:solidFill>
              </a:rPr>
              <a:t>lebih</a:t>
            </a:r>
            <a:r>
              <a:rPr lang="en-US" sz="2000" b="0" dirty="0" smtClean="0">
                <a:solidFill>
                  <a:srgbClr val="11110B"/>
                </a:solidFill>
              </a:rPr>
              <a:t> </a:t>
            </a:r>
            <a:r>
              <a:rPr lang="en-US" sz="2000" b="0" dirty="0" err="1" smtClean="0">
                <a:solidFill>
                  <a:srgbClr val="11110B"/>
                </a:solidFill>
              </a:rPr>
              <a:t>baik</a:t>
            </a:r>
            <a:r>
              <a:rPr lang="en-US" sz="2000" b="0" dirty="0" smtClean="0">
                <a:solidFill>
                  <a:srgbClr val="11110B"/>
                </a:solidFill>
              </a:rPr>
              <a:t> </a:t>
            </a:r>
            <a:r>
              <a:rPr lang="en-US" sz="2000" b="0" dirty="0" err="1" smtClean="0">
                <a:solidFill>
                  <a:srgbClr val="11110B"/>
                </a:solidFill>
              </a:rPr>
              <a:t>dalam</a:t>
            </a:r>
            <a:r>
              <a:rPr lang="en-US" sz="2000" b="0" dirty="0" smtClean="0">
                <a:solidFill>
                  <a:srgbClr val="11110B"/>
                </a:solidFill>
              </a:rPr>
              <a:t> </a:t>
            </a:r>
            <a:r>
              <a:rPr lang="en-US" sz="2000" b="0" dirty="0" err="1" smtClean="0">
                <a:solidFill>
                  <a:srgbClr val="11110B"/>
                </a:solidFill>
              </a:rPr>
              <a:t>pembangunan</a:t>
            </a:r>
            <a:r>
              <a:rPr lang="en-US" sz="2000" b="0" dirty="0" smtClean="0">
                <a:solidFill>
                  <a:srgbClr val="11110B"/>
                </a:solidFill>
              </a:rPr>
              <a:t> di </a:t>
            </a:r>
            <a:r>
              <a:rPr lang="en-US" sz="2000" b="0" dirty="0" err="1" smtClean="0">
                <a:solidFill>
                  <a:srgbClr val="11110B"/>
                </a:solidFill>
              </a:rPr>
              <a:t>segala</a:t>
            </a:r>
            <a:r>
              <a:rPr lang="en-US" sz="2000" b="0" dirty="0" smtClean="0">
                <a:solidFill>
                  <a:srgbClr val="11110B"/>
                </a:solidFill>
              </a:rPr>
              <a:t> </a:t>
            </a:r>
            <a:r>
              <a:rPr lang="en-US" sz="2000" b="0" dirty="0" err="1" smtClean="0">
                <a:solidFill>
                  <a:srgbClr val="11110B"/>
                </a:solidFill>
              </a:rPr>
              <a:t>bidang</a:t>
            </a:r>
            <a:r>
              <a:rPr lang="en-US" sz="2000" b="0" dirty="0" smtClean="0">
                <a:solidFill>
                  <a:srgbClr val="11110B"/>
                </a:solidFill>
              </a:rPr>
              <a:t> </a:t>
            </a:r>
          </a:p>
          <a:p>
            <a:pPr>
              <a:lnSpc>
                <a:spcPct val="80000"/>
              </a:lnSpc>
              <a:defRPr/>
            </a:pPr>
            <a:endParaRPr lang="en-US" sz="2000" dirty="0" smtClean="0"/>
          </a:p>
        </p:txBody>
      </p:sp>
    </p:spTree>
    <p:extLst>
      <p:ext uri="{BB962C8B-B14F-4D97-AF65-F5344CB8AC3E}">
        <p14:creationId xmlns:p14="http://schemas.microsoft.com/office/powerpoint/2010/main" val="3846496405"/>
      </p:ext>
    </p:extLst>
  </p:cSld>
  <p:clrMapOvr>
    <a:masterClrMapping/>
  </p:clrMapOvr>
  <p:transition spd="slow">
    <p:wheel spokes="8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Lingkungan Internasional </a:t>
            </a:r>
            <a:br>
              <a:rPr lang="sv-SE" dirty="0"/>
            </a:br>
            <a:r>
              <a:rPr lang="sv-SE" dirty="0"/>
              <a:t>dan Kegiatan Bisnis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572000"/>
          </a:xfrm>
        </p:spPr>
        <p:txBody>
          <a:bodyPr/>
          <a:lstStyle/>
          <a:p>
            <a:r>
              <a:rPr lang="en-US" dirty="0" err="1"/>
              <a:t>Peluang</a:t>
            </a:r>
            <a:endParaRPr lang="en-US" dirty="0"/>
          </a:p>
          <a:p>
            <a:pPr marL="0" indent="0">
              <a:buNone/>
            </a:pPr>
            <a:r>
              <a:rPr lang="en-US" dirty="0" err="1" smtClean="0"/>
              <a:t>Penetrasi</a:t>
            </a:r>
            <a:r>
              <a:rPr lang="en-US" dirty="0" smtClean="0"/>
              <a:t> </a:t>
            </a:r>
            <a:r>
              <a:rPr lang="en-US" dirty="0" err="1"/>
              <a:t>Pasar</a:t>
            </a:r>
            <a:r>
              <a:rPr lang="en-US" dirty="0"/>
              <a:t> , </a:t>
            </a:r>
            <a:r>
              <a:rPr lang="en-US" dirty="0" err="1"/>
              <a:t>Akses</a:t>
            </a:r>
            <a:r>
              <a:rPr lang="en-US" dirty="0"/>
              <a:t> </a:t>
            </a:r>
            <a:r>
              <a:rPr lang="en-US" dirty="0" err="1"/>
              <a:t>terhadap</a:t>
            </a:r>
            <a:r>
              <a:rPr lang="en-US" dirty="0"/>
              <a:t> </a:t>
            </a:r>
            <a:r>
              <a:rPr lang="en-US" dirty="0" err="1"/>
              <a:t>Bahan</a:t>
            </a:r>
            <a:r>
              <a:rPr lang="en-US" dirty="0"/>
              <a:t> Baku, </a:t>
            </a:r>
            <a:r>
              <a:rPr lang="en-US" dirty="0" err="1"/>
              <a:t>Akses</a:t>
            </a:r>
            <a:r>
              <a:rPr lang="en-US" dirty="0"/>
              <a:t> </a:t>
            </a:r>
            <a:r>
              <a:rPr lang="en-US" dirty="0" err="1"/>
              <a:t>terhadap</a:t>
            </a:r>
            <a:r>
              <a:rPr lang="en-US" dirty="0"/>
              <a:t> </a:t>
            </a:r>
            <a:r>
              <a:rPr lang="en-US" dirty="0" err="1"/>
              <a:t>lembaga</a:t>
            </a:r>
            <a:r>
              <a:rPr lang="en-US" dirty="0"/>
              <a:t> </a:t>
            </a:r>
            <a:r>
              <a:rPr lang="en-US" dirty="0" err="1"/>
              <a:t>keuangan</a:t>
            </a:r>
            <a:r>
              <a:rPr lang="en-US" dirty="0"/>
              <a:t>, </a:t>
            </a:r>
            <a:r>
              <a:rPr lang="en-US" dirty="0" err="1"/>
              <a:t>dll</a:t>
            </a:r>
            <a:endParaRPr lang="en-US" dirty="0"/>
          </a:p>
          <a:p>
            <a:r>
              <a:rPr lang="en-US" dirty="0" err="1" smtClean="0"/>
              <a:t>Tantangan</a:t>
            </a:r>
            <a:r>
              <a:rPr lang="en-US" dirty="0" smtClean="0"/>
              <a:t>/</a:t>
            </a:r>
            <a:r>
              <a:rPr lang="en-US" dirty="0" err="1" smtClean="0"/>
              <a:t>Ancaman</a:t>
            </a:r>
            <a:endParaRPr lang="en-US" dirty="0"/>
          </a:p>
          <a:p>
            <a:pPr marL="0" indent="0">
              <a:buNone/>
            </a:pPr>
            <a:r>
              <a:rPr lang="en-US" dirty="0" err="1" smtClean="0"/>
              <a:t>Pesaing</a:t>
            </a:r>
            <a:r>
              <a:rPr lang="en-US" dirty="0" smtClean="0"/>
              <a:t> </a:t>
            </a:r>
            <a:r>
              <a:rPr lang="en-US" dirty="0" err="1"/>
              <a:t>Internasional</a:t>
            </a:r>
            <a:r>
              <a:rPr lang="en-US" dirty="0"/>
              <a:t>, </a:t>
            </a:r>
            <a:r>
              <a:rPr lang="en-US" dirty="0" err="1"/>
              <a:t>Regulasi</a:t>
            </a:r>
            <a:r>
              <a:rPr lang="en-US" dirty="0"/>
              <a:t> yang </a:t>
            </a:r>
            <a:r>
              <a:rPr lang="en-US" dirty="0" err="1"/>
              <a:t>berbeda</a:t>
            </a:r>
            <a:r>
              <a:rPr lang="en-US" dirty="0"/>
              <a:t>, Mata </a:t>
            </a:r>
            <a:r>
              <a:rPr lang="en-US" dirty="0" err="1"/>
              <a:t>Uang</a:t>
            </a:r>
            <a:r>
              <a:rPr lang="en-US" dirty="0"/>
              <a:t> yang </a:t>
            </a:r>
            <a:r>
              <a:rPr lang="en-US" dirty="0" err="1"/>
              <a:t>berbeda</a:t>
            </a:r>
            <a:r>
              <a:rPr lang="en-US" dirty="0"/>
              <a:t>, </a:t>
            </a:r>
            <a:r>
              <a:rPr lang="en-US" dirty="0" err="1"/>
              <a:t>Kondisi</a:t>
            </a:r>
            <a:r>
              <a:rPr lang="en-US" dirty="0"/>
              <a:t> </a:t>
            </a:r>
            <a:r>
              <a:rPr lang="en-US" dirty="0" err="1"/>
              <a:t>sosial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politik</a:t>
            </a:r>
            <a:r>
              <a:rPr lang="en-US" dirty="0"/>
              <a:t> yang </a:t>
            </a:r>
            <a:r>
              <a:rPr lang="en-US" dirty="0" err="1"/>
              <a:t>berbeda,dll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8703859"/>
      </p:ext>
    </p:extLst>
  </p:cSld>
  <p:clrMapOvr>
    <a:masterClrMapping/>
  </p:clrMapOvr>
  <p:transition spd="slow">
    <p:wheel spokes="8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smtClean="0">
                <a:solidFill>
                  <a:srgbClr val="996633"/>
                </a:solidFill>
              </a:rPr>
              <a:t>Berbagai bentuk Bisnis Internasional</a:t>
            </a:r>
          </a:p>
        </p:txBody>
      </p:sp>
      <p:sp>
        <p:nvSpPr>
          <p:cNvPr id="145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r>
              <a:rPr lang="en-US" b="0" smtClean="0">
                <a:solidFill>
                  <a:srgbClr val="996633"/>
                </a:solidFill>
              </a:rPr>
              <a:t>Pasar Produk (</a:t>
            </a:r>
            <a:r>
              <a:rPr lang="en-US" b="0" i="1" smtClean="0">
                <a:solidFill>
                  <a:srgbClr val="996633"/>
                </a:solidFill>
              </a:rPr>
              <a:t>product market</a:t>
            </a:r>
            <a:r>
              <a:rPr lang="en-US" b="0" smtClean="0">
                <a:solidFill>
                  <a:srgbClr val="996633"/>
                </a:solidFill>
              </a:rPr>
              <a:t>) melalui Ekspor dan Impor barang atau jasa</a:t>
            </a:r>
          </a:p>
          <a:p>
            <a:pPr>
              <a:defRPr/>
            </a:pPr>
            <a:r>
              <a:rPr lang="en-US" b="0" smtClean="0">
                <a:solidFill>
                  <a:srgbClr val="996633"/>
                </a:solidFill>
              </a:rPr>
              <a:t>Lisensi (</a:t>
            </a:r>
            <a:r>
              <a:rPr lang="en-US" b="0" i="1" smtClean="0">
                <a:solidFill>
                  <a:srgbClr val="996633"/>
                </a:solidFill>
              </a:rPr>
              <a:t>licensing</a:t>
            </a:r>
            <a:r>
              <a:rPr lang="en-US" b="0" smtClean="0">
                <a:solidFill>
                  <a:srgbClr val="996633"/>
                </a:solidFill>
              </a:rPr>
              <a:t>)</a:t>
            </a:r>
          </a:p>
          <a:p>
            <a:pPr>
              <a:defRPr/>
            </a:pPr>
            <a:r>
              <a:rPr lang="en-US" b="0" smtClean="0">
                <a:solidFill>
                  <a:srgbClr val="996633"/>
                </a:solidFill>
              </a:rPr>
              <a:t>Partner Strategis (</a:t>
            </a:r>
            <a:r>
              <a:rPr lang="en-US" b="0" i="1" smtClean="0">
                <a:solidFill>
                  <a:srgbClr val="996633"/>
                </a:solidFill>
              </a:rPr>
              <a:t>strategic partner</a:t>
            </a:r>
            <a:r>
              <a:rPr lang="en-US" b="0" smtClean="0">
                <a:solidFill>
                  <a:srgbClr val="996633"/>
                </a:solidFill>
              </a:rPr>
              <a:t>)</a:t>
            </a:r>
          </a:p>
          <a:p>
            <a:pPr>
              <a:defRPr/>
            </a:pPr>
            <a:r>
              <a:rPr lang="en-US" b="0" smtClean="0">
                <a:solidFill>
                  <a:srgbClr val="996633"/>
                </a:solidFill>
              </a:rPr>
              <a:t>Investasi Langsung (</a:t>
            </a:r>
            <a:r>
              <a:rPr lang="en-US" b="0" i="1" smtClean="0">
                <a:solidFill>
                  <a:srgbClr val="996633"/>
                </a:solidFill>
              </a:rPr>
              <a:t>direct investment</a:t>
            </a:r>
            <a:r>
              <a:rPr lang="en-US" b="0" smtClean="0">
                <a:solidFill>
                  <a:srgbClr val="996633"/>
                </a:solidFill>
              </a:rPr>
              <a:t>) melalui diantaranya berupa pendirian anak cabang perusahaan di berbagai negara (</a:t>
            </a:r>
            <a:r>
              <a:rPr lang="en-US" b="0" i="1" smtClean="0">
                <a:solidFill>
                  <a:srgbClr val="996633"/>
                </a:solidFill>
              </a:rPr>
              <a:t>subsidiaries</a:t>
            </a:r>
            <a:r>
              <a:rPr lang="en-US" b="0" smtClean="0">
                <a:solidFill>
                  <a:srgbClr val="996633"/>
                </a:solidFill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563973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434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152400"/>
            <a:ext cx="8534400" cy="1447800"/>
          </a:xfrm>
        </p:spPr>
        <p:txBody>
          <a:bodyPr/>
          <a:lstStyle/>
          <a:p>
            <a:pPr algn="l">
              <a:defRPr/>
            </a:pPr>
            <a:r>
              <a:rPr lang="en-US" sz="3600" dirty="0" err="1" smtClean="0">
                <a:solidFill>
                  <a:srgbClr val="996633"/>
                </a:solidFill>
              </a:rPr>
              <a:t>Berbagai</a:t>
            </a:r>
            <a:r>
              <a:rPr lang="en-US" sz="3600" dirty="0" smtClean="0">
                <a:solidFill>
                  <a:srgbClr val="996633"/>
                </a:solidFill>
              </a:rPr>
              <a:t> </a:t>
            </a:r>
            <a:r>
              <a:rPr lang="en-US" sz="3600" dirty="0" err="1" smtClean="0">
                <a:solidFill>
                  <a:srgbClr val="996633"/>
                </a:solidFill>
              </a:rPr>
              <a:t>faktor</a:t>
            </a:r>
            <a:r>
              <a:rPr lang="en-US" sz="3600" dirty="0" smtClean="0">
                <a:solidFill>
                  <a:srgbClr val="996633"/>
                </a:solidFill>
              </a:rPr>
              <a:t> yang </a:t>
            </a:r>
            <a:r>
              <a:rPr lang="en-US" sz="3600" dirty="0" err="1" smtClean="0">
                <a:solidFill>
                  <a:srgbClr val="996633"/>
                </a:solidFill>
              </a:rPr>
              <a:t>terkait</a:t>
            </a:r>
            <a:r>
              <a:rPr lang="en-US" sz="3600" dirty="0" smtClean="0">
                <a:solidFill>
                  <a:srgbClr val="996633"/>
                </a:solidFill>
              </a:rPr>
              <a:t> </a:t>
            </a:r>
            <a:br>
              <a:rPr lang="en-US" sz="3600" dirty="0" smtClean="0">
                <a:solidFill>
                  <a:srgbClr val="996633"/>
                </a:solidFill>
              </a:rPr>
            </a:br>
            <a:r>
              <a:rPr lang="en-US" sz="3600" dirty="0" err="1" smtClean="0">
                <a:solidFill>
                  <a:srgbClr val="996633"/>
                </a:solidFill>
              </a:rPr>
              <a:t>dengan</a:t>
            </a:r>
            <a:r>
              <a:rPr lang="en-US" sz="3600" dirty="0" smtClean="0">
                <a:solidFill>
                  <a:srgbClr val="996633"/>
                </a:solidFill>
              </a:rPr>
              <a:t> </a:t>
            </a:r>
            <a:r>
              <a:rPr lang="en-US" sz="3600" dirty="0" err="1" smtClean="0">
                <a:solidFill>
                  <a:srgbClr val="996633"/>
                </a:solidFill>
              </a:rPr>
              <a:t>Bisnis</a:t>
            </a:r>
            <a:r>
              <a:rPr lang="en-US" sz="3600" dirty="0" smtClean="0">
                <a:solidFill>
                  <a:srgbClr val="996633"/>
                </a:solidFill>
              </a:rPr>
              <a:t> </a:t>
            </a:r>
            <a:r>
              <a:rPr lang="en-US" sz="3600" dirty="0" err="1" smtClean="0">
                <a:solidFill>
                  <a:srgbClr val="996633"/>
                </a:solidFill>
              </a:rPr>
              <a:t>Internasional</a:t>
            </a:r>
            <a:endParaRPr lang="en-US" sz="3600" dirty="0" smtClean="0">
              <a:solidFill>
                <a:srgbClr val="996633"/>
              </a:solidFill>
            </a:endParaRPr>
          </a:p>
        </p:txBody>
      </p:sp>
      <p:sp>
        <p:nvSpPr>
          <p:cNvPr id="146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  <a:defRPr/>
            </a:pPr>
            <a:r>
              <a:rPr lang="en-US" dirty="0" err="1" smtClean="0">
                <a:solidFill>
                  <a:srgbClr val="996633"/>
                </a:solidFill>
              </a:rPr>
              <a:t>Kontrol</a:t>
            </a:r>
            <a:r>
              <a:rPr lang="en-US" dirty="0" smtClean="0">
                <a:solidFill>
                  <a:srgbClr val="996633"/>
                </a:solidFill>
              </a:rPr>
              <a:t> </a:t>
            </a:r>
            <a:r>
              <a:rPr lang="en-US" dirty="0" err="1" smtClean="0">
                <a:solidFill>
                  <a:srgbClr val="996633"/>
                </a:solidFill>
              </a:rPr>
              <a:t>Perdagangan</a:t>
            </a:r>
            <a:r>
              <a:rPr lang="en-US" dirty="0" smtClean="0">
                <a:solidFill>
                  <a:srgbClr val="996633"/>
                </a:solidFill>
              </a:rPr>
              <a:t> </a:t>
            </a:r>
            <a:r>
              <a:rPr lang="en-US" dirty="0" err="1" smtClean="0">
                <a:solidFill>
                  <a:srgbClr val="996633"/>
                </a:solidFill>
              </a:rPr>
              <a:t>Internasional</a:t>
            </a:r>
            <a:endParaRPr lang="en-US" dirty="0" smtClean="0">
              <a:solidFill>
                <a:srgbClr val="996633"/>
              </a:solidFill>
            </a:endParaRPr>
          </a:p>
          <a:p>
            <a:pPr>
              <a:lnSpc>
                <a:spcPct val="90000"/>
              </a:lnSpc>
              <a:buFont typeface="Monotype Sorts" charset="2"/>
              <a:buNone/>
              <a:defRPr/>
            </a:pPr>
            <a:r>
              <a:rPr lang="en-US" dirty="0" smtClean="0">
                <a:solidFill>
                  <a:srgbClr val="996633"/>
                </a:solidFill>
              </a:rPr>
              <a:t>	</a:t>
            </a:r>
            <a:r>
              <a:rPr lang="en-US" sz="2400" dirty="0" smtClean="0">
                <a:solidFill>
                  <a:srgbClr val="996633"/>
                </a:solidFill>
              </a:rPr>
              <a:t>Tariff </a:t>
            </a:r>
            <a:r>
              <a:rPr lang="en-US" sz="2400" dirty="0" err="1" smtClean="0">
                <a:solidFill>
                  <a:srgbClr val="996633"/>
                </a:solidFill>
              </a:rPr>
              <a:t>dan</a:t>
            </a:r>
            <a:r>
              <a:rPr lang="en-US" sz="2400" dirty="0" smtClean="0">
                <a:solidFill>
                  <a:srgbClr val="996633"/>
                </a:solidFill>
              </a:rPr>
              <a:t> </a:t>
            </a:r>
            <a:r>
              <a:rPr lang="en-US" sz="2400" dirty="0" smtClean="0">
                <a:solidFill>
                  <a:srgbClr val="996633"/>
                </a:solidFill>
              </a:rPr>
              <a:t>Quota</a:t>
            </a:r>
          </a:p>
          <a:p>
            <a:pPr>
              <a:lnSpc>
                <a:spcPct val="90000"/>
              </a:lnSpc>
              <a:buFont typeface="Monotype Sorts" charset="2"/>
              <a:buNone/>
              <a:defRPr/>
            </a:pPr>
            <a:endParaRPr lang="en-US" sz="2400" dirty="0" smtClean="0">
              <a:solidFill>
                <a:srgbClr val="996633"/>
              </a:solidFill>
            </a:endParaRPr>
          </a:p>
          <a:p>
            <a:pPr>
              <a:lnSpc>
                <a:spcPct val="90000"/>
              </a:lnSpc>
              <a:defRPr/>
            </a:pPr>
            <a:r>
              <a:rPr lang="en-US" dirty="0" err="1" smtClean="0">
                <a:solidFill>
                  <a:srgbClr val="996633"/>
                </a:solidFill>
              </a:rPr>
              <a:t>Komunitas</a:t>
            </a:r>
            <a:r>
              <a:rPr lang="en-US" dirty="0" smtClean="0">
                <a:solidFill>
                  <a:srgbClr val="996633"/>
                </a:solidFill>
              </a:rPr>
              <a:t> </a:t>
            </a:r>
            <a:r>
              <a:rPr lang="en-US" dirty="0" err="1" smtClean="0">
                <a:solidFill>
                  <a:srgbClr val="996633"/>
                </a:solidFill>
              </a:rPr>
              <a:t>Ekonomi</a:t>
            </a:r>
            <a:r>
              <a:rPr lang="en-US" dirty="0" smtClean="0">
                <a:solidFill>
                  <a:srgbClr val="996633"/>
                </a:solidFill>
              </a:rPr>
              <a:t> </a:t>
            </a:r>
            <a:r>
              <a:rPr lang="en-US" dirty="0" err="1" smtClean="0">
                <a:solidFill>
                  <a:srgbClr val="996633"/>
                </a:solidFill>
              </a:rPr>
              <a:t>Internasional</a:t>
            </a:r>
            <a:endParaRPr lang="en-US" dirty="0" smtClean="0">
              <a:solidFill>
                <a:srgbClr val="996633"/>
              </a:solidFill>
            </a:endParaRPr>
          </a:p>
          <a:p>
            <a:pPr>
              <a:lnSpc>
                <a:spcPct val="90000"/>
              </a:lnSpc>
              <a:buFont typeface="Monotype Sorts" charset="2"/>
              <a:buNone/>
              <a:defRPr/>
            </a:pPr>
            <a:r>
              <a:rPr lang="en-US" sz="2400" dirty="0" smtClean="0">
                <a:solidFill>
                  <a:srgbClr val="996633"/>
                </a:solidFill>
              </a:rPr>
              <a:t>	</a:t>
            </a:r>
            <a:r>
              <a:rPr lang="en-US" sz="2400" dirty="0" err="1" smtClean="0">
                <a:solidFill>
                  <a:srgbClr val="996633"/>
                </a:solidFill>
              </a:rPr>
              <a:t>Uni</a:t>
            </a:r>
            <a:r>
              <a:rPr lang="en-US" sz="2400" dirty="0" smtClean="0">
                <a:solidFill>
                  <a:srgbClr val="996633"/>
                </a:solidFill>
              </a:rPr>
              <a:t> </a:t>
            </a:r>
            <a:r>
              <a:rPr lang="en-US" sz="2400" dirty="0" err="1" smtClean="0">
                <a:solidFill>
                  <a:srgbClr val="996633"/>
                </a:solidFill>
              </a:rPr>
              <a:t>Eropa</a:t>
            </a:r>
            <a:r>
              <a:rPr lang="en-US" sz="2400" dirty="0" smtClean="0">
                <a:solidFill>
                  <a:srgbClr val="996633"/>
                </a:solidFill>
              </a:rPr>
              <a:t>, WTO, AFTA,NAFTA, </a:t>
            </a:r>
            <a:r>
              <a:rPr lang="en-US" sz="2400" dirty="0" err="1" smtClean="0">
                <a:solidFill>
                  <a:srgbClr val="996633"/>
                </a:solidFill>
              </a:rPr>
              <a:t>dll</a:t>
            </a:r>
            <a:r>
              <a:rPr lang="en-US" dirty="0" smtClean="0">
                <a:solidFill>
                  <a:srgbClr val="996633"/>
                </a:solidFill>
              </a:rPr>
              <a:t> </a:t>
            </a:r>
            <a:endParaRPr lang="en-US" dirty="0" smtClean="0">
              <a:solidFill>
                <a:srgbClr val="996633"/>
              </a:solidFill>
            </a:endParaRPr>
          </a:p>
          <a:p>
            <a:pPr>
              <a:lnSpc>
                <a:spcPct val="90000"/>
              </a:lnSpc>
              <a:buFont typeface="Monotype Sorts" charset="2"/>
              <a:buNone/>
              <a:defRPr/>
            </a:pPr>
            <a:endParaRPr lang="en-US" dirty="0" smtClean="0">
              <a:solidFill>
                <a:srgbClr val="996633"/>
              </a:solidFill>
            </a:endParaRPr>
          </a:p>
          <a:p>
            <a:pPr>
              <a:lnSpc>
                <a:spcPct val="90000"/>
              </a:lnSpc>
              <a:defRPr/>
            </a:pPr>
            <a:r>
              <a:rPr lang="en-US" dirty="0" err="1" smtClean="0">
                <a:solidFill>
                  <a:srgbClr val="996633"/>
                </a:solidFill>
              </a:rPr>
              <a:t>Perbedaan</a:t>
            </a:r>
            <a:r>
              <a:rPr lang="en-US" dirty="0" smtClean="0">
                <a:solidFill>
                  <a:srgbClr val="996633"/>
                </a:solidFill>
              </a:rPr>
              <a:t> </a:t>
            </a:r>
            <a:r>
              <a:rPr lang="en-US" dirty="0" err="1" smtClean="0">
                <a:solidFill>
                  <a:srgbClr val="996633"/>
                </a:solidFill>
              </a:rPr>
              <a:t>budaya</a:t>
            </a:r>
            <a:r>
              <a:rPr lang="en-US" dirty="0" smtClean="0">
                <a:solidFill>
                  <a:srgbClr val="996633"/>
                </a:solidFill>
              </a:rPr>
              <a:t> </a:t>
            </a:r>
            <a:r>
              <a:rPr lang="en-US" dirty="0" err="1" smtClean="0">
                <a:solidFill>
                  <a:srgbClr val="996633"/>
                </a:solidFill>
              </a:rPr>
              <a:t>antar</a:t>
            </a:r>
            <a:r>
              <a:rPr lang="en-US" dirty="0" smtClean="0">
                <a:solidFill>
                  <a:srgbClr val="996633"/>
                </a:solidFill>
              </a:rPr>
              <a:t> </a:t>
            </a:r>
            <a:r>
              <a:rPr lang="en-US" dirty="0" err="1" smtClean="0">
                <a:solidFill>
                  <a:srgbClr val="996633"/>
                </a:solidFill>
              </a:rPr>
              <a:t>negara</a:t>
            </a:r>
            <a:endParaRPr lang="en-US" dirty="0" smtClean="0">
              <a:solidFill>
                <a:srgbClr val="996633"/>
              </a:solidFill>
            </a:endParaRPr>
          </a:p>
          <a:p>
            <a:pPr>
              <a:lnSpc>
                <a:spcPct val="90000"/>
              </a:lnSpc>
              <a:buFont typeface="Monotype Sorts" charset="2"/>
              <a:buNone/>
              <a:defRPr/>
            </a:pPr>
            <a:r>
              <a:rPr lang="en-US" dirty="0" smtClean="0">
                <a:solidFill>
                  <a:srgbClr val="996633"/>
                </a:solidFill>
              </a:rPr>
              <a:t>	</a:t>
            </a:r>
            <a:r>
              <a:rPr lang="en-US" sz="2400" dirty="0" smtClean="0">
                <a:solidFill>
                  <a:srgbClr val="996633"/>
                </a:solidFill>
              </a:rPr>
              <a:t>Cross Cultural Management, </a:t>
            </a:r>
            <a:r>
              <a:rPr lang="en-US" sz="2400" dirty="0" err="1" smtClean="0">
                <a:solidFill>
                  <a:srgbClr val="996633"/>
                </a:solidFill>
              </a:rPr>
              <a:t>Simbol</a:t>
            </a:r>
            <a:r>
              <a:rPr lang="en-US" sz="2400" dirty="0" smtClean="0">
                <a:solidFill>
                  <a:srgbClr val="996633"/>
                </a:solidFill>
              </a:rPr>
              <a:t> </a:t>
            </a:r>
            <a:r>
              <a:rPr lang="en-US" sz="2400" dirty="0" err="1" smtClean="0">
                <a:solidFill>
                  <a:srgbClr val="996633"/>
                </a:solidFill>
              </a:rPr>
              <a:t>dan</a:t>
            </a:r>
            <a:r>
              <a:rPr lang="en-US" sz="2400" dirty="0" smtClean="0">
                <a:solidFill>
                  <a:srgbClr val="996633"/>
                </a:solidFill>
              </a:rPr>
              <a:t> </a:t>
            </a:r>
            <a:r>
              <a:rPr lang="en-US" sz="2400" dirty="0" err="1" smtClean="0">
                <a:solidFill>
                  <a:srgbClr val="996633"/>
                </a:solidFill>
              </a:rPr>
              <a:t>Bahasa</a:t>
            </a:r>
            <a:r>
              <a:rPr lang="en-US" sz="2400" dirty="0" smtClean="0">
                <a:solidFill>
                  <a:srgbClr val="996633"/>
                </a:solidFill>
              </a:rPr>
              <a:t>, </a:t>
            </a:r>
            <a:r>
              <a:rPr lang="en-US" sz="2400" dirty="0" err="1" smtClean="0">
                <a:solidFill>
                  <a:srgbClr val="996633"/>
                </a:solidFill>
              </a:rPr>
              <a:t>dll</a:t>
            </a:r>
            <a:endParaRPr lang="en-US" sz="2400" dirty="0" smtClean="0">
              <a:solidFill>
                <a:srgbClr val="99663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3102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"/>
            <a:ext cx="6870700" cy="1219200"/>
          </a:xfrm>
        </p:spPr>
        <p:txBody>
          <a:bodyPr/>
          <a:lstStyle/>
          <a:p>
            <a:r>
              <a:rPr lang="en-US" sz="4000" b="1" dirty="0" smtClean="0">
                <a:solidFill>
                  <a:srgbClr val="11110B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/>
              </a:rPr>
              <a:t>BUDAYA ORGANISASI</a:t>
            </a:r>
            <a:endParaRPr lang="en-US" dirty="0">
              <a:solidFill>
                <a:srgbClr val="11110B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676400"/>
            <a:ext cx="7696200" cy="3962400"/>
          </a:xfrm>
        </p:spPr>
        <p:txBody>
          <a:bodyPr/>
          <a:lstStyle/>
          <a:p>
            <a:pPr marL="457200" lvl="0" indent="-457200" eaLnBrk="0" hangingPunct="0">
              <a:buClr>
                <a:srgbClr val="FFCC66"/>
              </a:buClr>
              <a:buSzPct val="84000"/>
              <a:buFont typeface="Monotype Sorts" charset="2"/>
              <a:buChar char="v"/>
              <a:defRPr/>
            </a:pPr>
            <a:r>
              <a:rPr lang="en-US" sz="2800" b="1" dirty="0" err="1">
                <a:solidFill>
                  <a:srgbClr val="11110B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Budaya</a:t>
            </a:r>
            <a:r>
              <a:rPr lang="en-US" sz="2800" b="1" dirty="0">
                <a:solidFill>
                  <a:srgbClr val="11110B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 </a:t>
            </a:r>
            <a:r>
              <a:rPr lang="en-US" sz="2800" b="1" dirty="0" err="1">
                <a:solidFill>
                  <a:srgbClr val="11110B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Organisasi</a:t>
            </a:r>
            <a:r>
              <a:rPr lang="en-US" sz="2800" b="1" dirty="0">
                <a:solidFill>
                  <a:srgbClr val="11110B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 </a:t>
            </a:r>
            <a:r>
              <a:rPr lang="en-US" sz="2800" dirty="0" err="1">
                <a:solidFill>
                  <a:srgbClr val="11110B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merupakan</a:t>
            </a:r>
            <a:r>
              <a:rPr lang="en-US" sz="2800" dirty="0">
                <a:solidFill>
                  <a:srgbClr val="11110B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 </a:t>
            </a:r>
            <a:r>
              <a:rPr lang="en-US" sz="2800" dirty="0" err="1">
                <a:solidFill>
                  <a:srgbClr val="11110B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Nilai-nilai</a:t>
            </a:r>
            <a:r>
              <a:rPr lang="en-US" sz="2800" dirty="0">
                <a:solidFill>
                  <a:srgbClr val="11110B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 </a:t>
            </a:r>
            <a:r>
              <a:rPr lang="en-US" sz="2800" dirty="0" err="1">
                <a:solidFill>
                  <a:srgbClr val="11110B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dan</a:t>
            </a:r>
            <a:r>
              <a:rPr lang="en-US" sz="2800" dirty="0">
                <a:solidFill>
                  <a:srgbClr val="11110B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 </a:t>
            </a:r>
            <a:r>
              <a:rPr lang="en-US" sz="2800" dirty="0" err="1">
                <a:solidFill>
                  <a:srgbClr val="11110B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norma</a:t>
            </a:r>
            <a:r>
              <a:rPr lang="en-US" sz="2800" dirty="0">
                <a:solidFill>
                  <a:srgbClr val="11110B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 yang </a:t>
            </a:r>
            <a:r>
              <a:rPr lang="en-US" sz="2800" dirty="0" err="1">
                <a:solidFill>
                  <a:srgbClr val="11110B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dianut</a:t>
            </a:r>
            <a:r>
              <a:rPr lang="en-US" sz="2800" dirty="0">
                <a:solidFill>
                  <a:srgbClr val="11110B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 </a:t>
            </a:r>
            <a:r>
              <a:rPr lang="en-US" sz="2800" dirty="0" err="1">
                <a:solidFill>
                  <a:srgbClr val="11110B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dan</a:t>
            </a:r>
            <a:r>
              <a:rPr lang="en-US" sz="2800" dirty="0">
                <a:solidFill>
                  <a:srgbClr val="11110B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 </a:t>
            </a:r>
            <a:r>
              <a:rPr lang="en-US" sz="2800" dirty="0" err="1">
                <a:solidFill>
                  <a:srgbClr val="11110B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dijalankan</a:t>
            </a:r>
            <a:r>
              <a:rPr lang="en-US" sz="2800" dirty="0">
                <a:solidFill>
                  <a:srgbClr val="11110B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 </a:t>
            </a:r>
            <a:r>
              <a:rPr lang="en-US" sz="2800" dirty="0" err="1">
                <a:solidFill>
                  <a:srgbClr val="11110B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oleh</a:t>
            </a:r>
            <a:r>
              <a:rPr lang="en-US" sz="2800" dirty="0">
                <a:solidFill>
                  <a:srgbClr val="11110B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 </a:t>
            </a:r>
            <a:r>
              <a:rPr lang="en-US" sz="2800" dirty="0" err="1">
                <a:solidFill>
                  <a:srgbClr val="11110B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sebuah</a:t>
            </a:r>
            <a:r>
              <a:rPr lang="en-US" sz="2800" dirty="0">
                <a:solidFill>
                  <a:srgbClr val="11110B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 </a:t>
            </a:r>
            <a:r>
              <a:rPr lang="en-US" sz="2800" dirty="0" err="1">
                <a:solidFill>
                  <a:srgbClr val="11110B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organisasi</a:t>
            </a:r>
            <a:r>
              <a:rPr lang="en-US" sz="2800" dirty="0">
                <a:solidFill>
                  <a:srgbClr val="11110B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 </a:t>
            </a:r>
            <a:r>
              <a:rPr lang="en-US" sz="2800" dirty="0" err="1">
                <a:solidFill>
                  <a:srgbClr val="11110B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terkait</a:t>
            </a:r>
            <a:r>
              <a:rPr lang="en-US" sz="2800" dirty="0">
                <a:solidFill>
                  <a:srgbClr val="11110B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 </a:t>
            </a:r>
            <a:r>
              <a:rPr lang="en-US" sz="2800" dirty="0" err="1">
                <a:solidFill>
                  <a:srgbClr val="11110B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dengan</a:t>
            </a:r>
            <a:r>
              <a:rPr lang="en-US" sz="2800" dirty="0">
                <a:solidFill>
                  <a:srgbClr val="11110B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 </a:t>
            </a:r>
            <a:r>
              <a:rPr lang="en-US" sz="2800" dirty="0" err="1">
                <a:solidFill>
                  <a:srgbClr val="11110B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lingkungan</a:t>
            </a:r>
            <a:r>
              <a:rPr lang="en-US" sz="2800" dirty="0">
                <a:solidFill>
                  <a:srgbClr val="11110B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 di </a:t>
            </a:r>
            <a:r>
              <a:rPr lang="en-US" sz="2800" dirty="0" err="1">
                <a:solidFill>
                  <a:srgbClr val="11110B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mana</a:t>
            </a:r>
            <a:r>
              <a:rPr lang="en-US" sz="2800" dirty="0">
                <a:solidFill>
                  <a:srgbClr val="11110B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 </a:t>
            </a:r>
            <a:r>
              <a:rPr lang="en-US" sz="2800" dirty="0" err="1">
                <a:solidFill>
                  <a:srgbClr val="11110B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organisasi</a:t>
            </a:r>
            <a:r>
              <a:rPr lang="en-US" sz="2800" dirty="0">
                <a:solidFill>
                  <a:srgbClr val="11110B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 </a:t>
            </a:r>
            <a:r>
              <a:rPr lang="en-US" sz="2800" dirty="0" err="1">
                <a:solidFill>
                  <a:srgbClr val="11110B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tersebut</a:t>
            </a:r>
            <a:r>
              <a:rPr lang="en-US" sz="2800" dirty="0">
                <a:solidFill>
                  <a:srgbClr val="11110B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 </a:t>
            </a:r>
            <a:r>
              <a:rPr lang="en-US" sz="2800" dirty="0" err="1">
                <a:solidFill>
                  <a:srgbClr val="11110B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menjalankan</a:t>
            </a:r>
            <a:r>
              <a:rPr lang="en-US" sz="2800" dirty="0">
                <a:solidFill>
                  <a:srgbClr val="11110B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 </a:t>
            </a:r>
            <a:r>
              <a:rPr lang="en-US" sz="2800" dirty="0" err="1">
                <a:solidFill>
                  <a:srgbClr val="11110B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kegiatannya</a:t>
            </a:r>
            <a:endParaRPr lang="en-US" sz="2800" dirty="0">
              <a:solidFill>
                <a:srgbClr val="11110B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/>
            </a:endParaRPr>
          </a:p>
          <a:p>
            <a:pPr marL="457200" lvl="0" indent="-457200" eaLnBrk="0" hangingPunct="0">
              <a:buClr>
                <a:srgbClr val="FFCC66"/>
              </a:buClr>
              <a:buSzPct val="84000"/>
              <a:buFont typeface="Monotype Sorts" charset="2"/>
              <a:buChar char="v"/>
              <a:defRPr/>
            </a:pPr>
            <a:r>
              <a:rPr lang="en-US" sz="2800" b="1" dirty="0" err="1">
                <a:solidFill>
                  <a:srgbClr val="11110B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Budaya</a:t>
            </a:r>
            <a:r>
              <a:rPr lang="en-US" sz="2800" b="1" dirty="0">
                <a:solidFill>
                  <a:srgbClr val="11110B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 </a:t>
            </a:r>
            <a:r>
              <a:rPr lang="en-US" sz="2800" b="1" dirty="0" err="1">
                <a:solidFill>
                  <a:srgbClr val="11110B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organisasi</a:t>
            </a:r>
            <a:r>
              <a:rPr lang="en-US" sz="2800" b="1" dirty="0">
                <a:solidFill>
                  <a:srgbClr val="11110B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 </a:t>
            </a:r>
            <a:r>
              <a:rPr lang="en-US" sz="2800" dirty="0" err="1">
                <a:solidFill>
                  <a:srgbClr val="11110B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merupakan</a:t>
            </a:r>
            <a:r>
              <a:rPr lang="en-US" sz="2800" dirty="0">
                <a:solidFill>
                  <a:srgbClr val="11110B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 “</a:t>
            </a:r>
            <a:r>
              <a:rPr lang="en-US" sz="2800" dirty="0" err="1">
                <a:solidFill>
                  <a:srgbClr val="11110B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apa</a:t>
            </a:r>
            <a:r>
              <a:rPr lang="en-US" sz="2800" dirty="0">
                <a:solidFill>
                  <a:srgbClr val="11110B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 yang </a:t>
            </a:r>
            <a:r>
              <a:rPr lang="en-US" sz="2800" dirty="0" err="1">
                <a:solidFill>
                  <a:srgbClr val="11110B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dirasakan</a:t>
            </a:r>
            <a:r>
              <a:rPr lang="en-US" sz="2800" dirty="0">
                <a:solidFill>
                  <a:srgbClr val="11110B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, </a:t>
            </a:r>
            <a:r>
              <a:rPr lang="en-US" sz="2800" dirty="0" err="1">
                <a:solidFill>
                  <a:srgbClr val="11110B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apa</a:t>
            </a:r>
            <a:r>
              <a:rPr lang="en-US" sz="2800" dirty="0">
                <a:solidFill>
                  <a:srgbClr val="11110B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 yang </a:t>
            </a:r>
            <a:r>
              <a:rPr lang="en-US" sz="2800" dirty="0" err="1">
                <a:solidFill>
                  <a:srgbClr val="11110B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diyakini</a:t>
            </a:r>
            <a:r>
              <a:rPr lang="en-US" sz="2800" dirty="0">
                <a:solidFill>
                  <a:srgbClr val="11110B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, </a:t>
            </a:r>
            <a:r>
              <a:rPr lang="en-US" sz="2800" dirty="0" err="1">
                <a:solidFill>
                  <a:srgbClr val="11110B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dan</a:t>
            </a:r>
            <a:r>
              <a:rPr lang="en-US" sz="2800" dirty="0">
                <a:solidFill>
                  <a:srgbClr val="11110B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 </a:t>
            </a:r>
            <a:r>
              <a:rPr lang="en-US" sz="2800" dirty="0" err="1">
                <a:solidFill>
                  <a:srgbClr val="11110B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apa</a:t>
            </a:r>
            <a:r>
              <a:rPr lang="en-US" sz="2800" dirty="0">
                <a:solidFill>
                  <a:srgbClr val="11110B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 yang </a:t>
            </a:r>
            <a:r>
              <a:rPr lang="en-US" sz="2800" dirty="0" err="1">
                <a:solidFill>
                  <a:srgbClr val="11110B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dijalani</a:t>
            </a:r>
            <a:r>
              <a:rPr lang="en-US" sz="2800" dirty="0">
                <a:solidFill>
                  <a:srgbClr val="11110B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” </a:t>
            </a:r>
            <a:r>
              <a:rPr lang="en-US" sz="2800" dirty="0" err="1">
                <a:solidFill>
                  <a:srgbClr val="11110B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oleh</a:t>
            </a:r>
            <a:r>
              <a:rPr lang="en-US" sz="2800" dirty="0">
                <a:solidFill>
                  <a:srgbClr val="11110B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 </a:t>
            </a:r>
            <a:r>
              <a:rPr lang="en-US" sz="2800" dirty="0" err="1">
                <a:solidFill>
                  <a:srgbClr val="11110B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sebuah</a:t>
            </a:r>
            <a:r>
              <a:rPr lang="en-US" sz="2800" dirty="0">
                <a:solidFill>
                  <a:srgbClr val="11110B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 </a:t>
            </a:r>
            <a:r>
              <a:rPr lang="en-US" sz="2800" dirty="0" err="1">
                <a:solidFill>
                  <a:srgbClr val="11110B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organisasi</a:t>
            </a:r>
            <a:r>
              <a:rPr lang="en-US" sz="2800" dirty="0">
                <a:solidFill>
                  <a:srgbClr val="11110B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7293733"/>
      </p:ext>
    </p:extLst>
  </p:cSld>
  <p:clrMapOvr>
    <a:masterClrMapping/>
  </p:clrMapOvr>
  <p:transition spd="slow">
    <p:wheel spokes="8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"/>
            <a:ext cx="6870700" cy="1143000"/>
          </a:xfrm>
        </p:spPr>
        <p:txBody>
          <a:bodyPr/>
          <a:lstStyle/>
          <a:p>
            <a:r>
              <a:rPr lang="en-US" sz="3600" b="1" dirty="0" err="1">
                <a:solidFill>
                  <a:srgbClr val="11110B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/>
              </a:rPr>
              <a:t>Faktor</a:t>
            </a:r>
            <a:r>
              <a:rPr lang="en-US" sz="3600" b="1" dirty="0">
                <a:solidFill>
                  <a:srgbClr val="11110B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/>
              </a:rPr>
              <a:t> </a:t>
            </a:r>
            <a:r>
              <a:rPr lang="en-US" sz="3600" b="1" dirty="0" err="1">
                <a:solidFill>
                  <a:srgbClr val="11110B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/>
              </a:rPr>
              <a:t>penentu</a:t>
            </a:r>
            <a:r>
              <a:rPr lang="en-US" sz="3600" b="1" dirty="0">
                <a:solidFill>
                  <a:srgbClr val="11110B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/>
              </a:rPr>
              <a:t> </a:t>
            </a:r>
            <a:r>
              <a:rPr lang="en-US" sz="3600" b="1" dirty="0" err="1" smtClean="0">
                <a:solidFill>
                  <a:srgbClr val="11110B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/>
              </a:rPr>
              <a:t>Budaya</a:t>
            </a:r>
            <a:r>
              <a:rPr lang="en-US" sz="3600" b="1" dirty="0" smtClean="0">
                <a:solidFill>
                  <a:srgbClr val="11110B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/>
              </a:rPr>
              <a:t> </a:t>
            </a:r>
            <a:r>
              <a:rPr lang="en-US" sz="3600" b="1" dirty="0" err="1">
                <a:solidFill>
                  <a:srgbClr val="11110B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/>
              </a:rPr>
              <a:t>Organisasi</a:t>
            </a:r>
            <a:endParaRPr lang="en-US" dirty="0">
              <a:solidFill>
                <a:srgbClr val="11110B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600200"/>
            <a:ext cx="7696200" cy="4419600"/>
          </a:xfrm>
        </p:spPr>
        <p:txBody>
          <a:bodyPr/>
          <a:lstStyle/>
          <a:p>
            <a:pPr marL="457200" lvl="0" indent="-457200" eaLnBrk="0" hangingPunct="0">
              <a:lnSpc>
                <a:spcPct val="90000"/>
              </a:lnSpc>
              <a:buClr>
                <a:srgbClr val="FFCC66"/>
              </a:buClr>
              <a:buSzPct val="84000"/>
              <a:buFont typeface="Monotype Sorts" charset="2"/>
              <a:buChar char="v"/>
              <a:defRPr/>
            </a:pPr>
            <a:r>
              <a:rPr lang="en-US" sz="20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Pengalaman</a:t>
            </a:r>
            <a:r>
              <a:rPr lang="en-US" sz="20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 </a:t>
            </a:r>
            <a:r>
              <a:rPr lang="en-US" sz="20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Organisasi</a:t>
            </a:r>
            <a:r>
              <a:rPr lang="en-US" sz="2000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 (Organizational Experiences) </a:t>
            </a:r>
            <a:r>
              <a:rPr lang="en-US" sz="2000" dirty="0" err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merupakan</a:t>
            </a:r>
            <a:r>
              <a:rPr lang="en-US" sz="2000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 </a:t>
            </a:r>
            <a:r>
              <a:rPr lang="en-US" sz="2000" dirty="0" err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faktor</a:t>
            </a:r>
            <a:r>
              <a:rPr lang="en-US" sz="2000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 </a:t>
            </a:r>
            <a:r>
              <a:rPr lang="en-US" sz="2000" dirty="0" err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penentu</a:t>
            </a:r>
            <a:r>
              <a:rPr lang="en-US" sz="2000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 </a:t>
            </a:r>
            <a:r>
              <a:rPr lang="en-US" sz="2000" dirty="0" err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utama</a:t>
            </a:r>
            <a:r>
              <a:rPr lang="en-US" sz="2000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 </a:t>
            </a:r>
            <a:r>
              <a:rPr lang="en-US" sz="2000" dirty="0" err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terciptanya</a:t>
            </a:r>
            <a:r>
              <a:rPr lang="en-US" sz="2000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 </a:t>
            </a:r>
            <a:r>
              <a:rPr lang="en-US" sz="2000" dirty="0" err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sebuah</a:t>
            </a:r>
            <a:r>
              <a:rPr lang="en-US" sz="2000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 </a:t>
            </a:r>
            <a:r>
              <a:rPr lang="en-US" sz="2000" dirty="0" err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Budaya</a:t>
            </a:r>
            <a:r>
              <a:rPr lang="en-US" sz="2000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 </a:t>
            </a:r>
            <a:r>
              <a:rPr lang="en-US" sz="2000" dirty="0" err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Organisasi</a:t>
            </a:r>
            <a:r>
              <a:rPr lang="en-US" sz="2000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 </a:t>
            </a:r>
            <a:r>
              <a:rPr lang="en-US" sz="2000" dirty="0" err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tertentu</a:t>
            </a:r>
            <a:r>
              <a:rPr lang="en-US" sz="2000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. </a:t>
            </a:r>
          </a:p>
          <a:p>
            <a:pPr marL="457200" lvl="0" indent="-457200" eaLnBrk="0" hangingPunct="0">
              <a:lnSpc>
                <a:spcPct val="90000"/>
              </a:lnSpc>
              <a:buClr>
                <a:srgbClr val="FFCC66"/>
              </a:buClr>
              <a:buSzPct val="84000"/>
              <a:buNone/>
              <a:defRPr/>
            </a:pPr>
            <a:r>
              <a:rPr lang="en-US" sz="2000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	</a:t>
            </a:r>
          </a:p>
          <a:p>
            <a:pPr marL="457200" lvl="0" indent="-457200" eaLnBrk="0" hangingPunct="0">
              <a:lnSpc>
                <a:spcPct val="90000"/>
              </a:lnSpc>
              <a:buClr>
                <a:srgbClr val="FFCC66"/>
              </a:buClr>
              <a:buSzPct val="84000"/>
              <a:buNone/>
              <a:defRPr/>
            </a:pPr>
            <a:r>
              <a:rPr lang="en-US" sz="2000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	</a:t>
            </a:r>
            <a:r>
              <a:rPr lang="en-US" sz="2000" dirty="0" err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Pengalaman</a:t>
            </a:r>
            <a:r>
              <a:rPr lang="en-US" sz="2000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 </a:t>
            </a:r>
            <a:r>
              <a:rPr lang="en-US" sz="2000" dirty="0" err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Organisasi</a:t>
            </a:r>
            <a:r>
              <a:rPr lang="en-US" sz="2000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 </a:t>
            </a:r>
            <a:r>
              <a:rPr lang="en-US" sz="2000" dirty="0" err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dapat</a:t>
            </a:r>
            <a:r>
              <a:rPr lang="en-US" sz="2000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 </a:t>
            </a:r>
            <a:r>
              <a:rPr lang="en-US" sz="2000" dirty="0" err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berupa</a:t>
            </a:r>
            <a:r>
              <a:rPr lang="en-US" sz="2000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 </a:t>
            </a:r>
            <a:r>
              <a:rPr lang="en-US" sz="2000" dirty="0" err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keberhasilan</a:t>
            </a:r>
            <a:r>
              <a:rPr lang="en-US" sz="2000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 </a:t>
            </a:r>
            <a:r>
              <a:rPr lang="en-US" sz="2000" dirty="0" err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maupun</a:t>
            </a:r>
            <a:r>
              <a:rPr lang="en-US" sz="2000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 </a:t>
            </a:r>
            <a:r>
              <a:rPr lang="en-US" sz="2000" dirty="0" err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kegagalan</a:t>
            </a:r>
            <a:r>
              <a:rPr lang="en-US" sz="2000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 yang </a:t>
            </a:r>
            <a:r>
              <a:rPr lang="en-US" sz="2000" dirty="0" err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dialami</a:t>
            </a:r>
            <a:r>
              <a:rPr lang="en-US" sz="2000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 </a:t>
            </a:r>
            <a:r>
              <a:rPr lang="en-US" sz="2000" dirty="0" err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organisasi</a:t>
            </a:r>
            <a:r>
              <a:rPr lang="en-US" sz="2000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 </a:t>
            </a:r>
            <a:r>
              <a:rPr lang="en-US" sz="2000" dirty="0" err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dalam</a:t>
            </a:r>
            <a:r>
              <a:rPr lang="en-US" sz="2000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 </a:t>
            </a:r>
            <a:r>
              <a:rPr lang="en-US" sz="2000" dirty="0" err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menjalani</a:t>
            </a:r>
            <a:r>
              <a:rPr lang="en-US" sz="2000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 </a:t>
            </a:r>
            <a:r>
              <a:rPr lang="en-US" sz="2000" dirty="0" err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kegiatannya</a:t>
            </a:r>
            <a:r>
              <a:rPr lang="en-US" sz="2000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 </a:t>
            </a:r>
            <a:r>
              <a:rPr lang="en-US" sz="2000" dirty="0" err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dari</a:t>
            </a:r>
            <a:r>
              <a:rPr lang="en-US" sz="2000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 </a:t>
            </a:r>
            <a:r>
              <a:rPr lang="en-US" sz="2000" dirty="0" err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waktu</a:t>
            </a:r>
            <a:r>
              <a:rPr lang="en-US" sz="2000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 </a:t>
            </a:r>
            <a:r>
              <a:rPr lang="en-US" sz="2000" dirty="0" err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ke</a:t>
            </a:r>
            <a:r>
              <a:rPr lang="en-US" sz="2000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 </a:t>
            </a:r>
            <a:r>
              <a:rPr lang="en-US" sz="2000" dirty="0" err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waktu</a:t>
            </a:r>
            <a:r>
              <a:rPr lang="en-US" sz="2000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.</a:t>
            </a:r>
          </a:p>
          <a:p>
            <a:pPr marL="457200" lvl="0" indent="-457200" eaLnBrk="0" hangingPunct="0">
              <a:lnSpc>
                <a:spcPct val="90000"/>
              </a:lnSpc>
              <a:buClr>
                <a:srgbClr val="FFCC66"/>
              </a:buClr>
              <a:buSzPct val="84000"/>
              <a:buFont typeface="Monotype Sorts" charset="2"/>
              <a:buChar char="v"/>
              <a:defRPr/>
            </a:pPr>
            <a:endParaRPr lang="en-US" sz="2000" dirty="0">
              <a:solidFill>
                <a:srgbClr val="0000FF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/>
            </a:endParaRPr>
          </a:p>
          <a:p>
            <a:pPr marL="457200" lvl="0" indent="-457200" eaLnBrk="0" hangingPunct="0">
              <a:lnSpc>
                <a:spcPct val="90000"/>
              </a:lnSpc>
              <a:buClr>
                <a:srgbClr val="FFCC66"/>
              </a:buClr>
              <a:buSzPct val="84000"/>
              <a:buFont typeface="Monotype Sorts" charset="2"/>
              <a:buChar char="v"/>
              <a:defRPr/>
            </a:pPr>
            <a:r>
              <a:rPr lang="en-US" sz="20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Prinsip</a:t>
            </a:r>
            <a:r>
              <a:rPr lang="en-US" sz="20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, Norma, </a:t>
            </a:r>
            <a:r>
              <a:rPr lang="en-US" sz="20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Keyakinan</a:t>
            </a:r>
            <a:r>
              <a:rPr lang="en-US" sz="2000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, </a:t>
            </a:r>
            <a:r>
              <a:rPr lang="en-US" sz="2000" dirty="0" err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juga</a:t>
            </a:r>
            <a:r>
              <a:rPr lang="en-US" sz="2000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 </a:t>
            </a:r>
            <a:r>
              <a:rPr lang="en-US" sz="2000" dirty="0" err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dapat</a:t>
            </a:r>
            <a:r>
              <a:rPr lang="en-US" sz="2000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 </a:t>
            </a:r>
            <a:r>
              <a:rPr lang="en-US" sz="2000" dirty="0" err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menjadi</a:t>
            </a:r>
            <a:r>
              <a:rPr lang="en-US" sz="2000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 </a:t>
            </a:r>
            <a:r>
              <a:rPr lang="en-US" sz="2000" dirty="0" err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faktor</a:t>
            </a:r>
            <a:r>
              <a:rPr lang="en-US" sz="2000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 </a:t>
            </a:r>
            <a:r>
              <a:rPr lang="en-US" sz="2000" dirty="0" err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penentu</a:t>
            </a:r>
            <a:r>
              <a:rPr lang="en-US" sz="2000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 </a:t>
            </a:r>
            <a:r>
              <a:rPr lang="en-US" sz="2000" dirty="0" err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terbentuknya</a:t>
            </a:r>
            <a:r>
              <a:rPr lang="en-US" sz="2000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 </a:t>
            </a:r>
            <a:r>
              <a:rPr lang="en-US" sz="2000" dirty="0" err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sebuah</a:t>
            </a:r>
            <a:r>
              <a:rPr lang="en-US" sz="2000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 </a:t>
            </a:r>
            <a:r>
              <a:rPr lang="en-US" sz="2000" dirty="0" err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Budaya</a:t>
            </a:r>
            <a:r>
              <a:rPr lang="en-US" sz="2000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 </a:t>
            </a:r>
            <a:r>
              <a:rPr lang="en-US" sz="2000" dirty="0" err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Organisasi</a:t>
            </a:r>
            <a:r>
              <a:rPr lang="en-US" sz="2000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.</a:t>
            </a:r>
          </a:p>
          <a:p>
            <a:pPr marL="457200" lvl="0" indent="-457200" eaLnBrk="0" hangingPunct="0">
              <a:lnSpc>
                <a:spcPct val="90000"/>
              </a:lnSpc>
              <a:buClr>
                <a:srgbClr val="FFCC66"/>
              </a:buClr>
              <a:buSzPct val="84000"/>
              <a:buNone/>
              <a:defRPr/>
            </a:pPr>
            <a:endParaRPr lang="en-US" sz="2000" dirty="0">
              <a:solidFill>
                <a:srgbClr val="0000FF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/>
            </a:endParaRPr>
          </a:p>
          <a:p>
            <a:pPr marL="457200" lvl="0" indent="-457200" eaLnBrk="0" hangingPunct="0">
              <a:lnSpc>
                <a:spcPct val="90000"/>
              </a:lnSpc>
              <a:buClr>
                <a:srgbClr val="FFCC66"/>
              </a:buClr>
              <a:buSzPct val="84000"/>
              <a:buNone/>
              <a:defRPr/>
            </a:pPr>
            <a:r>
              <a:rPr lang="en-US" sz="2000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	</a:t>
            </a:r>
            <a:r>
              <a:rPr lang="en-US" sz="2000" dirty="0" err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Prinsip</a:t>
            </a:r>
            <a:r>
              <a:rPr lang="en-US" sz="2000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, Norma, </a:t>
            </a:r>
            <a:r>
              <a:rPr lang="en-US" sz="2000" dirty="0" err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dan</a:t>
            </a:r>
            <a:r>
              <a:rPr lang="en-US" sz="2000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 </a:t>
            </a:r>
            <a:r>
              <a:rPr lang="en-US" sz="2000" dirty="0" err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keyakinan</a:t>
            </a:r>
            <a:r>
              <a:rPr lang="en-US" sz="2000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 </a:t>
            </a:r>
            <a:r>
              <a:rPr lang="en-US" sz="2000" dirty="0" err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tertentu</a:t>
            </a:r>
            <a:r>
              <a:rPr lang="en-US" sz="2000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 </a:t>
            </a:r>
            <a:r>
              <a:rPr lang="en-US" sz="2000" dirty="0" err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nilai-nilainya</a:t>
            </a:r>
            <a:r>
              <a:rPr lang="en-US" sz="2000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 </a:t>
            </a:r>
            <a:r>
              <a:rPr lang="en-US" sz="2000" dirty="0" err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diadopsi</a:t>
            </a:r>
            <a:r>
              <a:rPr lang="en-US" sz="2000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 </a:t>
            </a:r>
            <a:r>
              <a:rPr lang="en-US" sz="2000" dirty="0" err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sehingga</a:t>
            </a:r>
            <a:r>
              <a:rPr lang="en-US" sz="2000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 </a:t>
            </a:r>
            <a:r>
              <a:rPr lang="en-US" sz="2000" dirty="0" err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menentukan</a:t>
            </a:r>
            <a:r>
              <a:rPr lang="en-US" sz="2000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 </a:t>
            </a:r>
            <a:r>
              <a:rPr lang="en-US" sz="2000" dirty="0" err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sebuah</a:t>
            </a:r>
            <a:r>
              <a:rPr lang="en-US" sz="2000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 </a:t>
            </a:r>
            <a:r>
              <a:rPr lang="en-US" sz="2000" dirty="0" err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budaya</a:t>
            </a:r>
            <a:r>
              <a:rPr lang="en-US" sz="2000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 </a:t>
            </a:r>
            <a:r>
              <a:rPr lang="en-US" sz="2000" dirty="0" err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organisasi</a:t>
            </a:r>
            <a:r>
              <a:rPr lang="en-US" sz="2000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9016694"/>
      </p:ext>
    </p:extLst>
  </p:cSld>
  <p:clrMapOvr>
    <a:masterClrMapping/>
  </p:clrMapOvr>
  <p:transition spd="slow">
    <p:wheel spokes="8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/>
              <a:t>Nilai Dasar Karakteristik</a:t>
            </a:r>
            <a:br>
              <a:rPr lang="en-US" sz="3200"/>
            </a:br>
            <a:r>
              <a:rPr lang="en-US" sz="3200"/>
              <a:t>Budaya Perusahaan dapat dilihat melalui manifestasi</a:t>
            </a:r>
          </a:p>
        </p:txBody>
      </p:sp>
      <p:sp>
        <p:nvSpPr>
          <p:cNvPr id="4915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990600" y="2133600"/>
            <a:ext cx="4572000" cy="3657600"/>
          </a:xfrm>
        </p:spPr>
        <p:txBody>
          <a:bodyPr/>
          <a:lstStyle/>
          <a:p>
            <a:pPr marL="609600" indent="-609600">
              <a:buFontTx/>
              <a:buAutoNum type="arabicPeriod"/>
            </a:pPr>
            <a:r>
              <a:rPr lang="en-US" sz="2400"/>
              <a:t>	Simbol</a:t>
            </a:r>
          </a:p>
          <a:p>
            <a:pPr marL="609600" indent="-609600">
              <a:buFontTx/>
              <a:buAutoNum type="arabicPeriod"/>
            </a:pPr>
            <a:r>
              <a:rPr lang="en-US" sz="2400"/>
              <a:t>	Cerita</a:t>
            </a:r>
          </a:p>
          <a:p>
            <a:pPr marL="609600" indent="-609600">
              <a:buFontTx/>
              <a:buAutoNum type="arabicPeriod"/>
            </a:pPr>
            <a:r>
              <a:rPr lang="en-US" sz="2400"/>
              <a:t>	Kepahlawanan</a:t>
            </a:r>
          </a:p>
          <a:p>
            <a:pPr marL="609600" indent="-609600">
              <a:buFontTx/>
              <a:buAutoNum type="arabicPeriod"/>
            </a:pPr>
            <a:r>
              <a:rPr lang="en-US" sz="2400"/>
              <a:t>	Slogan</a:t>
            </a:r>
          </a:p>
          <a:p>
            <a:pPr marL="609600" indent="-609600">
              <a:buFontTx/>
              <a:buAutoNum type="arabicPeriod"/>
            </a:pPr>
            <a:r>
              <a:rPr lang="en-US" sz="2400"/>
              <a:t>	Upacara Resmi</a:t>
            </a:r>
          </a:p>
        </p:txBody>
      </p:sp>
      <p:pic>
        <p:nvPicPr>
          <p:cNvPr id="49156" name="Picture 4" descr="j0287005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248402" y="3429000"/>
            <a:ext cx="2043113" cy="2332038"/>
          </a:xfrm>
        </p:spPr>
      </p:pic>
    </p:spTree>
  </p:cSld>
  <p:clrMapOvr>
    <a:masterClrMapping/>
  </p:clrMapOvr>
  <p:transition spd="slow">
    <p:wheel spokes="8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 b="1"/>
              <a:t>			</a:t>
            </a:r>
            <a:r>
              <a:rPr lang="en-US" sz="2000" b="1"/>
              <a:t>Kebutuhan Lingkungan</a:t>
            </a:r>
          </a:p>
        </p:txBody>
      </p:sp>
      <p:sp>
        <p:nvSpPr>
          <p:cNvPr id="54276" name="AutoShape 4"/>
          <p:cNvSpPr>
            <a:spLocks noChangeArrowheads="1"/>
          </p:cNvSpPr>
          <p:nvPr/>
        </p:nvSpPr>
        <p:spPr bwMode="auto">
          <a:xfrm>
            <a:off x="228600" y="457200"/>
            <a:ext cx="8229600" cy="609600"/>
          </a:xfrm>
          <a:prstGeom prst="roundRect">
            <a:avLst>
              <a:gd name="adj" fmla="val 21667"/>
            </a:avLst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b"/>
          <a:lstStyle/>
          <a:p>
            <a:r>
              <a:rPr lang="en-US" sz="3200" b="1">
                <a:solidFill>
                  <a:srgbClr val="11110B"/>
                </a:solidFill>
                <a:latin typeface="Comic Sans MS" pitchFamily="66" charset="0"/>
              </a:rPr>
              <a:t>Empat Jenis Budaya Perusahaan</a:t>
            </a:r>
          </a:p>
        </p:txBody>
      </p:sp>
      <p:sp>
        <p:nvSpPr>
          <p:cNvPr id="54277" name="Rectangle 5"/>
          <p:cNvSpPr>
            <a:spLocks noChangeArrowheads="1"/>
          </p:cNvSpPr>
          <p:nvPr/>
        </p:nvSpPr>
        <p:spPr bwMode="auto">
          <a:xfrm>
            <a:off x="2209800" y="3124204"/>
            <a:ext cx="1752600" cy="1203325"/>
          </a:xfrm>
          <a:prstGeom prst="rect">
            <a:avLst/>
          </a:prstGeom>
          <a:solidFill>
            <a:srgbClr val="FF0066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54278" name="Text Box 6"/>
          <p:cNvSpPr txBox="1">
            <a:spLocks noChangeArrowheads="1"/>
          </p:cNvSpPr>
          <p:nvPr/>
        </p:nvSpPr>
        <p:spPr bwMode="auto">
          <a:xfrm>
            <a:off x="2286000" y="3124203"/>
            <a:ext cx="1524000" cy="1192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FFFF00"/>
                </a:solidFill>
              </a:rPr>
              <a:t>Kemampuan</a:t>
            </a:r>
          </a:p>
          <a:p>
            <a:pPr>
              <a:spcBef>
                <a:spcPct val="50000"/>
              </a:spcBef>
            </a:pPr>
            <a:r>
              <a:rPr lang="en-US">
                <a:solidFill>
                  <a:srgbClr val="FFFF00"/>
                </a:solidFill>
              </a:rPr>
              <a:t>Budaya</a:t>
            </a:r>
          </a:p>
          <a:p>
            <a:pPr>
              <a:spcBef>
                <a:spcPct val="50000"/>
              </a:spcBef>
            </a:pPr>
            <a:r>
              <a:rPr lang="en-US">
                <a:solidFill>
                  <a:srgbClr val="FFFF00"/>
                </a:solidFill>
              </a:rPr>
              <a:t>beradaptasi</a:t>
            </a:r>
          </a:p>
        </p:txBody>
      </p:sp>
      <p:sp>
        <p:nvSpPr>
          <p:cNvPr id="54279" name="Rectangle 7"/>
          <p:cNvSpPr>
            <a:spLocks noChangeArrowheads="1"/>
          </p:cNvSpPr>
          <p:nvPr/>
        </p:nvSpPr>
        <p:spPr bwMode="auto">
          <a:xfrm>
            <a:off x="4343400" y="3124200"/>
            <a:ext cx="1708150" cy="1147763"/>
          </a:xfrm>
          <a:prstGeom prst="rect">
            <a:avLst/>
          </a:prstGeom>
          <a:solidFill>
            <a:srgbClr val="FF0066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54280" name="Text Box 8"/>
          <p:cNvSpPr txBox="1">
            <a:spLocks noChangeArrowheads="1"/>
          </p:cNvSpPr>
          <p:nvPr/>
        </p:nvSpPr>
        <p:spPr bwMode="auto">
          <a:xfrm>
            <a:off x="4419600" y="3352804"/>
            <a:ext cx="1524000" cy="7794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FFFF00"/>
                </a:solidFill>
              </a:rPr>
              <a:t>Budaya</a:t>
            </a:r>
          </a:p>
          <a:p>
            <a:pPr>
              <a:spcBef>
                <a:spcPct val="50000"/>
              </a:spcBef>
            </a:pPr>
            <a:r>
              <a:rPr lang="en-US">
                <a:solidFill>
                  <a:srgbClr val="FFFF00"/>
                </a:solidFill>
              </a:rPr>
              <a:t>Pencapaian</a:t>
            </a:r>
          </a:p>
        </p:txBody>
      </p:sp>
      <p:sp>
        <p:nvSpPr>
          <p:cNvPr id="54281" name="Rectangle 9"/>
          <p:cNvSpPr>
            <a:spLocks noChangeArrowheads="1"/>
          </p:cNvSpPr>
          <p:nvPr/>
        </p:nvSpPr>
        <p:spPr bwMode="auto">
          <a:xfrm>
            <a:off x="4267200" y="4648204"/>
            <a:ext cx="1752600" cy="1158875"/>
          </a:xfrm>
          <a:prstGeom prst="rect">
            <a:avLst/>
          </a:prstGeom>
          <a:solidFill>
            <a:srgbClr val="FF0066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54282" name="Text Box 10"/>
          <p:cNvSpPr txBox="1">
            <a:spLocks noChangeArrowheads="1"/>
          </p:cNvSpPr>
          <p:nvPr/>
        </p:nvSpPr>
        <p:spPr bwMode="auto">
          <a:xfrm>
            <a:off x="4419600" y="4876804"/>
            <a:ext cx="1600200" cy="7794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FFFF00"/>
                </a:solidFill>
              </a:rPr>
              <a:t>Budaya</a:t>
            </a:r>
          </a:p>
          <a:p>
            <a:pPr>
              <a:spcBef>
                <a:spcPct val="50000"/>
              </a:spcBef>
            </a:pPr>
            <a:r>
              <a:rPr lang="en-US">
                <a:solidFill>
                  <a:srgbClr val="FFFF00"/>
                </a:solidFill>
              </a:rPr>
              <a:t>Birokrasi</a:t>
            </a:r>
          </a:p>
        </p:txBody>
      </p:sp>
      <p:sp>
        <p:nvSpPr>
          <p:cNvPr id="54283" name="Rectangle 11"/>
          <p:cNvSpPr>
            <a:spLocks noChangeArrowheads="1"/>
          </p:cNvSpPr>
          <p:nvPr/>
        </p:nvSpPr>
        <p:spPr bwMode="auto">
          <a:xfrm>
            <a:off x="2209800" y="4648204"/>
            <a:ext cx="1752600" cy="1095375"/>
          </a:xfrm>
          <a:prstGeom prst="rect">
            <a:avLst/>
          </a:prstGeom>
          <a:solidFill>
            <a:srgbClr val="FF0066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54284" name="Text Box 12"/>
          <p:cNvSpPr txBox="1">
            <a:spLocks noChangeArrowheads="1"/>
          </p:cNvSpPr>
          <p:nvPr/>
        </p:nvSpPr>
        <p:spPr bwMode="auto">
          <a:xfrm>
            <a:off x="2286000" y="4876804"/>
            <a:ext cx="1439863" cy="7794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FFFF00"/>
                </a:solidFill>
              </a:rPr>
              <a:t>Budaya</a:t>
            </a:r>
          </a:p>
          <a:p>
            <a:pPr>
              <a:spcBef>
                <a:spcPct val="50000"/>
              </a:spcBef>
            </a:pPr>
            <a:r>
              <a:rPr lang="en-US">
                <a:solidFill>
                  <a:srgbClr val="FFFF00"/>
                </a:solidFill>
              </a:rPr>
              <a:t>Klan</a:t>
            </a:r>
          </a:p>
        </p:txBody>
      </p:sp>
      <p:sp>
        <p:nvSpPr>
          <p:cNvPr id="54285" name="Text Box 13"/>
          <p:cNvSpPr txBox="1">
            <a:spLocks noChangeArrowheads="1"/>
          </p:cNvSpPr>
          <p:nvPr/>
        </p:nvSpPr>
        <p:spPr bwMode="auto">
          <a:xfrm>
            <a:off x="990600" y="3048000"/>
            <a:ext cx="11430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/>
              <a:t>Eksternal</a:t>
            </a:r>
          </a:p>
        </p:txBody>
      </p:sp>
      <p:sp>
        <p:nvSpPr>
          <p:cNvPr id="54286" name="Text Box 14"/>
          <p:cNvSpPr txBox="1">
            <a:spLocks noChangeArrowheads="1"/>
          </p:cNvSpPr>
          <p:nvPr/>
        </p:nvSpPr>
        <p:spPr bwMode="auto">
          <a:xfrm>
            <a:off x="1143000" y="5257800"/>
            <a:ext cx="9906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/>
              <a:t>Internal</a:t>
            </a:r>
          </a:p>
        </p:txBody>
      </p:sp>
      <p:sp>
        <p:nvSpPr>
          <p:cNvPr id="54287" name="Text Box 15"/>
          <p:cNvSpPr txBox="1">
            <a:spLocks noChangeArrowheads="1"/>
          </p:cNvSpPr>
          <p:nvPr/>
        </p:nvSpPr>
        <p:spPr bwMode="auto">
          <a:xfrm>
            <a:off x="2362200" y="2590800"/>
            <a:ext cx="11430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/>
              <a:t>Fleksibel</a:t>
            </a:r>
          </a:p>
        </p:txBody>
      </p:sp>
      <p:sp>
        <p:nvSpPr>
          <p:cNvPr id="54288" name="Text Box 16"/>
          <p:cNvSpPr txBox="1">
            <a:spLocks noChangeArrowheads="1"/>
          </p:cNvSpPr>
          <p:nvPr/>
        </p:nvSpPr>
        <p:spPr bwMode="auto">
          <a:xfrm>
            <a:off x="4724400" y="2667000"/>
            <a:ext cx="11430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/>
              <a:t>Stabil</a:t>
            </a:r>
          </a:p>
        </p:txBody>
      </p:sp>
      <p:sp>
        <p:nvSpPr>
          <p:cNvPr id="54289" name="Text Box 17"/>
          <p:cNvSpPr txBox="1">
            <a:spLocks noChangeArrowheads="1"/>
          </p:cNvSpPr>
          <p:nvPr/>
        </p:nvSpPr>
        <p:spPr bwMode="auto">
          <a:xfrm rot="16200000">
            <a:off x="-32544" y="3993944"/>
            <a:ext cx="2078038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1600" b="1"/>
              <a:t>Fokus Startegi</a:t>
            </a:r>
          </a:p>
        </p:txBody>
      </p:sp>
    </p:spTree>
  </p:cSld>
  <p:clrMapOvr>
    <a:masterClrMapping/>
  </p:clrMapOvr>
  <p:transition spd="slow">
    <p:wheel spokes="8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>
                <a:solidFill>
                  <a:srgbClr val="11110B"/>
                </a:solidFill>
                <a:latin typeface="Arial Black" pitchFamily="34" charset="0"/>
              </a:rPr>
              <a:t>Lingkungan Organisasi</a:t>
            </a:r>
            <a:br>
              <a:rPr lang="en-US" sz="3200">
                <a:solidFill>
                  <a:srgbClr val="11110B"/>
                </a:solidFill>
                <a:latin typeface="Arial Black" pitchFamily="34" charset="0"/>
              </a:rPr>
            </a:br>
            <a:r>
              <a:rPr lang="en-US" sz="3200">
                <a:solidFill>
                  <a:srgbClr val="11110B"/>
                </a:solidFill>
                <a:latin typeface="Arial Black" pitchFamily="34" charset="0"/>
              </a:rPr>
              <a:t>(Organizational Environment</a:t>
            </a:r>
            <a:r>
              <a:rPr lang="en-US" sz="2400">
                <a:solidFill>
                  <a:srgbClr val="11110B"/>
                </a:solidFill>
                <a:latin typeface="Arial Black" pitchFamily="34" charset="0"/>
              </a:rPr>
              <a:t>)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algn="ctr">
              <a:buFont typeface="Wingdings" pitchFamily="2" charset="2"/>
              <a:buNone/>
            </a:pPr>
            <a:r>
              <a:rPr lang="en-US" sz="2800"/>
              <a:t>	</a:t>
            </a:r>
            <a:r>
              <a:rPr lang="en-US" sz="2800">
                <a:solidFill>
                  <a:srgbClr val="11110B"/>
                </a:solidFill>
              </a:rPr>
              <a:t>Merupakan lingkungan eksternal dan lingkungan internal yang memiliki potensi untuk mempengaruhi organisasi</a:t>
            </a:r>
          </a:p>
        </p:txBody>
      </p:sp>
      <p:pic>
        <p:nvPicPr>
          <p:cNvPr id="11268" name="Picture 4" descr="j0283209"/>
          <p:cNvPicPr>
            <a:picLocks noGrp="1" noChangeAspect="1" noChangeArrowheads="1" noCrop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715000" y="2819404"/>
            <a:ext cx="2819400" cy="304641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 spd="slow">
    <p:wheel spokes="8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81000"/>
            <a:ext cx="8229600" cy="609600"/>
          </a:xfrm>
        </p:spPr>
        <p:txBody>
          <a:bodyPr/>
          <a:lstStyle/>
          <a:p>
            <a:r>
              <a:rPr lang="en-US" sz="3200"/>
              <a:t>Lingkungan Eksternal</a:t>
            </a:r>
          </a:p>
        </p:txBody>
      </p:sp>
      <p:sp>
        <p:nvSpPr>
          <p:cNvPr id="16388" name="Text Box 4"/>
          <p:cNvSpPr txBox="1">
            <a:spLocks noChangeArrowheads="1"/>
          </p:cNvSpPr>
          <p:nvPr/>
        </p:nvSpPr>
        <p:spPr bwMode="auto">
          <a:xfrm>
            <a:off x="1219200" y="1295403"/>
            <a:ext cx="6705600" cy="646331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Merupakan seluruh elemen yang terdapat di luar batas dan memiliki potensi untuk mempengaruhi organisasi</a:t>
            </a:r>
          </a:p>
        </p:txBody>
      </p:sp>
      <p:sp>
        <p:nvSpPr>
          <p:cNvPr id="16389" name="Text Box 5"/>
          <p:cNvSpPr txBox="1">
            <a:spLocks noChangeArrowheads="1"/>
          </p:cNvSpPr>
          <p:nvPr/>
        </p:nvSpPr>
        <p:spPr bwMode="auto">
          <a:xfrm>
            <a:off x="304800" y="2743203"/>
            <a:ext cx="3886200" cy="1641475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u="sng"/>
              <a:t>Lingkungan Umum</a:t>
            </a:r>
          </a:p>
          <a:p>
            <a:pPr algn="l">
              <a:spcBef>
                <a:spcPct val="50000"/>
              </a:spcBef>
            </a:pPr>
            <a:r>
              <a:rPr lang="en-US"/>
              <a:t>Serangkaian dimensi dan kekuatan yang luas &amp; berada disekitar organisasi yang mempengaruhinya secara tidak langsung</a:t>
            </a:r>
          </a:p>
        </p:txBody>
      </p:sp>
      <p:sp>
        <p:nvSpPr>
          <p:cNvPr id="16390" name="Text Box 6"/>
          <p:cNvSpPr txBox="1">
            <a:spLocks noChangeArrowheads="1"/>
          </p:cNvSpPr>
          <p:nvPr/>
        </p:nvSpPr>
        <p:spPr bwMode="auto">
          <a:xfrm>
            <a:off x="4800600" y="2743203"/>
            <a:ext cx="3886200" cy="1641475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u="sng"/>
              <a:t>Lingkungan Tugas</a:t>
            </a:r>
          </a:p>
          <a:p>
            <a:pPr algn="l">
              <a:spcBef>
                <a:spcPct val="50000"/>
              </a:spcBef>
            </a:pPr>
            <a:r>
              <a:rPr lang="en-US"/>
              <a:t>Serangkaian dimensi yang berada di sekitar organisasi yang mempengaruhi secara langsung operasi dan kinerja organisasi</a:t>
            </a:r>
          </a:p>
        </p:txBody>
      </p:sp>
      <p:sp>
        <p:nvSpPr>
          <p:cNvPr id="16391" name="Text Box 7"/>
          <p:cNvSpPr txBox="1">
            <a:spLocks noChangeArrowheads="1"/>
          </p:cNvSpPr>
          <p:nvPr/>
        </p:nvSpPr>
        <p:spPr bwMode="auto">
          <a:xfrm>
            <a:off x="609600" y="4840288"/>
            <a:ext cx="2743200" cy="2017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  <a:buFontTx/>
              <a:buChar char="•"/>
            </a:pPr>
            <a:r>
              <a:rPr lang="en-US" sz="1600"/>
              <a:t> </a:t>
            </a:r>
            <a:r>
              <a:rPr lang="en-US"/>
              <a:t>sosial-budaya</a:t>
            </a:r>
          </a:p>
          <a:p>
            <a:pPr algn="l">
              <a:spcBef>
                <a:spcPct val="50000"/>
              </a:spcBef>
              <a:buFontTx/>
              <a:buChar char="•"/>
            </a:pPr>
            <a:r>
              <a:rPr lang="en-US"/>
              <a:t> Ekonomi</a:t>
            </a:r>
          </a:p>
          <a:p>
            <a:pPr algn="l">
              <a:spcBef>
                <a:spcPct val="50000"/>
              </a:spcBef>
              <a:buFontTx/>
              <a:buChar char="•"/>
            </a:pPr>
            <a:r>
              <a:rPr lang="en-US"/>
              <a:t> Teknologi</a:t>
            </a:r>
          </a:p>
          <a:p>
            <a:pPr algn="l">
              <a:spcBef>
                <a:spcPct val="50000"/>
              </a:spcBef>
              <a:buFontTx/>
              <a:buChar char="•"/>
            </a:pPr>
            <a:r>
              <a:rPr lang="en-US"/>
              <a:t> politik-Hukum</a:t>
            </a:r>
          </a:p>
          <a:p>
            <a:pPr algn="l">
              <a:spcBef>
                <a:spcPct val="50000"/>
              </a:spcBef>
              <a:buFontTx/>
              <a:buChar char="•"/>
            </a:pPr>
            <a:r>
              <a:rPr lang="en-US"/>
              <a:t> Internasional</a:t>
            </a:r>
          </a:p>
        </p:txBody>
      </p:sp>
      <p:sp>
        <p:nvSpPr>
          <p:cNvPr id="16392" name="Text Box 8"/>
          <p:cNvSpPr txBox="1">
            <a:spLocks noChangeArrowheads="1"/>
          </p:cNvSpPr>
          <p:nvPr/>
        </p:nvSpPr>
        <p:spPr bwMode="auto">
          <a:xfrm>
            <a:off x="5791200" y="4876804"/>
            <a:ext cx="2743200" cy="1604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  <a:buFontTx/>
              <a:buChar char="•"/>
            </a:pPr>
            <a:r>
              <a:rPr lang="en-US"/>
              <a:t> Pesaing</a:t>
            </a:r>
          </a:p>
          <a:p>
            <a:pPr algn="l">
              <a:spcBef>
                <a:spcPct val="50000"/>
              </a:spcBef>
              <a:buFontTx/>
              <a:buChar char="•"/>
            </a:pPr>
            <a:r>
              <a:rPr lang="en-US"/>
              <a:t> Pemasok</a:t>
            </a:r>
          </a:p>
          <a:p>
            <a:pPr algn="l">
              <a:spcBef>
                <a:spcPct val="50000"/>
              </a:spcBef>
              <a:buFontTx/>
              <a:buChar char="•"/>
            </a:pPr>
            <a:r>
              <a:rPr lang="en-US"/>
              <a:t> Pelanggan</a:t>
            </a:r>
          </a:p>
          <a:p>
            <a:pPr algn="l">
              <a:spcBef>
                <a:spcPct val="50000"/>
              </a:spcBef>
              <a:buFontTx/>
              <a:buChar char="•"/>
            </a:pPr>
            <a:r>
              <a:rPr lang="en-US"/>
              <a:t> Pasar Tenaga Kerja</a:t>
            </a:r>
          </a:p>
        </p:txBody>
      </p:sp>
      <p:sp>
        <p:nvSpPr>
          <p:cNvPr id="16393" name="AutoShape 9"/>
          <p:cNvSpPr>
            <a:spLocks noChangeArrowheads="1"/>
          </p:cNvSpPr>
          <p:nvPr/>
        </p:nvSpPr>
        <p:spPr bwMode="auto">
          <a:xfrm>
            <a:off x="1219200" y="4419600"/>
            <a:ext cx="533400" cy="533400"/>
          </a:xfrm>
          <a:prstGeom prst="downArrow">
            <a:avLst>
              <a:gd name="adj1" fmla="val 50000"/>
              <a:gd name="adj2" fmla="val 25000"/>
            </a:avLst>
          </a:prstGeom>
          <a:solidFill>
            <a:srgbClr val="0000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none" anchor="ctr"/>
          <a:lstStyle/>
          <a:p>
            <a:endParaRPr lang="en-US"/>
          </a:p>
        </p:txBody>
      </p:sp>
      <p:sp>
        <p:nvSpPr>
          <p:cNvPr id="16394" name="AutoShape 10"/>
          <p:cNvSpPr>
            <a:spLocks noChangeArrowheads="1"/>
          </p:cNvSpPr>
          <p:nvPr/>
        </p:nvSpPr>
        <p:spPr bwMode="auto">
          <a:xfrm>
            <a:off x="6324600" y="4419600"/>
            <a:ext cx="533400" cy="533400"/>
          </a:xfrm>
          <a:prstGeom prst="downArrow">
            <a:avLst>
              <a:gd name="adj1" fmla="val 50000"/>
              <a:gd name="adj2" fmla="val 25000"/>
            </a:avLst>
          </a:prstGeom>
          <a:solidFill>
            <a:srgbClr val="0000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none" anchor="ctr"/>
          <a:lstStyle/>
          <a:p>
            <a:endParaRPr lang="en-US"/>
          </a:p>
        </p:txBody>
      </p:sp>
      <p:sp>
        <p:nvSpPr>
          <p:cNvPr id="16395" name="Line 11"/>
          <p:cNvSpPr>
            <a:spLocks noChangeShapeType="1"/>
          </p:cNvSpPr>
          <p:nvPr/>
        </p:nvSpPr>
        <p:spPr bwMode="auto">
          <a:xfrm flipH="1">
            <a:off x="1981200" y="1981200"/>
            <a:ext cx="2438400" cy="76200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396" name="Line 12"/>
          <p:cNvSpPr>
            <a:spLocks noChangeShapeType="1"/>
          </p:cNvSpPr>
          <p:nvPr/>
        </p:nvSpPr>
        <p:spPr bwMode="auto">
          <a:xfrm>
            <a:off x="4419600" y="1981200"/>
            <a:ext cx="2209800" cy="76200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 spd="slow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163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63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1638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163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163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1639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1639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163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1638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1638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1638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163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1639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1639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1639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163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1639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2000" fill="hold"/>
                                        <p:tgtEl>
                                          <p:spTgt spid="1639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2000" fill="hold"/>
                                        <p:tgtEl>
                                          <p:spTgt spid="1639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2000"/>
                                        <p:tgtEl>
                                          <p:spTgt spid="163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2000" fill="hold"/>
                                        <p:tgtEl>
                                          <p:spTgt spid="163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2000" fill="hold"/>
                                        <p:tgtEl>
                                          <p:spTgt spid="163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2000" fill="hold"/>
                                        <p:tgtEl>
                                          <p:spTgt spid="1639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2000"/>
                                        <p:tgtEl>
                                          <p:spTgt spid="163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2000" fill="hold"/>
                                        <p:tgtEl>
                                          <p:spTgt spid="163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2000" fill="hold"/>
                                        <p:tgtEl>
                                          <p:spTgt spid="163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2000" fill="hold"/>
                                        <p:tgtEl>
                                          <p:spTgt spid="1639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2000"/>
                                        <p:tgtEl>
                                          <p:spTgt spid="163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2000" fill="hold"/>
                                        <p:tgtEl>
                                          <p:spTgt spid="163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2000" fill="hold"/>
                                        <p:tgtEl>
                                          <p:spTgt spid="163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2000" fill="hold"/>
                                        <p:tgtEl>
                                          <p:spTgt spid="1639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2000"/>
                                        <p:tgtEl>
                                          <p:spTgt spid="163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2000" fill="hold"/>
                                        <p:tgtEl>
                                          <p:spTgt spid="163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2000" fill="hold"/>
                                        <p:tgtEl>
                                          <p:spTgt spid="163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2000" fill="hold"/>
                                        <p:tgtEl>
                                          <p:spTgt spid="1639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2000"/>
                                        <p:tgtEl>
                                          <p:spTgt spid="163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8" grpId="0" animBg="1"/>
      <p:bldP spid="16389" grpId="0" animBg="1"/>
      <p:bldP spid="16390" grpId="0" animBg="1"/>
      <p:bldP spid="16391" grpId="0"/>
      <p:bldP spid="16392" grpId="0"/>
      <p:bldP spid="16393" grpId="0" animBg="1"/>
      <p:bldP spid="16394" grpId="0" animBg="1"/>
      <p:bldP spid="16395" grpId="0" animBg="1"/>
      <p:bldP spid="1639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>
                <a:solidFill>
                  <a:srgbClr val="0000FF"/>
                </a:solidFill>
              </a:rPr>
              <a:t>Lingkungan Internal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762000" y="1676400"/>
            <a:ext cx="7239000" cy="990600"/>
          </a:xfrm>
          <a:noFill/>
          <a:ln w="5715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>
              <a:buFont typeface="Wingdings" pitchFamily="2" charset="2"/>
              <a:buNone/>
            </a:pPr>
            <a:r>
              <a:rPr lang="en-US" sz="1800">
                <a:solidFill>
                  <a:srgbClr val="0000FF"/>
                </a:solidFill>
              </a:rPr>
              <a:t>	</a:t>
            </a:r>
            <a:r>
              <a:rPr lang="en-US" sz="2000">
                <a:solidFill>
                  <a:srgbClr val="0000FF"/>
                </a:solidFill>
              </a:rPr>
              <a:t>Suatu organisasi yang terdiri dari kondisi </a:t>
            </a:r>
          </a:p>
          <a:p>
            <a:pPr algn="ctr">
              <a:buFont typeface="Wingdings" pitchFamily="2" charset="2"/>
              <a:buNone/>
            </a:pPr>
            <a:r>
              <a:rPr lang="en-US" sz="2000">
                <a:solidFill>
                  <a:srgbClr val="0000FF"/>
                </a:solidFill>
              </a:rPr>
              <a:t>dan kekuatan yang berada didalam organisasi</a:t>
            </a:r>
          </a:p>
        </p:txBody>
      </p:sp>
      <p:sp>
        <p:nvSpPr>
          <p:cNvPr id="17412" name="Text Box 4"/>
          <p:cNvSpPr txBox="1">
            <a:spLocks noChangeArrowheads="1"/>
          </p:cNvSpPr>
          <p:nvPr/>
        </p:nvSpPr>
        <p:spPr bwMode="auto">
          <a:xfrm>
            <a:off x="2819400" y="3581404"/>
            <a:ext cx="2667000" cy="2225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  <a:buFont typeface="Wingdings" pitchFamily="2" charset="2"/>
              <a:buChar char="§"/>
            </a:pPr>
            <a:r>
              <a:rPr lang="en-US" sz="2000">
                <a:solidFill>
                  <a:srgbClr val="0000FF"/>
                </a:solidFill>
              </a:rPr>
              <a:t>Karyawan</a:t>
            </a:r>
          </a:p>
          <a:p>
            <a:pPr algn="l">
              <a:spcBef>
                <a:spcPct val="50000"/>
              </a:spcBef>
              <a:buFont typeface="Wingdings" pitchFamily="2" charset="2"/>
              <a:buChar char="§"/>
            </a:pPr>
            <a:r>
              <a:rPr lang="en-US" sz="2000">
                <a:solidFill>
                  <a:srgbClr val="0000FF"/>
                </a:solidFill>
              </a:rPr>
              <a:t>Manajemen</a:t>
            </a:r>
          </a:p>
          <a:p>
            <a:pPr algn="l">
              <a:spcBef>
                <a:spcPct val="50000"/>
              </a:spcBef>
              <a:buFont typeface="Wingdings" pitchFamily="2" charset="2"/>
              <a:buChar char="§"/>
            </a:pPr>
            <a:r>
              <a:rPr lang="en-US" sz="2000">
                <a:solidFill>
                  <a:srgbClr val="0000FF"/>
                </a:solidFill>
              </a:rPr>
              <a:t>Budaya Perusahaan</a:t>
            </a:r>
          </a:p>
          <a:p>
            <a:pPr algn="l">
              <a:spcBef>
                <a:spcPct val="50000"/>
              </a:spcBef>
              <a:buFont typeface="Wingdings" pitchFamily="2" charset="2"/>
              <a:buChar char="§"/>
            </a:pPr>
            <a:r>
              <a:rPr lang="en-US" sz="2000">
                <a:solidFill>
                  <a:srgbClr val="0000FF"/>
                </a:solidFill>
              </a:rPr>
              <a:t>Pemilik</a:t>
            </a:r>
          </a:p>
          <a:p>
            <a:pPr algn="l">
              <a:spcBef>
                <a:spcPct val="50000"/>
              </a:spcBef>
            </a:pPr>
            <a:endParaRPr lang="en-US" sz="2000">
              <a:solidFill>
                <a:srgbClr val="0000FF"/>
              </a:solidFill>
            </a:endParaRPr>
          </a:p>
        </p:txBody>
      </p:sp>
      <p:sp>
        <p:nvSpPr>
          <p:cNvPr id="17413" name="AutoShape 5"/>
          <p:cNvSpPr>
            <a:spLocks noChangeArrowheads="1"/>
          </p:cNvSpPr>
          <p:nvPr/>
        </p:nvSpPr>
        <p:spPr bwMode="auto">
          <a:xfrm>
            <a:off x="3581400" y="2819400"/>
            <a:ext cx="533400" cy="685800"/>
          </a:xfrm>
          <a:prstGeom prst="downArrow">
            <a:avLst>
              <a:gd name="adj1" fmla="val 50000"/>
              <a:gd name="adj2" fmla="val 32143"/>
            </a:avLst>
          </a:prstGeom>
          <a:solidFill>
            <a:srgbClr val="0000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none" anchor="ctr"/>
          <a:lstStyle/>
          <a:p>
            <a:endParaRPr lang="en-US"/>
          </a:p>
        </p:txBody>
      </p:sp>
      <p:pic>
        <p:nvPicPr>
          <p:cNvPr id="17414" name="Picture 6" descr="MCj01106970000[1]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943600" y="3419479"/>
            <a:ext cx="2825750" cy="29940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 spd="slow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0" dur="2000"/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5" dur="2000"/>
                                        <p:tgtEl>
                                          <p:spTgt spid="174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9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0" fill="hold"/>
                                        <p:tgtEl>
                                          <p:spTgt spid="174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0" fill="hold"/>
                                        <p:tgtEl>
                                          <p:spTgt spid="174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2" grpId="0"/>
      <p:bldP spid="1741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712790" y="384175"/>
            <a:ext cx="7215187" cy="1371600"/>
          </a:xfrm>
        </p:spPr>
        <p:txBody>
          <a:bodyPr/>
          <a:lstStyle/>
          <a:p>
            <a:r>
              <a:rPr lang="en-US" sz="3600">
                <a:solidFill>
                  <a:srgbClr val="0000FF"/>
                </a:solidFill>
              </a:rPr>
              <a:t>Lingkungan Organisasi</a:t>
            </a:r>
          </a:p>
        </p:txBody>
      </p:sp>
      <p:sp>
        <p:nvSpPr>
          <p:cNvPr id="19459" name="Oval 3"/>
          <p:cNvSpPr>
            <a:spLocks noChangeArrowheads="1"/>
          </p:cNvSpPr>
          <p:nvPr/>
        </p:nvSpPr>
        <p:spPr bwMode="auto">
          <a:xfrm>
            <a:off x="2667002" y="2819400"/>
            <a:ext cx="2773363" cy="2195513"/>
          </a:xfrm>
          <a:prstGeom prst="ellipse">
            <a:avLst/>
          </a:pr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460" name="Oval 4"/>
          <p:cNvSpPr>
            <a:spLocks noChangeArrowheads="1"/>
          </p:cNvSpPr>
          <p:nvPr/>
        </p:nvSpPr>
        <p:spPr bwMode="auto">
          <a:xfrm>
            <a:off x="1676402" y="1828801"/>
            <a:ext cx="4594225" cy="4124325"/>
          </a:xfrm>
          <a:prstGeom prst="ellipse">
            <a:avLst/>
          </a:prstGeom>
          <a:solidFill>
            <a:srgbClr val="339966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461" name="Oval 5"/>
          <p:cNvSpPr>
            <a:spLocks noChangeArrowheads="1"/>
          </p:cNvSpPr>
          <p:nvPr/>
        </p:nvSpPr>
        <p:spPr bwMode="auto">
          <a:xfrm>
            <a:off x="2667002" y="2743200"/>
            <a:ext cx="2665413" cy="2490788"/>
          </a:xfrm>
          <a:prstGeom prst="ellipse">
            <a:avLst/>
          </a:pr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462" name="Oval 6"/>
          <p:cNvSpPr>
            <a:spLocks noChangeArrowheads="1"/>
          </p:cNvSpPr>
          <p:nvPr/>
        </p:nvSpPr>
        <p:spPr bwMode="auto">
          <a:xfrm>
            <a:off x="2667002" y="2743200"/>
            <a:ext cx="2676525" cy="2438400"/>
          </a:xfrm>
          <a:prstGeom prst="ellipse">
            <a:avLst/>
          </a:prstGeom>
          <a:solidFill>
            <a:srgbClr val="99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463" name="Line 7"/>
          <p:cNvSpPr>
            <a:spLocks noChangeShapeType="1"/>
          </p:cNvSpPr>
          <p:nvPr/>
        </p:nvSpPr>
        <p:spPr bwMode="auto">
          <a:xfrm>
            <a:off x="3962400" y="5181600"/>
            <a:ext cx="26988" cy="750888"/>
          </a:xfrm>
          <a:prstGeom prst="line">
            <a:avLst/>
          </a:prstGeom>
          <a:noFill/>
          <a:ln w="76200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64" name="Line 8"/>
          <p:cNvSpPr>
            <a:spLocks noChangeShapeType="1"/>
          </p:cNvSpPr>
          <p:nvPr/>
        </p:nvSpPr>
        <p:spPr bwMode="auto">
          <a:xfrm>
            <a:off x="5181600" y="4495800"/>
            <a:ext cx="838200" cy="304800"/>
          </a:xfrm>
          <a:prstGeom prst="line">
            <a:avLst/>
          </a:prstGeom>
          <a:noFill/>
          <a:ln w="76200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65" name="Line 9"/>
          <p:cNvSpPr>
            <a:spLocks noChangeShapeType="1"/>
          </p:cNvSpPr>
          <p:nvPr/>
        </p:nvSpPr>
        <p:spPr bwMode="auto">
          <a:xfrm flipV="1">
            <a:off x="4800600" y="2286000"/>
            <a:ext cx="609600" cy="649288"/>
          </a:xfrm>
          <a:prstGeom prst="line">
            <a:avLst/>
          </a:prstGeom>
          <a:noFill/>
          <a:ln w="76200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66" name="Line 10"/>
          <p:cNvSpPr>
            <a:spLocks noChangeShapeType="1"/>
          </p:cNvSpPr>
          <p:nvPr/>
        </p:nvSpPr>
        <p:spPr bwMode="auto">
          <a:xfrm flipV="1">
            <a:off x="1752600" y="4191000"/>
            <a:ext cx="909638" cy="228600"/>
          </a:xfrm>
          <a:prstGeom prst="line">
            <a:avLst/>
          </a:prstGeom>
          <a:noFill/>
          <a:ln w="76200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67" name="Line 11"/>
          <p:cNvSpPr>
            <a:spLocks noChangeShapeType="1"/>
          </p:cNvSpPr>
          <p:nvPr/>
        </p:nvSpPr>
        <p:spPr bwMode="auto">
          <a:xfrm>
            <a:off x="2743200" y="2209800"/>
            <a:ext cx="457200" cy="762000"/>
          </a:xfrm>
          <a:prstGeom prst="line">
            <a:avLst/>
          </a:prstGeom>
          <a:noFill/>
          <a:ln w="76200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78" name="Text Box 22"/>
          <p:cNvSpPr txBox="1">
            <a:spLocks noChangeArrowheads="1"/>
          </p:cNvSpPr>
          <p:nvPr/>
        </p:nvSpPr>
        <p:spPr bwMode="auto">
          <a:xfrm>
            <a:off x="6400800" y="5638804"/>
            <a:ext cx="1727200" cy="792163"/>
          </a:xfrm>
          <a:prstGeom prst="rect">
            <a:avLst/>
          </a:prstGeom>
          <a:solidFill>
            <a:schemeClr val="folHlink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chemeClr val="bg1"/>
                </a:solidFill>
              </a:rPr>
              <a:t>Lingkungan</a:t>
            </a:r>
          </a:p>
          <a:p>
            <a:pPr>
              <a:spcBef>
                <a:spcPct val="50000"/>
              </a:spcBef>
            </a:pPr>
            <a:r>
              <a:rPr lang="en-US" b="1">
                <a:solidFill>
                  <a:schemeClr val="bg1"/>
                </a:solidFill>
              </a:rPr>
              <a:t>Internal</a:t>
            </a:r>
          </a:p>
        </p:txBody>
      </p:sp>
      <p:sp>
        <p:nvSpPr>
          <p:cNvPr id="19480" name="Text Box 24"/>
          <p:cNvSpPr txBox="1">
            <a:spLocks noChangeArrowheads="1"/>
          </p:cNvSpPr>
          <p:nvPr/>
        </p:nvSpPr>
        <p:spPr bwMode="auto">
          <a:xfrm rot="5400000">
            <a:off x="4215608" y="3753921"/>
            <a:ext cx="1476375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b="1"/>
              <a:t>Pesaing</a:t>
            </a:r>
          </a:p>
        </p:txBody>
      </p:sp>
      <p:sp>
        <p:nvSpPr>
          <p:cNvPr id="19481" name="Text Box 25"/>
          <p:cNvSpPr txBox="1">
            <a:spLocks noChangeArrowheads="1"/>
          </p:cNvSpPr>
          <p:nvPr/>
        </p:nvSpPr>
        <p:spPr bwMode="auto">
          <a:xfrm>
            <a:off x="3362327" y="2882904"/>
            <a:ext cx="151447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b="1"/>
              <a:t>Konsumen</a:t>
            </a:r>
          </a:p>
        </p:txBody>
      </p:sp>
      <p:sp>
        <p:nvSpPr>
          <p:cNvPr id="19482" name="Text Box 26"/>
          <p:cNvSpPr txBox="1">
            <a:spLocks noChangeArrowheads="1"/>
          </p:cNvSpPr>
          <p:nvPr/>
        </p:nvSpPr>
        <p:spPr bwMode="auto">
          <a:xfrm rot="16200000">
            <a:off x="2142331" y="3800269"/>
            <a:ext cx="1843088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1600" b="1"/>
              <a:t>Psr.Tenaga Kerja</a:t>
            </a:r>
          </a:p>
        </p:txBody>
      </p:sp>
      <p:sp>
        <p:nvSpPr>
          <p:cNvPr id="19483" name="Text Box 27"/>
          <p:cNvSpPr txBox="1">
            <a:spLocks noChangeArrowheads="1"/>
          </p:cNvSpPr>
          <p:nvPr/>
        </p:nvSpPr>
        <p:spPr bwMode="auto">
          <a:xfrm rot="2538614">
            <a:off x="1841502" y="4899029"/>
            <a:ext cx="1774825" cy="7794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b="1"/>
              <a:t>Politik-Hukum</a:t>
            </a:r>
          </a:p>
          <a:p>
            <a:pPr algn="l">
              <a:spcBef>
                <a:spcPct val="50000"/>
              </a:spcBef>
            </a:pPr>
            <a:endParaRPr lang="en-US" b="1"/>
          </a:p>
        </p:txBody>
      </p:sp>
      <p:sp>
        <p:nvSpPr>
          <p:cNvPr id="19484" name="Text Box 28"/>
          <p:cNvSpPr txBox="1">
            <a:spLocks noChangeArrowheads="1"/>
          </p:cNvSpPr>
          <p:nvPr/>
        </p:nvSpPr>
        <p:spPr bwMode="auto">
          <a:xfrm rot="-2360362">
            <a:off x="4391027" y="5060954"/>
            <a:ext cx="1290638" cy="739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1700" b="1"/>
              <a:t>Ekonomi</a:t>
            </a:r>
          </a:p>
          <a:p>
            <a:pPr algn="l">
              <a:spcBef>
                <a:spcPct val="50000"/>
              </a:spcBef>
            </a:pPr>
            <a:endParaRPr lang="en-US" sz="1700" b="1"/>
          </a:p>
        </p:txBody>
      </p:sp>
      <p:sp>
        <p:nvSpPr>
          <p:cNvPr id="19486" name="Text Box 30"/>
          <p:cNvSpPr txBox="1">
            <a:spLocks noChangeArrowheads="1"/>
          </p:cNvSpPr>
          <p:nvPr/>
        </p:nvSpPr>
        <p:spPr bwMode="auto">
          <a:xfrm rot="4867527">
            <a:off x="4643439" y="3432211"/>
            <a:ext cx="1731963" cy="3539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1700"/>
              <a:t>Sosial-budaya</a:t>
            </a:r>
          </a:p>
        </p:txBody>
      </p:sp>
      <p:sp>
        <p:nvSpPr>
          <p:cNvPr id="19487" name="Text Box 31"/>
          <p:cNvSpPr txBox="1">
            <a:spLocks noChangeArrowheads="1"/>
          </p:cNvSpPr>
          <p:nvPr/>
        </p:nvSpPr>
        <p:spPr bwMode="auto">
          <a:xfrm rot="-4425312">
            <a:off x="1631157" y="3018909"/>
            <a:ext cx="1524000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/>
              <a:t>Internasional</a:t>
            </a:r>
          </a:p>
        </p:txBody>
      </p:sp>
      <p:sp>
        <p:nvSpPr>
          <p:cNvPr id="19488" name="Text Box 32"/>
          <p:cNvSpPr txBox="1">
            <a:spLocks noChangeArrowheads="1"/>
          </p:cNvSpPr>
          <p:nvPr/>
        </p:nvSpPr>
        <p:spPr bwMode="auto">
          <a:xfrm>
            <a:off x="6705602" y="2600329"/>
            <a:ext cx="2259013" cy="792163"/>
          </a:xfrm>
          <a:prstGeom prst="rect">
            <a:avLst/>
          </a:prstGeom>
          <a:solidFill>
            <a:schemeClr val="folHlink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chemeClr val="bg1"/>
                </a:solidFill>
              </a:rPr>
              <a:t>Lingkungan</a:t>
            </a:r>
          </a:p>
          <a:p>
            <a:pPr>
              <a:spcBef>
                <a:spcPct val="50000"/>
              </a:spcBef>
            </a:pPr>
            <a:r>
              <a:rPr lang="en-US" b="1">
                <a:solidFill>
                  <a:schemeClr val="bg1"/>
                </a:solidFill>
              </a:rPr>
              <a:t>Umum</a:t>
            </a:r>
          </a:p>
        </p:txBody>
      </p:sp>
      <p:sp>
        <p:nvSpPr>
          <p:cNvPr id="19489" name="Text Box 33"/>
          <p:cNvSpPr txBox="1">
            <a:spLocks noChangeArrowheads="1"/>
          </p:cNvSpPr>
          <p:nvPr/>
        </p:nvSpPr>
        <p:spPr bwMode="auto">
          <a:xfrm>
            <a:off x="6911975" y="3968754"/>
            <a:ext cx="2057400" cy="792163"/>
          </a:xfrm>
          <a:prstGeom prst="rect">
            <a:avLst/>
          </a:prstGeom>
          <a:solidFill>
            <a:schemeClr val="folHlink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chemeClr val="bg1"/>
                </a:solidFill>
              </a:rPr>
              <a:t>Lingkungan</a:t>
            </a:r>
          </a:p>
          <a:p>
            <a:pPr>
              <a:spcBef>
                <a:spcPct val="50000"/>
              </a:spcBef>
            </a:pPr>
            <a:r>
              <a:rPr lang="en-US" b="1">
                <a:solidFill>
                  <a:schemeClr val="bg1"/>
                </a:solidFill>
              </a:rPr>
              <a:t>Tugas</a:t>
            </a:r>
          </a:p>
        </p:txBody>
      </p:sp>
      <p:sp>
        <p:nvSpPr>
          <p:cNvPr id="19490" name="Text Box 34"/>
          <p:cNvSpPr txBox="1">
            <a:spLocks noChangeArrowheads="1"/>
          </p:cNvSpPr>
          <p:nvPr/>
        </p:nvSpPr>
        <p:spPr bwMode="auto">
          <a:xfrm>
            <a:off x="3276600" y="2209804"/>
            <a:ext cx="18288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 eaLnBrk="0" hangingPunct="0">
              <a:spcBef>
                <a:spcPct val="50000"/>
              </a:spcBef>
            </a:pPr>
            <a:r>
              <a:rPr lang="en-US" sz="2000"/>
              <a:t>Teknologi</a:t>
            </a:r>
          </a:p>
        </p:txBody>
      </p:sp>
      <p:sp>
        <p:nvSpPr>
          <p:cNvPr id="19491" name="Text Box 35"/>
          <p:cNvSpPr txBox="1">
            <a:spLocks noChangeArrowheads="1"/>
          </p:cNvSpPr>
          <p:nvPr/>
        </p:nvSpPr>
        <p:spPr bwMode="auto">
          <a:xfrm>
            <a:off x="3352802" y="4572004"/>
            <a:ext cx="13684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b="1"/>
              <a:t>Pemasok</a:t>
            </a:r>
          </a:p>
        </p:txBody>
      </p:sp>
      <p:sp>
        <p:nvSpPr>
          <p:cNvPr id="19492" name="Line 36"/>
          <p:cNvSpPr>
            <a:spLocks noChangeShapeType="1"/>
          </p:cNvSpPr>
          <p:nvPr/>
        </p:nvSpPr>
        <p:spPr bwMode="auto">
          <a:xfrm flipH="1">
            <a:off x="5715000" y="2895600"/>
            <a:ext cx="990600" cy="0"/>
          </a:xfrm>
          <a:prstGeom prst="line">
            <a:avLst/>
          </a:prstGeom>
          <a:noFill/>
          <a:ln w="38100">
            <a:solidFill>
              <a:srgbClr val="11110B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93" name="Line 37"/>
          <p:cNvSpPr>
            <a:spLocks noChangeShapeType="1"/>
          </p:cNvSpPr>
          <p:nvPr/>
        </p:nvSpPr>
        <p:spPr bwMode="auto">
          <a:xfrm flipH="1" flipV="1">
            <a:off x="5105400" y="4267200"/>
            <a:ext cx="1752600" cy="76200"/>
          </a:xfrm>
          <a:prstGeom prst="line">
            <a:avLst/>
          </a:prstGeom>
          <a:noFill/>
          <a:ln w="38100">
            <a:solidFill>
              <a:srgbClr val="11110B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94" name="Line 38"/>
          <p:cNvSpPr>
            <a:spLocks noChangeShapeType="1"/>
          </p:cNvSpPr>
          <p:nvPr/>
        </p:nvSpPr>
        <p:spPr bwMode="auto">
          <a:xfrm>
            <a:off x="7200900" y="5624513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96" name="AutoShape 40"/>
          <p:cNvSpPr>
            <a:spLocks noChangeArrowheads="1"/>
          </p:cNvSpPr>
          <p:nvPr/>
        </p:nvSpPr>
        <p:spPr bwMode="auto">
          <a:xfrm>
            <a:off x="3124200" y="3124200"/>
            <a:ext cx="1905000" cy="1524000"/>
          </a:xfrm>
          <a:prstGeom prst="triangle">
            <a:avLst>
              <a:gd name="adj" fmla="val 50000"/>
            </a:avLst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476" name="Text Box 20"/>
          <p:cNvSpPr txBox="1">
            <a:spLocks noChangeArrowheads="1"/>
          </p:cNvSpPr>
          <p:nvPr/>
        </p:nvSpPr>
        <p:spPr bwMode="auto">
          <a:xfrm rot="-3337611">
            <a:off x="3086100" y="3846614"/>
            <a:ext cx="1295400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1400" b="1">
                <a:solidFill>
                  <a:schemeClr val="bg1"/>
                </a:solidFill>
              </a:rPr>
              <a:t>Employees</a:t>
            </a:r>
          </a:p>
        </p:txBody>
      </p:sp>
      <p:sp>
        <p:nvSpPr>
          <p:cNvPr id="19475" name="Text Box 19"/>
          <p:cNvSpPr txBox="1">
            <a:spLocks noChangeArrowheads="1"/>
          </p:cNvSpPr>
          <p:nvPr/>
        </p:nvSpPr>
        <p:spPr bwMode="auto">
          <a:xfrm>
            <a:off x="3429000" y="4267200"/>
            <a:ext cx="1439863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1">
                <a:solidFill>
                  <a:schemeClr val="bg1"/>
                </a:solidFill>
              </a:rPr>
              <a:t>Management</a:t>
            </a:r>
          </a:p>
        </p:txBody>
      </p:sp>
      <p:sp>
        <p:nvSpPr>
          <p:cNvPr id="19477" name="Text Box 21"/>
          <p:cNvSpPr txBox="1">
            <a:spLocks noChangeArrowheads="1"/>
          </p:cNvSpPr>
          <p:nvPr/>
        </p:nvSpPr>
        <p:spPr bwMode="auto">
          <a:xfrm rot="3165141">
            <a:off x="3925095" y="3693420"/>
            <a:ext cx="836613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1400" b="1">
                <a:solidFill>
                  <a:schemeClr val="bg1"/>
                </a:solidFill>
              </a:rPr>
              <a:t>Culture</a:t>
            </a:r>
          </a:p>
        </p:txBody>
      </p:sp>
      <p:sp>
        <p:nvSpPr>
          <p:cNvPr id="19495" name="Line 39"/>
          <p:cNvSpPr>
            <a:spLocks noChangeShapeType="1"/>
          </p:cNvSpPr>
          <p:nvPr/>
        </p:nvSpPr>
        <p:spPr bwMode="auto">
          <a:xfrm flipH="1" flipV="1">
            <a:off x="4800600" y="4495800"/>
            <a:ext cx="1600200" cy="1295400"/>
          </a:xfrm>
          <a:prstGeom prst="line">
            <a:avLst/>
          </a:prstGeom>
          <a:noFill/>
          <a:ln w="38100">
            <a:solidFill>
              <a:srgbClr val="11110B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 spd="slow">
    <p:wheel spokes="8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Lingkungan</a:t>
            </a:r>
            <a:r>
              <a:rPr lang="en-US" dirty="0"/>
              <a:t> Internal </a:t>
            </a:r>
            <a:r>
              <a:rPr lang="en-US" dirty="0" err="1"/>
              <a:t>Organisasi</a:t>
            </a:r>
            <a:endParaRPr lang="en-US" dirty="0"/>
          </a:p>
        </p:txBody>
      </p:sp>
      <p:sp>
        <p:nvSpPr>
          <p:cNvPr id="4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80000"/>
              </a:lnSpc>
              <a:defRPr/>
            </a:pPr>
            <a:r>
              <a:rPr lang="en-US" sz="2000" dirty="0" err="1" smtClean="0">
                <a:solidFill>
                  <a:srgbClr val="11110B"/>
                </a:solidFill>
              </a:rPr>
              <a:t>Pemilik</a:t>
            </a:r>
            <a:endParaRPr lang="en-US" sz="2000" dirty="0" smtClean="0">
              <a:solidFill>
                <a:srgbClr val="11110B"/>
              </a:solidFill>
            </a:endParaRPr>
          </a:p>
          <a:p>
            <a:pPr>
              <a:lnSpc>
                <a:spcPct val="80000"/>
              </a:lnSpc>
              <a:buFont typeface="Monotype Sorts" charset="2"/>
              <a:buNone/>
              <a:defRPr/>
            </a:pPr>
            <a:r>
              <a:rPr lang="en-US" sz="1600" dirty="0" smtClean="0">
                <a:solidFill>
                  <a:srgbClr val="11110B"/>
                </a:solidFill>
              </a:rPr>
              <a:t>	</a:t>
            </a:r>
            <a:r>
              <a:rPr lang="en-US" sz="1600" b="0" dirty="0" err="1" smtClean="0">
                <a:solidFill>
                  <a:srgbClr val="11110B"/>
                </a:solidFill>
              </a:rPr>
              <a:t>adalah</a:t>
            </a:r>
            <a:r>
              <a:rPr lang="en-US" sz="1600" b="0" dirty="0" smtClean="0">
                <a:solidFill>
                  <a:srgbClr val="11110B"/>
                </a:solidFill>
              </a:rPr>
              <a:t> </a:t>
            </a:r>
            <a:r>
              <a:rPr lang="en-US" sz="1600" b="0" dirty="0" err="1" smtClean="0">
                <a:solidFill>
                  <a:srgbClr val="11110B"/>
                </a:solidFill>
              </a:rPr>
              <a:t>mereka</a:t>
            </a:r>
            <a:r>
              <a:rPr lang="en-US" sz="1600" b="0" dirty="0" smtClean="0">
                <a:solidFill>
                  <a:srgbClr val="11110B"/>
                </a:solidFill>
              </a:rPr>
              <a:t> yang </a:t>
            </a:r>
            <a:r>
              <a:rPr lang="en-US" sz="1600" b="0" dirty="0" err="1" smtClean="0">
                <a:solidFill>
                  <a:srgbClr val="11110B"/>
                </a:solidFill>
              </a:rPr>
              <a:t>secara</a:t>
            </a:r>
            <a:r>
              <a:rPr lang="en-US" sz="1600" b="0" dirty="0" smtClean="0">
                <a:solidFill>
                  <a:srgbClr val="11110B"/>
                </a:solidFill>
              </a:rPr>
              <a:t> </a:t>
            </a:r>
            <a:r>
              <a:rPr lang="en-US" sz="1600" b="0" dirty="0" err="1" smtClean="0">
                <a:solidFill>
                  <a:srgbClr val="11110B"/>
                </a:solidFill>
              </a:rPr>
              <a:t>historis</a:t>
            </a:r>
            <a:r>
              <a:rPr lang="en-US" sz="1600" b="0" dirty="0" smtClean="0">
                <a:solidFill>
                  <a:srgbClr val="11110B"/>
                </a:solidFill>
              </a:rPr>
              <a:t> </a:t>
            </a:r>
            <a:r>
              <a:rPr lang="en-US" sz="1600" b="0" dirty="0" err="1" smtClean="0">
                <a:solidFill>
                  <a:srgbClr val="11110B"/>
                </a:solidFill>
              </a:rPr>
              <a:t>maupun</a:t>
            </a:r>
            <a:r>
              <a:rPr lang="en-US" sz="1600" b="0" dirty="0" smtClean="0">
                <a:solidFill>
                  <a:srgbClr val="11110B"/>
                </a:solidFill>
              </a:rPr>
              <a:t> </a:t>
            </a:r>
            <a:r>
              <a:rPr lang="en-US" sz="1600" b="0" dirty="0" err="1" smtClean="0">
                <a:solidFill>
                  <a:srgbClr val="11110B"/>
                </a:solidFill>
              </a:rPr>
              <a:t>hukum</a:t>
            </a:r>
            <a:r>
              <a:rPr lang="en-US" sz="1600" b="0" dirty="0" smtClean="0">
                <a:solidFill>
                  <a:srgbClr val="11110B"/>
                </a:solidFill>
              </a:rPr>
              <a:t> </a:t>
            </a:r>
            <a:r>
              <a:rPr lang="en-US" sz="1600" b="0" dirty="0" err="1" smtClean="0">
                <a:solidFill>
                  <a:srgbClr val="11110B"/>
                </a:solidFill>
              </a:rPr>
              <a:t>dinyatakan</a:t>
            </a:r>
            <a:r>
              <a:rPr lang="en-US" sz="1600" b="0" dirty="0" smtClean="0">
                <a:solidFill>
                  <a:srgbClr val="11110B"/>
                </a:solidFill>
              </a:rPr>
              <a:t> </a:t>
            </a:r>
            <a:r>
              <a:rPr lang="en-US" sz="1600" b="0" dirty="0" err="1" smtClean="0">
                <a:solidFill>
                  <a:srgbClr val="11110B"/>
                </a:solidFill>
              </a:rPr>
              <a:t>sebagai</a:t>
            </a:r>
            <a:r>
              <a:rPr lang="en-US" sz="1600" b="0" dirty="0" smtClean="0">
                <a:solidFill>
                  <a:srgbClr val="11110B"/>
                </a:solidFill>
              </a:rPr>
              <a:t> </a:t>
            </a:r>
            <a:r>
              <a:rPr lang="en-US" sz="1600" b="0" dirty="0" err="1" smtClean="0">
                <a:solidFill>
                  <a:srgbClr val="11110B"/>
                </a:solidFill>
              </a:rPr>
              <a:t>pemilik</a:t>
            </a:r>
            <a:r>
              <a:rPr lang="en-US" sz="1600" b="0" dirty="0" smtClean="0">
                <a:solidFill>
                  <a:srgbClr val="11110B"/>
                </a:solidFill>
              </a:rPr>
              <a:t> </a:t>
            </a:r>
            <a:r>
              <a:rPr lang="en-US" sz="1600" b="0" dirty="0" err="1" smtClean="0">
                <a:solidFill>
                  <a:srgbClr val="11110B"/>
                </a:solidFill>
              </a:rPr>
              <a:t>akibat</a:t>
            </a:r>
            <a:r>
              <a:rPr lang="en-US" sz="1600" b="0" dirty="0" smtClean="0">
                <a:solidFill>
                  <a:srgbClr val="11110B"/>
                </a:solidFill>
              </a:rPr>
              <a:t> </a:t>
            </a:r>
            <a:r>
              <a:rPr lang="en-US" sz="1600" b="0" dirty="0" err="1" smtClean="0">
                <a:solidFill>
                  <a:srgbClr val="11110B"/>
                </a:solidFill>
              </a:rPr>
              <a:t>adanya</a:t>
            </a:r>
            <a:r>
              <a:rPr lang="en-US" sz="1600" b="0" dirty="0" smtClean="0">
                <a:solidFill>
                  <a:srgbClr val="11110B"/>
                </a:solidFill>
              </a:rPr>
              <a:t> </a:t>
            </a:r>
            <a:r>
              <a:rPr lang="en-US" sz="1600" b="0" dirty="0" err="1" smtClean="0">
                <a:solidFill>
                  <a:srgbClr val="11110B"/>
                </a:solidFill>
              </a:rPr>
              <a:t>penyertaan</a:t>
            </a:r>
            <a:r>
              <a:rPr lang="en-US" sz="1600" b="0" dirty="0" smtClean="0">
                <a:solidFill>
                  <a:srgbClr val="11110B"/>
                </a:solidFill>
              </a:rPr>
              <a:t> modal, ide </a:t>
            </a:r>
            <a:r>
              <a:rPr lang="en-US" sz="1600" b="0" dirty="0" err="1" smtClean="0">
                <a:solidFill>
                  <a:srgbClr val="11110B"/>
                </a:solidFill>
              </a:rPr>
              <a:t>ataupun</a:t>
            </a:r>
            <a:r>
              <a:rPr lang="en-US" sz="1600" b="0" dirty="0" smtClean="0">
                <a:solidFill>
                  <a:srgbClr val="11110B"/>
                </a:solidFill>
              </a:rPr>
              <a:t> </a:t>
            </a:r>
            <a:r>
              <a:rPr lang="en-US" sz="1600" b="0" dirty="0" err="1" smtClean="0">
                <a:solidFill>
                  <a:srgbClr val="11110B"/>
                </a:solidFill>
              </a:rPr>
              <a:t>berdasarkan</a:t>
            </a:r>
            <a:r>
              <a:rPr lang="en-US" sz="1600" b="0" dirty="0" smtClean="0">
                <a:solidFill>
                  <a:srgbClr val="11110B"/>
                </a:solidFill>
              </a:rPr>
              <a:t> </a:t>
            </a:r>
            <a:r>
              <a:rPr lang="en-US" sz="1600" b="0" dirty="0" err="1" smtClean="0">
                <a:solidFill>
                  <a:srgbClr val="11110B"/>
                </a:solidFill>
              </a:rPr>
              <a:t>ketentuan</a:t>
            </a:r>
            <a:r>
              <a:rPr lang="en-US" sz="1600" b="0" dirty="0" smtClean="0">
                <a:solidFill>
                  <a:srgbClr val="11110B"/>
                </a:solidFill>
              </a:rPr>
              <a:t> </a:t>
            </a:r>
            <a:r>
              <a:rPr lang="en-US" sz="1600" b="0" dirty="0" err="1" smtClean="0">
                <a:solidFill>
                  <a:srgbClr val="11110B"/>
                </a:solidFill>
              </a:rPr>
              <a:t>lainnya</a:t>
            </a:r>
            <a:r>
              <a:rPr lang="en-US" sz="1600" b="0" dirty="0" smtClean="0">
                <a:solidFill>
                  <a:srgbClr val="11110B"/>
                </a:solidFill>
              </a:rPr>
              <a:t> </a:t>
            </a:r>
            <a:r>
              <a:rPr lang="en-US" sz="1600" b="0" dirty="0" err="1" smtClean="0">
                <a:solidFill>
                  <a:srgbClr val="11110B"/>
                </a:solidFill>
              </a:rPr>
              <a:t>dinyatakan</a:t>
            </a:r>
            <a:r>
              <a:rPr lang="en-US" sz="1600" b="0" dirty="0" smtClean="0">
                <a:solidFill>
                  <a:srgbClr val="11110B"/>
                </a:solidFill>
              </a:rPr>
              <a:t> </a:t>
            </a:r>
            <a:r>
              <a:rPr lang="en-US" sz="1600" b="0" dirty="0" err="1" smtClean="0">
                <a:solidFill>
                  <a:srgbClr val="11110B"/>
                </a:solidFill>
              </a:rPr>
              <a:t>sebagai</a:t>
            </a:r>
            <a:r>
              <a:rPr lang="en-US" sz="1600" b="0" dirty="0" smtClean="0">
                <a:solidFill>
                  <a:srgbClr val="11110B"/>
                </a:solidFill>
              </a:rPr>
              <a:t> </a:t>
            </a:r>
            <a:r>
              <a:rPr lang="en-US" sz="1600" b="0" dirty="0" err="1" smtClean="0">
                <a:solidFill>
                  <a:srgbClr val="11110B"/>
                </a:solidFill>
              </a:rPr>
              <a:t>pemilik</a:t>
            </a:r>
            <a:r>
              <a:rPr lang="en-US" sz="1600" b="0" dirty="0" smtClean="0">
                <a:solidFill>
                  <a:srgbClr val="11110B"/>
                </a:solidFill>
              </a:rPr>
              <a:t> </a:t>
            </a:r>
            <a:r>
              <a:rPr lang="en-US" sz="1600" b="0" dirty="0" err="1" smtClean="0">
                <a:solidFill>
                  <a:srgbClr val="11110B"/>
                </a:solidFill>
              </a:rPr>
              <a:t>organisasi</a:t>
            </a:r>
            <a:r>
              <a:rPr lang="en-US" sz="1600" b="0" dirty="0" smtClean="0">
                <a:solidFill>
                  <a:srgbClr val="11110B"/>
                </a:solidFill>
              </a:rPr>
              <a:t>.</a:t>
            </a:r>
          </a:p>
          <a:p>
            <a:pPr>
              <a:lnSpc>
                <a:spcPct val="80000"/>
              </a:lnSpc>
              <a:buFont typeface="Monotype Sorts" charset="2"/>
              <a:buNone/>
              <a:defRPr/>
            </a:pPr>
            <a:endParaRPr lang="en-US" sz="1600" b="0" dirty="0" smtClean="0">
              <a:solidFill>
                <a:srgbClr val="11110B"/>
              </a:solidFill>
            </a:endParaRPr>
          </a:p>
          <a:p>
            <a:pPr>
              <a:lnSpc>
                <a:spcPct val="80000"/>
              </a:lnSpc>
              <a:defRPr/>
            </a:pPr>
            <a:r>
              <a:rPr lang="en-US" sz="2000" dirty="0" smtClean="0">
                <a:solidFill>
                  <a:srgbClr val="11110B"/>
                </a:solidFill>
              </a:rPr>
              <a:t>Tim </a:t>
            </a:r>
            <a:r>
              <a:rPr lang="en-US" sz="2000" dirty="0" err="1" smtClean="0">
                <a:solidFill>
                  <a:srgbClr val="11110B"/>
                </a:solidFill>
              </a:rPr>
              <a:t>Manajemen</a:t>
            </a:r>
            <a:endParaRPr lang="en-US" sz="2000" dirty="0" smtClean="0">
              <a:solidFill>
                <a:srgbClr val="11110B"/>
              </a:solidFill>
            </a:endParaRPr>
          </a:p>
          <a:p>
            <a:pPr>
              <a:lnSpc>
                <a:spcPct val="80000"/>
              </a:lnSpc>
              <a:buFont typeface="Monotype Sorts" charset="2"/>
              <a:buNone/>
              <a:defRPr/>
            </a:pPr>
            <a:r>
              <a:rPr lang="en-US" sz="1600" dirty="0" smtClean="0">
                <a:solidFill>
                  <a:srgbClr val="11110B"/>
                </a:solidFill>
              </a:rPr>
              <a:t>	</a:t>
            </a:r>
            <a:r>
              <a:rPr lang="en-US" sz="1600" b="0" dirty="0" err="1" smtClean="0">
                <a:solidFill>
                  <a:srgbClr val="11110B"/>
                </a:solidFill>
              </a:rPr>
              <a:t>adalah</a:t>
            </a:r>
            <a:r>
              <a:rPr lang="en-US" sz="1600" b="0" dirty="0" smtClean="0">
                <a:solidFill>
                  <a:srgbClr val="11110B"/>
                </a:solidFill>
              </a:rPr>
              <a:t> orang-orang yang </a:t>
            </a:r>
            <a:r>
              <a:rPr lang="en-US" sz="1600" b="0" dirty="0" err="1" smtClean="0">
                <a:solidFill>
                  <a:srgbClr val="11110B"/>
                </a:solidFill>
              </a:rPr>
              <a:t>menurut</a:t>
            </a:r>
            <a:r>
              <a:rPr lang="en-US" sz="1600" b="0" dirty="0" smtClean="0">
                <a:solidFill>
                  <a:srgbClr val="11110B"/>
                </a:solidFill>
              </a:rPr>
              <a:t> </a:t>
            </a:r>
            <a:r>
              <a:rPr lang="en-US" sz="1600" b="0" dirty="0" err="1" smtClean="0">
                <a:solidFill>
                  <a:srgbClr val="11110B"/>
                </a:solidFill>
              </a:rPr>
              <a:t>para</a:t>
            </a:r>
            <a:r>
              <a:rPr lang="en-US" sz="1600" b="0" dirty="0" smtClean="0">
                <a:solidFill>
                  <a:srgbClr val="11110B"/>
                </a:solidFill>
              </a:rPr>
              <a:t> </a:t>
            </a:r>
            <a:r>
              <a:rPr lang="en-US" sz="1600" b="0" dirty="0" err="1" smtClean="0">
                <a:solidFill>
                  <a:srgbClr val="11110B"/>
                </a:solidFill>
              </a:rPr>
              <a:t>pemilik</a:t>
            </a:r>
            <a:r>
              <a:rPr lang="en-US" sz="1600" b="0" dirty="0" smtClean="0">
                <a:solidFill>
                  <a:srgbClr val="11110B"/>
                </a:solidFill>
              </a:rPr>
              <a:t> </a:t>
            </a:r>
            <a:r>
              <a:rPr lang="en-US" sz="1600" b="0" dirty="0" err="1" smtClean="0">
                <a:solidFill>
                  <a:srgbClr val="11110B"/>
                </a:solidFill>
              </a:rPr>
              <a:t>organisasi</a:t>
            </a:r>
            <a:r>
              <a:rPr lang="en-US" sz="1600" b="0" dirty="0" smtClean="0">
                <a:solidFill>
                  <a:srgbClr val="11110B"/>
                </a:solidFill>
              </a:rPr>
              <a:t> </a:t>
            </a:r>
            <a:r>
              <a:rPr lang="en-US" sz="1600" b="0" dirty="0" err="1" smtClean="0">
                <a:solidFill>
                  <a:srgbClr val="11110B"/>
                </a:solidFill>
              </a:rPr>
              <a:t>atau</a:t>
            </a:r>
            <a:r>
              <a:rPr lang="en-US" sz="1600" b="0" dirty="0" smtClean="0">
                <a:solidFill>
                  <a:srgbClr val="11110B"/>
                </a:solidFill>
              </a:rPr>
              <a:t> </a:t>
            </a:r>
            <a:r>
              <a:rPr lang="en-US" sz="1600" b="0" dirty="0" err="1" smtClean="0">
                <a:solidFill>
                  <a:srgbClr val="11110B"/>
                </a:solidFill>
              </a:rPr>
              <a:t>perusahaan</a:t>
            </a:r>
            <a:r>
              <a:rPr lang="en-US" sz="1600" b="0" dirty="0" smtClean="0">
                <a:solidFill>
                  <a:srgbClr val="11110B"/>
                </a:solidFill>
              </a:rPr>
              <a:t> </a:t>
            </a:r>
            <a:r>
              <a:rPr lang="en-US" sz="1600" b="0" dirty="0" err="1" smtClean="0">
                <a:solidFill>
                  <a:srgbClr val="11110B"/>
                </a:solidFill>
              </a:rPr>
              <a:t>dinyatakan</a:t>
            </a:r>
            <a:r>
              <a:rPr lang="en-US" sz="1600" b="0" dirty="0" smtClean="0">
                <a:solidFill>
                  <a:srgbClr val="11110B"/>
                </a:solidFill>
              </a:rPr>
              <a:t> </a:t>
            </a:r>
            <a:r>
              <a:rPr lang="en-US" sz="1600" b="0" dirty="0" err="1" smtClean="0">
                <a:solidFill>
                  <a:srgbClr val="11110B"/>
                </a:solidFill>
              </a:rPr>
              <a:t>atau</a:t>
            </a:r>
            <a:r>
              <a:rPr lang="en-US" sz="1600" b="0" dirty="0" smtClean="0">
                <a:solidFill>
                  <a:srgbClr val="11110B"/>
                </a:solidFill>
              </a:rPr>
              <a:t> </a:t>
            </a:r>
            <a:r>
              <a:rPr lang="en-US" sz="1600" b="0" dirty="0" err="1" smtClean="0">
                <a:solidFill>
                  <a:srgbClr val="11110B"/>
                </a:solidFill>
              </a:rPr>
              <a:t>ditunjuk</a:t>
            </a:r>
            <a:r>
              <a:rPr lang="en-US" sz="1600" b="0" dirty="0" smtClean="0">
                <a:solidFill>
                  <a:srgbClr val="11110B"/>
                </a:solidFill>
              </a:rPr>
              <a:t> </a:t>
            </a:r>
            <a:r>
              <a:rPr lang="en-US" sz="1600" b="0" dirty="0" err="1" smtClean="0">
                <a:solidFill>
                  <a:srgbClr val="11110B"/>
                </a:solidFill>
              </a:rPr>
              <a:t>sebagai</a:t>
            </a:r>
            <a:r>
              <a:rPr lang="en-US" sz="1600" b="0" dirty="0" smtClean="0">
                <a:solidFill>
                  <a:srgbClr val="11110B"/>
                </a:solidFill>
              </a:rPr>
              <a:t> </a:t>
            </a:r>
            <a:r>
              <a:rPr lang="en-US" sz="1600" b="0" dirty="0" err="1" smtClean="0">
                <a:solidFill>
                  <a:srgbClr val="11110B"/>
                </a:solidFill>
              </a:rPr>
              <a:t>pengelola</a:t>
            </a:r>
            <a:r>
              <a:rPr lang="en-US" sz="1600" b="0" dirty="0" smtClean="0">
                <a:solidFill>
                  <a:srgbClr val="11110B"/>
                </a:solidFill>
              </a:rPr>
              <a:t> </a:t>
            </a:r>
            <a:r>
              <a:rPr lang="en-US" sz="1600" b="0" dirty="0" err="1" smtClean="0">
                <a:solidFill>
                  <a:srgbClr val="11110B"/>
                </a:solidFill>
              </a:rPr>
              <a:t>organisasi</a:t>
            </a:r>
            <a:r>
              <a:rPr lang="en-US" sz="1600" b="0" dirty="0" smtClean="0">
                <a:solidFill>
                  <a:srgbClr val="11110B"/>
                </a:solidFill>
              </a:rPr>
              <a:t> </a:t>
            </a:r>
            <a:r>
              <a:rPr lang="en-US" sz="1600" b="0" dirty="0" err="1" smtClean="0">
                <a:solidFill>
                  <a:srgbClr val="11110B"/>
                </a:solidFill>
              </a:rPr>
              <a:t>untuk</a:t>
            </a:r>
            <a:r>
              <a:rPr lang="en-US" sz="1600" b="0" dirty="0" smtClean="0">
                <a:solidFill>
                  <a:srgbClr val="11110B"/>
                </a:solidFill>
              </a:rPr>
              <a:t> </a:t>
            </a:r>
            <a:r>
              <a:rPr lang="en-US" sz="1600" b="0" dirty="0" err="1" smtClean="0">
                <a:solidFill>
                  <a:srgbClr val="11110B"/>
                </a:solidFill>
              </a:rPr>
              <a:t>suatu</a:t>
            </a:r>
            <a:r>
              <a:rPr lang="en-US" sz="1600" b="0" dirty="0" smtClean="0">
                <a:solidFill>
                  <a:srgbClr val="11110B"/>
                </a:solidFill>
              </a:rPr>
              <a:t> </a:t>
            </a:r>
            <a:r>
              <a:rPr lang="en-US" sz="1600" b="0" dirty="0" err="1" smtClean="0">
                <a:solidFill>
                  <a:srgbClr val="11110B"/>
                </a:solidFill>
              </a:rPr>
              <a:t>periode</a:t>
            </a:r>
            <a:r>
              <a:rPr lang="en-US" sz="1600" b="0" dirty="0" smtClean="0">
                <a:solidFill>
                  <a:srgbClr val="11110B"/>
                </a:solidFill>
              </a:rPr>
              <a:t> </a:t>
            </a:r>
            <a:r>
              <a:rPr lang="en-US" sz="1600" b="0" dirty="0" err="1" smtClean="0">
                <a:solidFill>
                  <a:srgbClr val="11110B"/>
                </a:solidFill>
              </a:rPr>
              <a:t>tertentu</a:t>
            </a:r>
            <a:r>
              <a:rPr lang="en-US" sz="1600" b="0" dirty="0" smtClean="0">
                <a:solidFill>
                  <a:srgbClr val="11110B"/>
                </a:solidFill>
              </a:rPr>
              <a:t>.</a:t>
            </a:r>
          </a:p>
          <a:p>
            <a:pPr>
              <a:lnSpc>
                <a:spcPct val="80000"/>
              </a:lnSpc>
              <a:buFont typeface="Monotype Sorts" charset="2"/>
              <a:buNone/>
              <a:defRPr/>
            </a:pPr>
            <a:endParaRPr lang="en-US" sz="1600" b="0" dirty="0" smtClean="0">
              <a:solidFill>
                <a:srgbClr val="11110B"/>
              </a:solidFill>
            </a:endParaRPr>
          </a:p>
          <a:p>
            <a:pPr>
              <a:lnSpc>
                <a:spcPct val="80000"/>
              </a:lnSpc>
              <a:defRPr/>
            </a:pPr>
            <a:r>
              <a:rPr lang="en-US" sz="2000" dirty="0" smtClean="0">
                <a:solidFill>
                  <a:srgbClr val="11110B"/>
                </a:solidFill>
              </a:rPr>
              <a:t>Para </a:t>
            </a:r>
            <a:r>
              <a:rPr lang="en-US" sz="2000" dirty="0" err="1" smtClean="0">
                <a:solidFill>
                  <a:srgbClr val="11110B"/>
                </a:solidFill>
              </a:rPr>
              <a:t>Anggota</a:t>
            </a:r>
            <a:r>
              <a:rPr lang="en-US" sz="2000" dirty="0" smtClean="0">
                <a:solidFill>
                  <a:srgbClr val="11110B"/>
                </a:solidFill>
              </a:rPr>
              <a:t> </a:t>
            </a:r>
            <a:r>
              <a:rPr lang="en-US" sz="2000" dirty="0" err="1" smtClean="0">
                <a:solidFill>
                  <a:srgbClr val="11110B"/>
                </a:solidFill>
              </a:rPr>
              <a:t>atau</a:t>
            </a:r>
            <a:r>
              <a:rPr lang="en-US" sz="2000" dirty="0" smtClean="0">
                <a:solidFill>
                  <a:srgbClr val="11110B"/>
                </a:solidFill>
              </a:rPr>
              <a:t> </a:t>
            </a:r>
            <a:r>
              <a:rPr lang="en-US" sz="2000" dirty="0" err="1" smtClean="0">
                <a:solidFill>
                  <a:srgbClr val="11110B"/>
                </a:solidFill>
              </a:rPr>
              <a:t>Pekerja</a:t>
            </a:r>
            <a:endParaRPr lang="en-US" sz="2000" dirty="0" smtClean="0">
              <a:solidFill>
                <a:srgbClr val="11110B"/>
              </a:solidFill>
            </a:endParaRPr>
          </a:p>
          <a:p>
            <a:pPr>
              <a:lnSpc>
                <a:spcPct val="80000"/>
              </a:lnSpc>
              <a:buFont typeface="Monotype Sorts" charset="2"/>
              <a:buNone/>
              <a:defRPr/>
            </a:pPr>
            <a:r>
              <a:rPr lang="en-US" sz="1600" dirty="0" smtClean="0">
                <a:solidFill>
                  <a:srgbClr val="11110B"/>
                </a:solidFill>
              </a:rPr>
              <a:t>	</a:t>
            </a:r>
            <a:r>
              <a:rPr lang="en-US" sz="1600" b="0" dirty="0" err="1" smtClean="0">
                <a:solidFill>
                  <a:srgbClr val="11110B"/>
                </a:solidFill>
              </a:rPr>
              <a:t>adalah</a:t>
            </a:r>
            <a:r>
              <a:rPr lang="en-US" sz="1600" b="0" dirty="0" smtClean="0">
                <a:solidFill>
                  <a:srgbClr val="11110B"/>
                </a:solidFill>
              </a:rPr>
              <a:t> </a:t>
            </a:r>
            <a:r>
              <a:rPr lang="en-US" sz="1600" b="0" dirty="0" err="1" smtClean="0">
                <a:solidFill>
                  <a:srgbClr val="11110B"/>
                </a:solidFill>
              </a:rPr>
              <a:t>sumber</a:t>
            </a:r>
            <a:r>
              <a:rPr lang="en-US" sz="1600" b="0" dirty="0" smtClean="0">
                <a:solidFill>
                  <a:srgbClr val="11110B"/>
                </a:solidFill>
              </a:rPr>
              <a:t> </a:t>
            </a:r>
            <a:r>
              <a:rPr lang="en-US" sz="1600" b="0" dirty="0" err="1" smtClean="0">
                <a:solidFill>
                  <a:srgbClr val="11110B"/>
                </a:solidFill>
              </a:rPr>
              <a:t>daya</a:t>
            </a:r>
            <a:r>
              <a:rPr lang="en-US" sz="1600" b="0" dirty="0" smtClean="0">
                <a:solidFill>
                  <a:srgbClr val="11110B"/>
                </a:solidFill>
              </a:rPr>
              <a:t> </a:t>
            </a:r>
            <a:r>
              <a:rPr lang="en-US" sz="1600" b="0" dirty="0" err="1" smtClean="0">
                <a:solidFill>
                  <a:srgbClr val="11110B"/>
                </a:solidFill>
              </a:rPr>
              <a:t>manusia</a:t>
            </a:r>
            <a:r>
              <a:rPr lang="en-US" sz="1600" b="0" dirty="0" smtClean="0">
                <a:solidFill>
                  <a:srgbClr val="11110B"/>
                </a:solidFill>
              </a:rPr>
              <a:t> </a:t>
            </a:r>
            <a:r>
              <a:rPr lang="en-US" sz="1600" b="0" dirty="0" err="1" smtClean="0">
                <a:solidFill>
                  <a:srgbClr val="11110B"/>
                </a:solidFill>
              </a:rPr>
              <a:t>dari</a:t>
            </a:r>
            <a:r>
              <a:rPr lang="en-US" sz="1600" b="0" dirty="0" smtClean="0">
                <a:solidFill>
                  <a:srgbClr val="11110B"/>
                </a:solidFill>
              </a:rPr>
              <a:t> </a:t>
            </a:r>
            <a:r>
              <a:rPr lang="en-US" sz="1600" b="0" dirty="0" err="1" smtClean="0">
                <a:solidFill>
                  <a:srgbClr val="11110B"/>
                </a:solidFill>
              </a:rPr>
              <a:t>organisasi</a:t>
            </a:r>
            <a:r>
              <a:rPr lang="en-US" sz="1600" b="0" dirty="0" smtClean="0">
                <a:solidFill>
                  <a:srgbClr val="11110B"/>
                </a:solidFill>
              </a:rPr>
              <a:t> </a:t>
            </a:r>
            <a:r>
              <a:rPr lang="en-US" sz="1600" b="0" dirty="0" err="1" smtClean="0">
                <a:solidFill>
                  <a:srgbClr val="11110B"/>
                </a:solidFill>
              </a:rPr>
              <a:t>atau</a:t>
            </a:r>
            <a:r>
              <a:rPr lang="en-US" sz="1600" b="0" dirty="0" smtClean="0">
                <a:solidFill>
                  <a:srgbClr val="11110B"/>
                </a:solidFill>
              </a:rPr>
              <a:t> </a:t>
            </a:r>
            <a:r>
              <a:rPr lang="en-US" sz="1600" b="0" dirty="0" err="1" smtClean="0">
                <a:solidFill>
                  <a:srgbClr val="11110B"/>
                </a:solidFill>
              </a:rPr>
              <a:t>perusahaan</a:t>
            </a:r>
            <a:r>
              <a:rPr lang="en-US" sz="1600" b="0" dirty="0" smtClean="0">
                <a:solidFill>
                  <a:srgbClr val="11110B"/>
                </a:solidFill>
              </a:rPr>
              <a:t> yang </a:t>
            </a:r>
            <a:r>
              <a:rPr lang="en-US" sz="1600" b="0" dirty="0" err="1" smtClean="0">
                <a:solidFill>
                  <a:srgbClr val="11110B"/>
                </a:solidFill>
              </a:rPr>
              <a:t>bergelut</a:t>
            </a:r>
            <a:r>
              <a:rPr lang="en-US" sz="1600" b="0" dirty="0" smtClean="0">
                <a:solidFill>
                  <a:srgbClr val="11110B"/>
                </a:solidFill>
              </a:rPr>
              <a:t> </a:t>
            </a:r>
            <a:r>
              <a:rPr lang="en-US" sz="1600" b="0" dirty="0" err="1" smtClean="0">
                <a:solidFill>
                  <a:srgbClr val="11110B"/>
                </a:solidFill>
              </a:rPr>
              <a:t>dalam</a:t>
            </a:r>
            <a:r>
              <a:rPr lang="en-US" sz="1600" b="0" dirty="0" smtClean="0">
                <a:solidFill>
                  <a:srgbClr val="11110B"/>
                </a:solidFill>
              </a:rPr>
              <a:t> </a:t>
            </a:r>
            <a:r>
              <a:rPr lang="en-US" sz="1600" b="0" dirty="0" err="1" smtClean="0">
                <a:solidFill>
                  <a:srgbClr val="11110B"/>
                </a:solidFill>
              </a:rPr>
              <a:t>aktivitas</a:t>
            </a:r>
            <a:r>
              <a:rPr lang="en-US" sz="1600" b="0" dirty="0" smtClean="0">
                <a:solidFill>
                  <a:srgbClr val="11110B"/>
                </a:solidFill>
              </a:rPr>
              <a:t> </a:t>
            </a:r>
            <a:r>
              <a:rPr lang="en-US" sz="1600" b="0" dirty="0" err="1" smtClean="0">
                <a:solidFill>
                  <a:srgbClr val="11110B"/>
                </a:solidFill>
              </a:rPr>
              <a:t>operasional</a:t>
            </a:r>
            <a:r>
              <a:rPr lang="en-US" sz="1600" b="0" dirty="0" smtClean="0">
                <a:solidFill>
                  <a:srgbClr val="11110B"/>
                </a:solidFill>
              </a:rPr>
              <a:t> </a:t>
            </a:r>
            <a:r>
              <a:rPr lang="en-US" sz="1600" b="0" dirty="0" err="1" smtClean="0">
                <a:solidFill>
                  <a:srgbClr val="11110B"/>
                </a:solidFill>
              </a:rPr>
              <a:t>perusahaan</a:t>
            </a:r>
            <a:r>
              <a:rPr lang="en-US" sz="1600" b="0" dirty="0" smtClean="0">
                <a:solidFill>
                  <a:srgbClr val="11110B"/>
                </a:solidFill>
              </a:rPr>
              <a:t> </a:t>
            </a:r>
            <a:r>
              <a:rPr lang="en-US" sz="1600" b="0" dirty="0" err="1" smtClean="0">
                <a:solidFill>
                  <a:srgbClr val="11110B"/>
                </a:solidFill>
              </a:rPr>
              <a:t>dan</a:t>
            </a:r>
            <a:r>
              <a:rPr lang="en-US" sz="1600" b="0" dirty="0" smtClean="0">
                <a:solidFill>
                  <a:srgbClr val="11110B"/>
                </a:solidFill>
              </a:rPr>
              <a:t> </a:t>
            </a:r>
            <a:r>
              <a:rPr lang="en-US" sz="1600" b="0" dirty="0" err="1" smtClean="0">
                <a:solidFill>
                  <a:srgbClr val="11110B"/>
                </a:solidFill>
              </a:rPr>
              <a:t>menjalankan</a:t>
            </a:r>
            <a:r>
              <a:rPr lang="en-US" sz="1600" b="0" dirty="0" smtClean="0">
                <a:solidFill>
                  <a:srgbClr val="11110B"/>
                </a:solidFill>
              </a:rPr>
              <a:t> </a:t>
            </a:r>
            <a:r>
              <a:rPr lang="en-US" sz="1600" b="0" dirty="0" err="1" smtClean="0">
                <a:solidFill>
                  <a:srgbClr val="11110B"/>
                </a:solidFill>
              </a:rPr>
              <a:t>tugas-tugas</a:t>
            </a:r>
            <a:r>
              <a:rPr lang="en-US" sz="1600" b="0" dirty="0" smtClean="0">
                <a:solidFill>
                  <a:srgbClr val="11110B"/>
                </a:solidFill>
              </a:rPr>
              <a:t> </a:t>
            </a:r>
            <a:r>
              <a:rPr lang="en-US" sz="1600" b="0" dirty="0" err="1" smtClean="0">
                <a:solidFill>
                  <a:srgbClr val="11110B"/>
                </a:solidFill>
              </a:rPr>
              <a:t>keseharian</a:t>
            </a:r>
            <a:r>
              <a:rPr lang="en-US" sz="1600" b="0" dirty="0" smtClean="0">
                <a:solidFill>
                  <a:srgbClr val="11110B"/>
                </a:solidFill>
              </a:rPr>
              <a:t> </a:t>
            </a:r>
            <a:r>
              <a:rPr lang="en-US" sz="1600" b="0" dirty="0" err="1" smtClean="0">
                <a:solidFill>
                  <a:srgbClr val="11110B"/>
                </a:solidFill>
              </a:rPr>
              <a:t>organisasi</a:t>
            </a:r>
            <a:r>
              <a:rPr lang="en-US" sz="1600" b="0" dirty="0" smtClean="0">
                <a:solidFill>
                  <a:srgbClr val="11110B"/>
                </a:solidFill>
              </a:rPr>
              <a:t> </a:t>
            </a:r>
            <a:r>
              <a:rPr lang="en-US" sz="1600" b="0" dirty="0" err="1" smtClean="0">
                <a:solidFill>
                  <a:srgbClr val="11110B"/>
                </a:solidFill>
              </a:rPr>
              <a:t>berdasarkan</a:t>
            </a:r>
            <a:r>
              <a:rPr lang="en-US" sz="1600" b="0" dirty="0" smtClean="0">
                <a:solidFill>
                  <a:srgbClr val="11110B"/>
                </a:solidFill>
              </a:rPr>
              <a:t> </a:t>
            </a:r>
            <a:r>
              <a:rPr lang="en-US" sz="1600" b="0" dirty="0" err="1" smtClean="0">
                <a:solidFill>
                  <a:srgbClr val="11110B"/>
                </a:solidFill>
              </a:rPr>
              <a:t>apa</a:t>
            </a:r>
            <a:r>
              <a:rPr lang="en-US" sz="1600" b="0" dirty="0" smtClean="0">
                <a:solidFill>
                  <a:srgbClr val="11110B"/>
                </a:solidFill>
              </a:rPr>
              <a:t> yang </a:t>
            </a:r>
            <a:r>
              <a:rPr lang="en-US" sz="1600" b="0" dirty="0" err="1" smtClean="0">
                <a:solidFill>
                  <a:srgbClr val="11110B"/>
                </a:solidFill>
              </a:rPr>
              <a:t>telah</a:t>
            </a:r>
            <a:r>
              <a:rPr lang="en-US" sz="1600" b="0" dirty="0" smtClean="0">
                <a:solidFill>
                  <a:srgbClr val="11110B"/>
                </a:solidFill>
              </a:rPr>
              <a:t> </a:t>
            </a:r>
            <a:r>
              <a:rPr lang="en-US" sz="1600" b="0" dirty="0" err="1" smtClean="0">
                <a:solidFill>
                  <a:srgbClr val="11110B"/>
                </a:solidFill>
              </a:rPr>
              <a:t>ditetapkan</a:t>
            </a:r>
            <a:r>
              <a:rPr lang="en-US" sz="1600" b="0" dirty="0" smtClean="0">
                <a:solidFill>
                  <a:srgbClr val="11110B"/>
                </a:solidFill>
              </a:rPr>
              <a:t> </a:t>
            </a:r>
            <a:r>
              <a:rPr lang="en-US" sz="1600" b="0" dirty="0" err="1" smtClean="0">
                <a:solidFill>
                  <a:srgbClr val="11110B"/>
                </a:solidFill>
              </a:rPr>
              <a:t>oleh</a:t>
            </a:r>
            <a:r>
              <a:rPr lang="en-US" sz="1600" b="0" dirty="0" smtClean="0">
                <a:solidFill>
                  <a:srgbClr val="11110B"/>
                </a:solidFill>
              </a:rPr>
              <a:t> </a:t>
            </a:r>
            <a:r>
              <a:rPr lang="en-US" sz="1600" b="0" dirty="0" err="1" smtClean="0">
                <a:solidFill>
                  <a:srgbClr val="11110B"/>
                </a:solidFill>
              </a:rPr>
              <a:t>tim</a:t>
            </a:r>
            <a:r>
              <a:rPr lang="en-US" sz="1600" b="0" dirty="0" smtClean="0">
                <a:solidFill>
                  <a:srgbClr val="11110B"/>
                </a:solidFill>
              </a:rPr>
              <a:t> </a:t>
            </a:r>
            <a:r>
              <a:rPr lang="en-US" sz="1600" b="0" dirty="0" err="1" smtClean="0">
                <a:solidFill>
                  <a:srgbClr val="11110B"/>
                </a:solidFill>
              </a:rPr>
              <a:t>manajemen</a:t>
            </a:r>
            <a:r>
              <a:rPr lang="en-US" sz="1600" b="0" dirty="0" smtClean="0">
                <a:solidFill>
                  <a:srgbClr val="11110B"/>
                </a:solidFill>
              </a:rPr>
              <a:t>.</a:t>
            </a:r>
          </a:p>
          <a:p>
            <a:pPr>
              <a:lnSpc>
                <a:spcPct val="80000"/>
              </a:lnSpc>
              <a:buFont typeface="Monotype Sorts" charset="2"/>
              <a:buNone/>
              <a:defRPr/>
            </a:pPr>
            <a:endParaRPr lang="en-US" sz="1600" b="0" dirty="0" smtClean="0">
              <a:solidFill>
                <a:srgbClr val="11110B"/>
              </a:solidFill>
            </a:endParaRPr>
          </a:p>
          <a:p>
            <a:pPr>
              <a:lnSpc>
                <a:spcPct val="80000"/>
              </a:lnSpc>
              <a:defRPr/>
            </a:pPr>
            <a:r>
              <a:rPr lang="en-US" sz="2000" dirty="0" err="1" smtClean="0">
                <a:solidFill>
                  <a:srgbClr val="11110B"/>
                </a:solidFill>
              </a:rPr>
              <a:t>Lingkungan</a:t>
            </a:r>
            <a:r>
              <a:rPr lang="en-US" sz="2000" dirty="0" smtClean="0">
                <a:solidFill>
                  <a:srgbClr val="11110B"/>
                </a:solidFill>
              </a:rPr>
              <a:t> </a:t>
            </a:r>
            <a:r>
              <a:rPr lang="en-US" sz="2000" dirty="0" err="1" smtClean="0">
                <a:solidFill>
                  <a:srgbClr val="11110B"/>
                </a:solidFill>
              </a:rPr>
              <a:t>Fisik</a:t>
            </a:r>
            <a:r>
              <a:rPr lang="en-US" sz="2000" dirty="0" smtClean="0">
                <a:solidFill>
                  <a:srgbClr val="11110B"/>
                </a:solidFill>
              </a:rPr>
              <a:t> </a:t>
            </a:r>
            <a:r>
              <a:rPr lang="en-US" sz="2000" dirty="0" err="1" smtClean="0">
                <a:solidFill>
                  <a:srgbClr val="11110B"/>
                </a:solidFill>
              </a:rPr>
              <a:t>Organisasi</a:t>
            </a:r>
            <a:endParaRPr lang="en-US" sz="2000" dirty="0" smtClean="0">
              <a:solidFill>
                <a:srgbClr val="11110B"/>
              </a:solidFill>
            </a:endParaRPr>
          </a:p>
          <a:p>
            <a:pPr>
              <a:lnSpc>
                <a:spcPct val="80000"/>
              </a:lnSpc>
              <a:buFont typeface="Monotype Sorts" charset="2"/>
              <a:buNone/>
              <a:defRPr/>
            </a:pPr>
            <a:r>
              <a:rPr lang="en-US" sz="1600" dirty="0" smtClean="0">
                <a:solidFill>
                  <a:srgbClr val="11110B"/>
                </a:solidFill>
              </a:rPr>
              <a:t>	</a:t>
            </a:r>
            <a:r>
              <a:rPr lang="en-US" sz="1600" b="0" dirty="0" err="1" smtClean="0">
                <a:solidFill>
                  <a:srgbClr val="11110B"/>
                </a:solidFill>
              </a:rPr>
              <a:t>adalah</a:t>
            </a:r>
            <a:r>
              <a:rPr lang="en-US" sz="1600" b="0" dirty="0" smtClean="0">
                <a:solidFill>
                  <a:srgbClr val="11110B"/>
                </a:solidFill>
              </a:rPr>
              <a:t> </a:t>
            </a:r>
            <a:r>
              <a:rPr lang="en-US" sz="1600" b="0" dirty="0" err="1" smtClean="0">
                <a:solidFill>
                  <a:srgbClr val="11110B"/>
                </a:solidFill>
              </a:rPr>
              <a:t>sumber</a:t>
            </a:r>
            <a:r>
              <a:rPr lang="en-US" sz="1600" b="0" dirty="0" smtClean="0">
                <a:solidFill>
                  <a:srgbClr val="11110B"/>
                </a:solidFill>
              </a:rPr>
              <a:t> </a:t>
            </a:r>
            <a:r>
              <a:rPr lang="en-US" sz="1600" b="0" dirty="0" err="1" smtClean="0">
                <a:solidFill>
                  <a:srgbClr val="11110B"/>
                </a:solidFill>
              </a:rPr>
              <a:t>daya</a:t>
            </a:r>
            <a:r>
              <a:rPr lang="en-US" sz="1600" b="0" dirty="0" smtClean="0">
                <a:solidFill>
                  <a:srgbClr val="11110B"/>
                </a:solidFill>
              </a:rPr>
              <a:t> </a:t>
            </a:r>
            <a:r>
              <a:rPr lang="en-US" sz="1600" b="0" dirty="0" err="1" smtClean="0">
                <a:solidFill>
                  <a:srgbClr val="11110B"/>
                </a:solidFill>
              </a:rPr>
              <a:t>selain</a:t>
            </a:r>
            <a:r>
              <a:rPr lang="en-US" sz="1600" b="0" dirty="0" smtClean="0">
                <a:solidFill>
                  <a:srgbClr val="11110B"/>
                </a:solidFill>
              </a:rPr>
              <a:t> </a:t>
            </a:r>
            <a:r>
              <a:rPr lang="en-US" sz="1600" b="0" dirty="0" err="1" smtClean="0">
                <a:solidFill>
                  <a:srgbClr val="11110B"/>
                </a:solidFill>
              </a:rPr>
              <a:t>manusia</a:t>
            </a:r>
            <a:r>
              <a:rPr lang="en-US" sz="1600" b="0" dirty="0" smtClean="0">
                <a:solidFill>
                  <a:srgbClr val="11110B"/>
                </a:solidFill>
              </a:rPr>
              <a:t> yang </a:t>
            </a:r>
            <a:r>
              <a:rPr lang="en-US" sz="1600" b="0" dirty="0" err="1" smtClean="0">
                <a:solidFill>
                  <a:srgbClr val="11110B"/>
                </a:solidFill>
              </a:rPr>
              <a:t>dimiliki</a:t>
            </a:r>
            <a:r>
              <a:rPr lang="en-US" sz="1600" b="0" dirty="0" smtClean="0">
                <a:solidFill>
                  <a:srgbClr val="11110B"/>
                </a:solidFill>
              </a:rPr>
              <a:t> </a:t>
            </a:r>
            <a:r>
              <a:rPr lang="en-US" sz="1600" b="0" dirty="0" err="1" smtClean="0">
                <a:solidFill>
                  <a:srgbClr val="11110B"/>
                </a:solidFill>
              </a:rPr>
              <a:t>perusahaan</a:t>
            </a:r>
            <a:r>
              <a:rPr lang="en-US" sz="1600" b="0" dirty="0" smtClean="0">
                <a:solidFill>
                  <a:srgbClr val="11110B"/>
                </a:solidFill>
              </a:rPr>
              <a:t> </a:t>
            </a:r>
            <a:r>
              <a:rPr lang="en-US" sz="1600" b="0" dirty="0" err="1" smtClean="0">
                <a:solidFill>
                  <a:srgbClr val="11110B"/>
                </a:solidFill>
              </a:rPr>
              <a:t>dan</a:t>
            </a:r>
            <a:r>
              <a:rPr lang="en-US" sz="1600" b="0" dirty="0" smtClean="0">
                <a:solidFill>
                  <a:srgbClr val="11110B"/>
                </a:solidFill>
              </a:rPr>
              <a:t> </a:t>
            </a:r>
            <a:r>
              <a:rPr lang="en-US" sz="1600" b="0" dirty="0" err="1" smtClean="0">
                <a:solidFill>
                  <a:srgbClr val="11110B"/>
                </a:solidFill>
              </a:rPr>
              <a:t>menjadi</a:t>
            </a:r>
            <a:r>
              <a:rPr lang="en-US" sz="1600" b="0" dirty="0" smtClean="0">
                <a:solidFill>
                  <a:srgbClr val="11110B"/>
                </a:solidFill>
              </a:rPr>
              <a:t> </a:t>
            </a:r>
            <a:r>
              <a:rPr lang="en-US" sz="1600" b="0" dirty="0" err="1" smtClean="0">
                <a:solidFill>
                  <a:srgbClr val="11110B"/>
                </a:solidFill>
              </a:rPr>
              <a:t>faktor</a:t>
            </a:r>
            <a:r>
              <a:rPr lang="en-US" sz="1600" b="0" dirty="0" smtClean="0">
                <a:solidFill>
                  <a:srgbClr val="11110B"/>
                </a:solidFill>
              </a:rPr>
              <a:t> </a:t>
            </a:r>
            <a:r>
              <a:rPr lang="en-US" sz="1600" b="0" dirty="0" err="1" smtClean="0">
                <a:solidFill>
                  <a:srgbClr val="11110B"/>
                </a:solidFill>
              </a:rPr>
              <a:t>pendukung</a:t>
            </a:r>
            <a:r>
              <a:rPr lang="en-US" sz="1600" b="0" dirty="0" smtClean="0">
                <a:solidFill>
                  <a:srgbClr val="11110B"/>
                </a:solidFill>
              </a:rPr>
              <a:t> </a:t>
            </a:r>
            <a:r>
              <a:rPr lang="en-US" sz="1600" b="0" dirty="0" err="1" smtClean="0">
                <a:solidFill>
                  <a:srgbClr val="11110B"/>
                </a:solidFill>
              </a:rPr>
              <a:t>berjalannya</a:t>
            </a:r>
            <a:r>
              <a:rPr lang="en-US" sz="1600" b="0" dirty="0" smtClean="0">
                <a:solidFill>
                  <a:srgbClr val="11110B"/>
                </a:solidFill>
              </a:rPr>
              <a:t> </a:t>
            </a:r>
            <a:r>
              <a:rPr lang="en-US" sz="1600" b="0" dirty="0" err="1" smtClean="0">
                <a:solidFill>
                  <a:srgbClr val="11110B"/>
                </a:solidFill>
              </a:rPr>
              <a:t>sebuah</a:t>
            </a:r>
            <a:r>
              <a:rPr lang="en-US" sz="1600" b="0" dirty="0" smtClean="0">
                <a:solidFill>
                  <a:srgbClr val="11110B"/>
                </a:solidFill>
              </a:rPr>
              <a:t> </a:t>
            </a:r>
            <a:r>
              <a:rPr lang="en-US" sz="1600" b="0" dirty="0" err="1" smtClean="0">
                <a:solidFill>
                  <a:srgbClr val="11110B"/>
                </a:solidFill>
              </a:rPr>
              <a:t>aktifitas</a:t>
            </a:r>
            <a:r>
              <a:rPr lang="en-US" sz="1600" b="0" dirty="0" smtClean="0">
                <a:solidFill>
                  <a:srgbClr val="11110B"/>
                </a:solidFill>
              </a:rPr>
              <a:t> </a:t>
            </a:r>
            <a:r>
              <a:rPr lang="en-US" sz="1600" b="0" dirty="0" err="1" smtClean="0">
                <a:solidFill>
                  <a:srgbClr val="11110B"/>
                </a:solidFill>
              </a:rPr>
              <a:t>organisasi</a:t>
            </a:r>
            <a:r>
              <a:rPr lang="en-US" sz="1600" b="0" dirty="0" smtClean="0">
                <a:solidFill>
                  <a:srgbClr val="11110B"/>
                </a:solidFill>
              </a:rPr>
              <a:t> </a:t>
            </a:r>
            <a:r>
              <a:rPr lang="en-US" sz="1600" b="0" dirty="0" err="1" smtClean="0">
                <a:solidFill>
                  <a:srgbClr val="11110B"/>
                </a:solidFill>
              </a:rPr>
              <a:t>atau</a:t>
            </a:r>
            <a:r>
              <a:rPr lang="en-US" sz="1600" b="0" dirty="0" smtClean="0">
                <a:solidFill>
                  <a:srgbClr val="11110B"/>
                </a:solidFill>
              </a:rPr>
              <a:t> </a:t>
            </a:r>
            <a:r>
              <a:rPr lang="en-US" sz="1600" b="0" dirty="0" err="1" smtClean="0">
                <a:solidFill>
                  <a:srgbClr val="11110B"/>
                </a:solidFill>
              </a:rPr>
              <a:t>perusahaan</a:t>
            </a:r>
            <a:endParaRPr lang="en-US" sz="1600" b="0" dirty="0" smtClean="0">
              <a:solidFill>
                <a:srgbClr val="11110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95300040"/>
      </p:ext>
    </p:extLst>
  </p:cSld>
  <p:clrMapOvr>
    <a:masterClrMapping/>
  </p:clrMapOvr>
  <p:transition spd="slow">
    <p:wheel spokes="8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2590804"/>
            <a:ext cx="2286000" cy="1139825"/>
          </a:xfrm>
          <a:noFill/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r>
              <a:rPr lang="en-US" sz="2400">
                <a:solidFill>
                  <a:schemeClr val="tx1"/>
                </a:solidFill>
              </a:rPr>
              <a:t>Hubungan </a:t>
            </a:r>
            <a:br>
              <a:rPr lang="en-US" sz="2400">
                <a:solidFill>
                  <a:schemeClr val="tx1"/>
                </a:solidFill>
              </a:rPr>
            </a:br>
            <a:r>
              <a:rPr lang="en-US" sz="2400">
                <a:solidFill>
                  <a:schemeClr val="tx1"/>
                </a:solidFill>
              </a:rPr>
              <a:t>Organisasi dan Lingkungan</a:t>
            </a:r>
          </a:p>
        </p:txBody>
      </p:sp>
      <p:sp>
        <p:nvSpPr>
          <p:cNvPr id="44037" name="AutoShape 5"/>
          <p:cNvSpPr>
            <a:spLocks noChangeArrowheads="1"/>
          </p:cNvSpPr>
          <p:nvPr/>
        </p:nvSpPr>
        <p:spPr bwMode="auto">
          <a:xfrm>
            <a:off x="3657600" y="609600"/>
            <a:ext cx="3276600" cy="990600"/>
          </a:xfrm>
          <a:prstGeom prst="roundRect">
            <a:avLst>
              <a:gd name="adj" fmla="val 16667"/>
            </a:avLst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>
                <a:solidFill>
                  <a:srgbClr val="FFCC00"/>
                </a:solidFill>
              </a:rPr>
              <a:t>Adanya ketidakpastian </a:t>
            </a:r>
          </a:p>
          <a:p>
            <a:r>
              <a:rPr lang="en-US">
                <a:solidFill>
                  <a:srgbClr val="FFCC00"/>
                </a:solidFill>
              </a:rPr>
              <a:t>Lingkungan</a:t>
            </a:r>
          </a:p>
          <a:p>
            <a:endParaRPr lang="en-US"/>
          </a:p>
        </p:txBody>
      </p:sp>
      <p:sp>
        <p:nvSpPr>
          <p:cNvPr id="44038" name="AutoShape 6"/>
          <p:cNvSpPr>
            <a:spLocks noChangeArrowheads="1"/>
          </p:cNvSpPr>
          <p:nvPr/>
        </p:nvSpPr>
        <p:spPr bwMode="auto">
          <a:xfrm>
            <a:off x="3733800" y="3276600"/>
            <a:ext cx="3886200" cy="1066800"/>
          </a:xfrm>
          <a:prstGeom prst="roundRect">
            <a:avLst>
              <a:gd name="adj" fmla="val 16667"/>
            </a:avLst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solidFill>
                <a:srgbClr val="FFCC00"/>
              </a:solidFill>
            </a:endParaRPr>
          </a:p>
          <a:p>
            <a:endParaRPr lang="en-US">
              <a:solidFill>
                <a:srgbClr val="FFCC00"/>
              </a:solidFill>
            </a:endParaRPr>
          </a:p>
          <a:p>
            <a:r>
              <a:rPr lang="en-US">
                <a:solidFill>
                  <a:srgbClr val="FFCC00"/>
                </a:solidFill>
              </a:rPr>
              <a:t>Adanya adaptasi </a:t>
            </a:r>
          </a:p>
          <a:p>
            <a:r>
              <a:rPr lang="en-US">
                <a:solidFill>
                  <a:srgbClr val="FFCC00"/>
                </a:solidFill>
              </a:rPr>
              <a:t>dengan Lingkungan:</a:t>
            </a:r>
          </a:p>
          <a:p>
            <a:endParaRPr lang="en-US">
              <a:solidFill>
                <a:srgbClr val="FFCC00"/>
              </a:solidFill>
            </a:endParaRPr>
          </a:p>
          <a:p>
            <a:endParaRPr lang="en-US">
              <a:solidFill>
                <a:srgbClr val="FFCC00"/>
              </a:solidFill>
            </a:endParaRPr>
          </a:p>
        </p:txBody>
      </p:sp>
      <p:sp>
        <p:nvSpPr>
          <p:cNvPr id="44039" name="Text Box 7"/>
          <p:cNvSpPr txBox="1">
            <a:spLocks noChangeArrowheads="1"/>
          </p:cNvSpPr>
          <p:nvPr/>
        </p:nvSpPr>
        <p:spPr bwMode="auto">
          <a:xfrm>
            <a:off x="5105400" y="5181600"/>
            <a:ext cx="3581400" cy="1201738"/>
          </a:xfrm>
          <a:prstGeom prst="rect">
            <a:avLst/>
          </a:prstGeom>
          <a:noFill/>
          <a:ln w="9525">
            <a:solidFill>
              <a:srgbClr val="FFFF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 algn="l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800100" indent="-342900" algn="l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257300" indent="-342900" algn="l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714500" indent="-342900" algn="l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171700" indent="-342900" algn="l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  <a:buFontTx/>
              <a:buAutoNum type="arabicPeriod"/>
            </a:pPr>
            <a:r>
              <a:rPr lang="en-US"/>
              <a:t>Peranan Lintas batas</a:t>
            </a:r>
          </a:p>
          <a:p>
            <a:pPr>
              <a:spcBef>
                <a:spcPct val="50000"/>
              </a:spcBef>
              <a:buFontTx/>
              <a:buAutoNum type="arabicPeriod"/>
            </a:pPr>
            <a:r>
              <a:rPr lang="en-US"/>
              <a:t>Kemitraan Antar Organisasi </a:t>
            </a:r>
          </a:p>
          <a:p>
            <a:pPr>
              <a:spcBef>
                <a:spcPct val="50000"/>
              </a:spcBef>
              <a:buFontTx/>
              <a:buAutoNum type="arabicPeriod"/>
            </a:pPr>
            <a:r>
              <a:rPr lang="en-US"/>
              <a:t>Merger dan usaha patungan</a:t>
            </a:r>
          </a:p>
        </p:txBody>
      </p:sp>
      <p:sp>
        <p:nvSpPr>
          <p:cNvPr id="44040" name="Line 8"/>
          <p:cNvSpPr>
            <a:spLocks noChangeShapeType="1"/>
          </p:cNvSpPr>
          <p:nvPr/>
        </p:nvSpPr>
        <p:spPr bwMode="auto">
          <a:xfrm>
            <a:off x="5486400" y="4419600"/>
            <a:ext cx="0" cy="685800"/>
          </a:xfrm>
          <a:prstGeom prst="line">
            <a:avLst/>
          </a:prstGeom>
          <a:noFill/>
          <a:ln w="76200">
            <a:solidFill>
              <a:srgbClr val="FFCC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41" name="Line 9"/>
          <p:cNvSpPr>
            <a:spLocks noChangeShapeType="1"/>
          </p:cNvSpPr>
          <p:nvPr/>
        </p:nvSpPr>
        <p:spPr bwMode="auto">
          <a:xfrm>
            <a:off x="3124200" y="990600"/>
            <a:ext cx="0" cy="312420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42" name="Line 10"/>
          <p:cNvSpPr>
            <a:spLocks noChangeShapeType="1"/>
          </p:cNvSpPr>
          <p:nvPr/>
        </p:nvSpPr>
        <p:spPr bwMode="auto">
          <a:xfrm>
            <a:off x="3124200" y="4114800"/>
            <a:ext cx="6096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43" name="Line 11"/>
          <p:cNvSpPr>
            <a:spLocks noChangeShapeType="1"/>
          </p:cNvSpPr>
          <p:nvPr/>
        </p:nvSpPr>
        <p:spPr bwMode="auto">
          <a:xfrm>
            <a:off x="3124200" y="990600"/>
            <a:ext cx="5334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44" name="Line 12"/>
          <p:cNvSpPr>
            <a:spLocks noChangeShapeType="1"/>
          </p:cNvSpPr>
          <p:nvPr/>
        </p:nvSpPr>
        <p:spPr bwMode="auto">
          <a:xfrm>
            <a:off x="2438400" y="3200400"/>
            <a:ext cx="685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 spd="slow">
    <p:wheel spokes="8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300">
                <a:solidFill>
                  <a:srgbClr val="0000FF"/>
                </a:solidFill>
              </a:rPr>
              <a:t>Lingkungan Eksternal &amp; Ketidakpastian</a:t>
            </a:r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67F567"/>
          </a:solidFill>
        </p:spPr>
        <p:txBody>
          <a:bodyPr/>
          <a:lstStyle/>
          <a:p>
            <a:pPr>
              <a:buFont typeface="Wingdings" pitchFamily="2" charset="2"/>
              <a:buNone/>
            </a:pPr>
            <a:endParaRPr lang="en-US"/>
          </a:p>
        </p:txBody>
      </p:sp>
      <p:sp>
        <p:nvSpPr>
          <p:cNvPr id="48132" name="Text Box 4"/>
          <p:cNvSpPr txBox="1">
            <a:spLocks noChangeArrowheads="1"/>
          </p:cNvSpPr>
          <p:nvPr/>
        </p:nvSpPr>
        <p:spPr bwMode="auto">
          <a:xfrm>
            <a:off x="2362200" y="6096000"/>
            <a:ext cx="5410200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 eaLnBrk="0" hangingPunct="0"/>
            <a:r>
              <a:rPr lang="en-US" sz="1900" b="1">
                <a:solidFill>
                  <a:srgbClr val="0000FF"/>
                </a:solidFill>
              </a:rPr>
              <a:t>Jumlah Faktor dalam Lingkungan Organisasi</a:t>
            </a:r>
          </a:p>
        </p:txBody>
      </p:sp>
      <p:sp>
        <p:nvSpPr>
          <p:cNvPr id="48133" name="Rectangle 5"/>
          <p:cNvSpPr>
            <a:spLocks noChangeArrowheads="1"/>
          </p:cNvSpPr>
          <p:nvPr/>
        </p:nvSpPr>
        <p:spPr bwMode="auto">
          <a:xfrm>
            <a:off x="7086600" y="2667000"/>
            <a:ext cx="1676400" cy="1219200"/>
          </a:xfrm>
          <a:prstGeom prst="rect">
            <a:avLst/>
          </a:prstGeom>
          <a:solidFill>
            <a:srgbClr val="FFCC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8136" name="Rectangle 8"/>
          <p:cNvSpPr>
            <a:spLocks noChangeArrowheads="1"/>
          </p:cNvSpPr>
          <p:nvPr/>
        </p:nvSpPr>
        <p:spPr bwMode="auto">
          <a:xfrm>
            <a:off x="3024190" y="4760917"/>
            <a:ext cx="1331912" cy="8413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8137" name="AutoShape 9"/>
          <p:cNvSpPr>
            <a:spLocks noChangeArrowheads="1"/>
          </p:cNvSpPr>
          <p:nvPr/>
        </p:nvSpPr>
        <p:spPr bwMode="auto">
          <a:xfrm rot="-2658908">
            <a:off x="3492500" y="3933829"/>
            <a:ext cx="1754188" cy="277813"/>
          </a:xfrm>
          <a:prstGeom prst="leftRightArrow">
            <a:avLst>
              <a:gd name="adj1" fmla="val 50000"/>
              <a:gd name="adj2" fmla="val 126286"/>
            </a:avLst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8138" name="AutoShape 10"/>
          <p:cNvSpPr>
            <a:spLocks noChangeArrowheads="1"/>
          </p:cNvSpPr>
          <p:nvPr/>
        </p:nvSpPr>
        <p:spPr bwMode="auto">
          <a:xfrm>
            <a:off x="6624638" y="3068642"/>
            <a:ext cx="468312" cy="288925"/>
          </a:xfrm>
          <a:prstGeom prst="rightArrow">
            <a:avLst>
              <a:gd name="adj1" fmla="val 50000"/>
              <a:gd name="adj2" fmla="val 40522"/>
            </a:avLst>
          </a:prstGeom>
          <a:solidFill>
            <a:srgbClr val="0000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8140" name="AutoShape 12"/>
          <p:cNvSpPr>
            <a:spLocks noChangeArrowheads="1"/>
          </p:cNvSpPr>
          <p:nvPr/>
        </p:nvSpPr>
        <p:spPr bwMode="auto">
          <a:xfrm>
            <a:off x="2971802" y="5715000"/>
            <a:ext cx="3257550" cy="215900"/>
          </a:xfrm>
          <a:prstGeom prst="leftRightArrow">
            <a:avLst>
              <a:gd name="adj1" fmla="val 50000"/>
              <a:gd name="adj2" fmla="val 301765"/>
            </a:avLst>
          </a:prstGeom>
          <a:solidFill>
            <a:srgbClr val="0000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8141" name="Text Box 13"/>
          <p:cNvSpPr txBox="1">
            <a:spLocks noChangeArrowheads="1"/>
          </p:cNvSpPr>
          <p:nvPr/>
        </p:nvSpPr>
        <p:spPr bwMode="auto">
          <a:xfrm>
            <a:off x="6227763" y="5695950"/>
            <a:ext cx="796500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/>
            <a:r>
              <a:rPr lang="en-US" sz="1600" b="1">
                <a:solidFill>
                  <a:srgbClr val="0000FF"/>
                </a:solidFill>
              </a:rPr>
              <a:t>Tinggi</a:t>
            </a:r>
            <a:endParaRPr lang="en-US" sz="1600">
              <a:solidFill>
                <a:srgbClr val="0000FF"/>
              </a:solidFill>
            </a:endParaRPr>
          </a:p>
        </p:txBody>
      </p:sp>
      <p:sp>
        <p:nvSpPr>
          <p:cNvPr id="48142" name="Text Box 14"/>
          <p:cNvSpPr txBox="1">
            <a:spLocks noChangeArrowheads="1"/>
          </p:cNvSpPr>
          <p:nvPr/>
        </p:nvSpPr>
        <p:spPr bwMode="auto">
          <a:xfrm>
            <a:off x="1981202" y="5562600"/>
            <a:ext cx="928688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 eaLnBrk="0" hangingPunct="0"/>
            <a:r>
              <a:rPr lang="en-US" sz="1600" b="1">
                <a:solidFill>
                  <a:srgbClr val="0000FF"/>
                </a:solidFill>
              </a:rPr>
              <a:t>Rendah</a:t>
            </a:r>
          </a:p>
        </p:txBody>
      </p:sp>
      <p:sp>
        <p:nvSpPr>
          <p:cNvPr id="48144" name="Text Box 16"/>
          <p:cNvSpPr txBox="1">
            <a:spLocks noChangeArrowheads="1"/>
          </p:cNvSpPr>
          <p:nvPr/>
        </p:nvSpPr>
        <p:spPr bwMode="auto">
          <a:xfrm>
            <a:off x="685800" y="3810000"/>
            <a:ext cx="1695450" cy="825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/>
            <a:r>
              <a:rPr lang="en-US" sz="1600" b="1">
                <a:solidFill>
                  <a:srgbClr val="0000FF"/>
                </a:solidFill>
              </a:rPr>
              <a:t>Laju perubahan faktor di dalam lingkungan</a:t>
            </a:r>
          </a:p>
        </p:txBody>
      </p:sp>
      <p:sp>
        <p:nvSpPr>
          <p:cNvPr id="48145" name="AutoShape 17"/>
          <p:cNvSpPr>
            <a:spLocks noChangeArrowheads="1"/>
          </p:cNvSpPr>
          <p:nvPr/>
        </p:nvSpPr>
        <p:spPr bwMode="auto">
          <a:xfrm>
            <a:off x="7543800" y="3886202"/>
            <a:ext cx="200025" cy="269875"/>
          </a:xfrm>
          <a:prstGeom prst="upDownArrow">
            <a:avLst>
              <a:gd name="adj1" fmla="val 50000"/>
              <a:gd name="adj2" fmla="val 26984"/>
            </a:avLst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8146" name="AutoShape 18"/>
          <p:cNvSpPr>
            <a:spLocks noChangeArrowheads="1"/>
          </p:cNvSpPr>
          <p:nvPr/>
        </p:nvSpPr>
        <p:spPr bwMode="auto">
          <a:xfrm>
            <a:off x="7772402" y="3886202"/>
            <a:ext cx="198438" cy="269875"/>
          </a:xfrm>
          <a:prstGeom prst="upDownArrow">
            <a:avLst>
              <a:gd name="adj1" fmla="val 50000"/>
              <a:gd name="adj2" fmla="val 27200"/>
            </a:avLst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8147" name="AutoShape 19"/>
          <p:cNvSpPr>
            <a:spLocks noChangeArrowheads="1"/>
          </p:cNvSpPr>
          <p:nvPr/>
        </p:nvSpPr>
        <p:spPr bwMode="auto">
          <a:xfrm>
            <a:off x="8001000" y="3886202"/>
            <a:ext cx="200025" cy="269875"/>
          </a:xfrm>
          <a:prstGeom prst="upDownArrow">
            <a:avLst>
              <a:gd name="adj1" fmla="val 50000"/>
              <a:gd name="adj2" fmla="val 26984"/>
            </a:avLst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8148" name="AutoShape 20"/>
          <p:cNvSpPr>
            <a:spLocks noChangeArrowheads="1"/>
          </p:cNvSpPr>
          <p:nvPr/>
        </p:nvSpPr>
        <p:spPr bwMode="auto">
          <a:xfrm>
            <a:off x="7543800" y="2438404"/>
            <a:ext cx="200025" cy="269875"/>
          </a:xfrm>
          <a:prstGeom prst="upDownArrow">
            <a:avLst>
              <a:gd name="adj1" fmla="val 50000"/>
              <a:gd name="adj2" fmla="val 26984"/>
            </a:avLst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8149" name="AutoShape 21"/>
          <p:cNvSpPr>
            <a:spLocks noChangeArrowheads="1"/>
          </p:cNvSpPr>
          <p:nvPr/>
        </p:nvSpPr>
        <p:spPr bwMode="auto">
          <a:xfrm>
            <a:off x="7772402" y="2438404"/>
            <a:ext cx="198438" cy="269875"/>
          </a:xfrm>
          <a:prstGeom prst="upDownArrow">
            <a:avLst>
              <a:gd name="adj1" fmla="val 50000"/>
              <a:gd name="adj2" fmla="val 27200"/>
            </a:avLst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8150" name="AutoShape 22"/>
          <p:cNvSpPr>
            <a:spLocks noChangeArrowheads="1"/>
          </p:cNvSpPr>
          <p:nvPr/>
        </p:nvSpPr>
        <p:spPr bwMode="auto">
          <a:xfrm>
            <a:off x="8001000" y="2438404"/>
            <a:ext cx="200025" cy="269875"/>
          </a:xfrm>
          <a:prstGeom prst="upDownArrow">
            <a:avLst>
              <a:gd name="adj1" fmla="val 50000"/>
              <a:gd name="adj2" fmla="val 26984"/>
            </a:avLst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8153" name="Text Box 25"/>
          <p:cNvSpPr txBox="1">
            <a:spLocks noChangeArrowheads="1"/>
          </p:cNvSpPr>
          <p:nvPr/>
        </p:nvSpPr>
        <p:spPr bwMode="auto">
          <a:xfrm>
            <a:off x="7010402" y="2819400"/>
            <a:ext cx="1781175" cy="915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E7E5D5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/>
            <a:r>
              <a:rPr lang="en-US" b="1">
                <a:solidFill>
                  <a:srgbClr val="0000FF"/>
                </a:solidFill>
              </a:rPr>
              <a:t>Adaptasi</a:t>
            </a:r>
          </a:p>
          <a:p>
            <a:pPr eaLnBrk="0" hangingPunct="0"/>
            <a:r>
              <a:rPr lang="en-US" b="1">
                <a:solidFill>
                  <a:srgbClr val="0000FF"/>
                </a:solidFill>
              </a:rPr>
              <a:t>Dengan</a:t>
            </a:r>
          </a:p>
          <a:p>
            <a:pPr eaLnBrk="0" hangingPunct="0"/>
            <a:r>
              <a:rPr lang="en-US" b="1">
                <a:solidFill>
                  <a:srgbClr val="0000FF"/>
                </a:solidFill>
              </a:rPr>
              <a:t>Lingkungan</a:t>
            </a:r>
          </a:p>
        </p:txBody>
      </p:sp>
      <p:sp>
        <p:nvSpPr>
          <p:cNvPr id="48154" name="Rectangle 26"/>
          <p:cNvSpPr>
            <a:spLocks noChangeArrowheads="1"/>
          </p:cNvSpPr>
          <p:nvPr/>
        </p:nvSpPr>
        <p:spPr bwMode="auto">
          <a:xfrm>
            <a:off x="2971800" y="2743204"/>
            <a:ext cx="3798888" cy="2936875"/>
          </a:xfrm>
          <a:prstGeom prst="rect">
            <a:avLst/>
          </a:prstGeom>
          <a:solidFill>
            <a:schemeClr val="hlink"/>
          </a:solidFill>
          <a:ln w="9525">
            <a:solidFill>
              <a:schemeClr val="accent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8155" name="Rectangle 27"/>
          <p:cNvSpPr>
            <a:spLocks noChangeArrowheads="1"/>
          </p:cNvSpPr>
          <p:nvPr/>
        </p:nvSpPr>
        <p:spPr bwMode="auto">
          <a:xfrm>
            <a:off x="5029202" y="2819400"/>
            <a:ext cx="1681163" cy="877888"/>
          </a:xfrm>
          <a:prstGeom prst="rect">
            <a:avLst/>
          </a:prstGeom>
          <a:solidFill>
            <a:srgbClr val="FFCC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hangingPunct="0"/>
            <a:endParaRPr lang="en-US" sz="800"/>
          </a:p>
        </p:txBody>
      </p:sp>
      <p:sp>
        <p:nvSpPr>
          <p:cNvPr id="48156" name="Rectangle 28"/>
          <p:cNvSpPr>
            <a:spLocks noChangeArrowheads="1"/>
          </p:cNvSpPr>
          <p:nvPr/>
        </p:nvSpPr>
        <p:spPr bwMode="auto">
          <a:xfrm>
            <a:off x="3048000" y="4800604"/>
            <a:ext cx="1676400" cy="841375"/>
          </a:xfrm>
          <a:prstGeom prst="rect">
            <a:avLst/>
          </a:prstGeom>
          <a:solidFill>
            <a:srgbClr val="FFCC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8157" name="AutoShape 29"/>
          <p:cNvSpPr>
            <a:spLocks noChangeArrowheads="1"/>
          </p:cNvSpPr>
          <p:nvPr/>
        </p:nvSpPr>
        <p:spPr bwMode="auto">
          <a:xfrm rot="-2658908">
            <a:off x="3765550" y="4117979"/>
            <a:ext cx="1524000" cy="277813"/>
          </a:xfrm>
          <a:prstGeom prst="leftRightArrow">
            <a:avLst>
              <a:gd name="adj1" fmla="val 50000"/>
              <a:gd name="adj2" fmla="val 109714"/>
            </a:avLst>
          </a:prstGeom>
          <a:solidFill>
            <a:srgbClr val="0000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8159" name="AutoShape 31"/>
          <p:cNvSpPr>
            <a:spLocks noChangeArrowheads="1"/>
          </p:cNvSpPr>
          <p:nvPr/>
        </p:nvSpPr>
        <p:spPr bwMode="auto">
          <a:xfrm>
            <a:off x="2636838" y="3149604"/>
            <a:ext cx="260350" cy="2519363"/>
          </a:xfrm>
          <a:prstGeom prst="upDownArrow">
            <a:avLst>
              <a:gd name="adj1" fmla="val 50000"/>
              <a:gd name="adj2" fmla="val 193537"/>
            </a:avLst>
          </a:prstGeom>
          <a:solidFill>
            <a:srgbClr val="0000FF"/>
          </a:solidFill>
          <a:ln w="9525">
            <a:solidFill>
              <a:srgbClr val="0000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8163" name="Text Box 35"/>
          <p:cNvSpPr txBox="1">
            <a:spLocks noChangeArrowheads="1"/>
          </p:cNvSpPr>
          <p:nvPr/>
        </p:nvSpPr>
        <p:spPr bwMode="auto">
          <a:xfrm>
            <a:off x="2133600" y="2819400"/>
            <a:ext cx="10033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 eaLnBrk="0" hangingPunct="0"/>
            <a:r>
              <a:rPr lang="en-US" sz="1600" b="1">
                <a:solidFill>
                  <a:srgbClr val="0000FF"/>
                </a:solidFill>
              </a:rPr>
              <a:t>Tinggi</a:t>
            </a:r>
          </a:p>
        </p:txBody>
      </p:sp>
      <p:sp>
        <p:nvSpPr>
          <p:cNvPr id="48171" name="Text Box 43"/>
          <p:cNvSpPr txBox="1">
            <a:spLocks noChangeArrowheads="1"/>
          </p:cNvSpPr>
          <p:nvPr/>
        </p:nvSpPr>
        <p:spPr bwMode="auto">
          <a:xfrm>
            <a:off x="5055226" y="2997204"/>
            <a:ext cx="16434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hangingPunct="0"/>
            <a:r>
              <a:rPr lang="en-US" sz="1600" b="1">
                <a:solidFill>
                  <a:srgbClr val="0000FF"/>
                </a:solidFill>
              </a:rPr>
              <a:t>Ketidakpastian</a:t>
            </a:r>
          </a:p>
          <a:p>
            <a:pPr eaLnBrk="0" hangingPunct="0"/>
            <a:r>
              <a:rPr lang="en-US" sz="1600" b="1">
                <a:solidFill>
                  <a:srgbClr val="0000FF"/>
                </a:solidFill>
              </a:rPr>
              <a:t>Tinggi</a:t>
            </a:r>
          </a:p>
        </p:txBody>
      </p:sp>
      <p:sp>
        <p:nvSpPr>
          <p:cNvPr id="48173" name="Text Box 45"/>
          <p:cNvSpPr txBox="1">
            <a:spLocks noChangeArrowheads="1"/>
          </p:cNvSpPr>
          <p:nvPr/>
        </p:nvSpPr>
        <p:spPr bwMode="auto">
          <a:xfrm>
            <a:off x="3040688" y="4953004"/>
            <a:ext cx="16434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2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hangingPunct="0"/>
            <a:r>
              <a:rPr lang="en-US" sz="1600" b="1">
                <a:solidFill>
                  <a:srgbClr val="0000FF"/>
                </a:solidFill>
              </a:rPr>
              <a:t>Ketidakpastian</a:t>
            </a:r>
          </a:p>
          <a:p>
            <a:pPr eaLnBrk="0" hangingPunct="0"/>
            <a:r>
              <a:rPr lang="en-US" sz="1600" b="1">
                <a:solidFill>
                  <a:srgbClr val="0000FF"/>
                </a:solidFill>
              </a:rPr>
              <a:t>rendah</a:t>
            </a:r>
          </a:p>
        </p:txBody>
      </p:sp>
    </p:spTree>
  </p:cSld>
  <p:clrMapOvr>
    <a:masterClrMapping/>
  </p:clrMapOvr>
  <p:transition spd="slow">
    <p:wheel spokes="8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40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/>
              </a:rPr>
              <a:t>Lingkungan</a:t>
            </a:r>
            <a:r>
              <a:rPr lang="en-US" sz="40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/>
              </a:rPr>
              <a:t>Eksternal</a:t>
            </a:r>
            <a:r>
              <a:rPr lang="en-US" sz="40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/>
              </a:rPr>
              <a:t>Organisasi</a:t>
            </a:r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lvl="0" indent="-457200" eaLnBrk="0" hangingPunct="0">
              <a:lnSpc>
                <a:spcPct val="80000"/>
              </a:lnSpc>
              <a:buClr>
                <a:srgbClr val="FFCC66"/>
              </a:buClr>
              <a:buSzPct val="84000"/>
              <a:buFont typeface="Monotype Sorts" charset="2"/>
              <a:buChar char="v"/>
              <a:defRPr/>
            </a:pPr>
            <a:r>
              <a:rPr lang="en-US" sz="20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Pelanggan</a:t>
            </a:r>
            <a:endParaRPr lang="en-US" sz="2000" b="1" dirty="0">
              <a:solidFill>
                <a:srgbClr val="0000FF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marL="457200" lvl="0" indent="-457200" eaLnBrk="0" hangingPunct="0">
              <a:lnSpc>
                <a:spcPct val="80000"/>
              </a:lnSpc>
              <a:buClr>
                <a:srgbClr val="FFCC66"/>
              </a:buClr>
              <a:buSzPct val="84000"/>
              <a:buNone/>
              <a:defRPr/>
            </a:pPr>
            <a:r>
              <a:rPr lang="en-US" sz="20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sz="1600" dirty="0" err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adalah</a:t>
            </a:r>
            <a:r>
              <a:rPr lang="en-US" sz="1600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1600" dirty="0" err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mereka</a:t>
            </a:r>
            <a:r>
              <a:rPr lang="en-US" sz="1600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yang </a:t>
            </a:r>
            <a:r>
              <a:rPr lang="en-US" sz="1600" dirty="0" err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secara</a:t>
            </a:r>
            <a:r>
              <a:rPr lang="en-US" sz="1600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1600" dirty="0" err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langsung</a:t>
            </a:r>
            <a:r>
              <a:rPr lang="en-US" sz="1600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1600" dirty="0" err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memanfaatkan</a:t>
            </a:r>
            <a:r>
              <a:rPr lang="en-US" sz="1600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, </a:t>
            </a:r>
            <a:r>
              <a:rPr lang="en-US" sz="1600" dirty="0" err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menggunakan</a:t>
            </a:r>
            <a:r>
              <a:rPr lang="en-US" sz="1600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, </a:t>
            </a:r>
            <a:r>
              <a:rPr lang="en-US" sz="1600" dirty="0" err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dan</a:t>
            </a:r>
            <a:r>
              <a:rPr lang="en-US" sz="1600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1600" dirty="0" err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mengajukan</a:t>
            </a:r>
            <a:r>
              <a:rPr lang="en-US" sz="1600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1600" dirty="0" err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permintaan</a:t>
            </a:r>
            <a:r>
              <a:rPr lang="en-US" sz="1600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1600" dirty="0" err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atas</a:t>
            </a:r>
            <a:r>
              <a:rPr lang="en-US" sz="1600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1600" dirty="0" err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barang</a:t>
            </a:r>
            <a:r>
              <a:rPr lang="en-US" sz="1600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1600" dirty="0" err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atau</a:t>
            </a:r>
            <a:r>
              <a:rPr lang="en-US" sz="1600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1600" dirty="0" err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jasa</a:t>
            </a:r>
            <a:r>
              <a:rPr lang="en-US" sz="1600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yang </a:t>
            </a:r>
            <a:r>
              <a:rPr lang="en-US" sz="1600" dirty="0" err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ditawarkan</a:t>
            </a:r>
            <a:r>
              <a:rPr lang="en-US" sz="1600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1600" dirty="0" err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oleh</a:t>
            </a:r>
            <a:r>
              <a:rPr lang="en-US" sz="1600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1600" dirty="0" err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organisasi</a:t>
            </a:r>
            <a:r>
              <a:rPr lang="en-US" sz="1600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. </a:t>
            </a:r>
          </a:p>
          <a:p>
            <a:pPr marL="457200" lvl="0" indent="-457200" eaLnBrk="0" hangingPunct="0">
              <a:lnSpc>
                <a:spcPct val="80000"/>
              </a:lnSpc>
              <a:buClr>
                <a:srgbClr val="FFCC66"/>
              </a:buClr>
              <a:buSzPct val="84000"/>
              <a:buNone/>
              <a:defRPr/>
            </a:pPr>
            <a:endParaRPr lang="en-US" sz="1600" dirty="0">
              <a:solidFill>
                <a:srgbClr val="0000FF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marL="457200" lvl="0" indent="-457200" eaLnBrk="0" hangingPunct="0">
              <a:lnSpc>
                <a:spcPct val="80000"/>
              </a:lnSpc>
              <a:buClr>
                <a:srgbClr val="FFCC66"/>
              </a:buClr>
              <a:buSzPct val="84000"/>
              <a:buFont typeface="Monotype Sorts" charset="2"/>
              <a:buChar char="v"/>
              <a:defRPr/>
            </a:pPr>
            <a:r>
              <a:rPr lang="en-US" sz="20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Pesaing</a:t>
            </a:r>
            <a:endParaRPr lang="en-US" sz="2000" b="1" dirty="0">
              <a:solidFill>
                <a:srgbClr val="0000FF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marL="457200" lvl="0" indent="-457200" eaLnBrk="0" hangingPunct="0">
              <a:lnSpc>
                <a:spcPct val="80000"/>
              </a:lnSpc>
              <a:buClr>
                <a:srgbClr val="FFCC66"/>
              </a:buClr>
              <a:buSzPct val="84000"/>
              <a:buNone/>
              <a:defRPr/>
            </a:pPr>
            <a:r>
              <a:rPr lang="en-US" sz="20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sz="2000" dirty="0" err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organisasi</a:t>
            </a:r>
            <a:r>
              <a:rPr lang="en-US" sz="2000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000" dirty="0" err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bisnis</a:t>
            </a:r>
            <a:r>
              <a:rPr lang="en-US" sz="2000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lain yang </a:t>
            </a:r>
            <a:r>
              <a:rPr lang="en-US" sz="2000" dirty="0" err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menjalankan</a:t>
            </a:r>
            <a:r>
              <a:rPr lang="en-US" sz="2000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000" dirty="0" err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bisnis</a:t>
            </a:r>
            <a:r>
              <a:rPr lang="en-US" sz="2000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yang </a:t>
            </a:r>
            <a:r>
              <a:rPr lang="en-US" sz="2000" dirty="0" err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sama</a:t>
            </a:r>
            <a:r>
              <a:rPr lang="en-US" sz="2000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000" dirty="0" err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dengan</a:t>
            </a:r>
            <a:r>
              <a:rPr lang="en-US" sz="2000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000" dirty="0" err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organisasi</a:t>
            </a:r>
            <a:r>
              <a:rPr lang="en-US" sz="2000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yang </a:t>
            </a:r>
            <a:r>
              <a:rPr lang="en-US" sz="2000" dirty="0" err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kita</a:t>
            </a:r>
            <a:r>
              <a:rPr lang="en-US" sz="2000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000" dirty="0" err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jalankan</a:t>
            </a:r>
            <a:r>
              <a:rPr lang="en-US" sz="2000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. </a:t>
            </a:r>
            <a:r>
              <a:rPr lang="en-US" sz="2000" dirty="0" err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Karena</a:t>
            </a:r>
            <a:r>
              <a:rPr lang="en-US" sz="2000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000" dirty="0" err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bisnis</a:t>
            </a:r>
            <a:r>
              <a:rPr lang="en-US" sz="2000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yang </a:t>
            </a:r>
            <a:r>
              <a:rPr lang="en-US" sz="2000" dirty="0" err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dijalankan</a:t>
            </a:r>
            <a:r>
              <a:rPr lang="en-US" sz="2000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000" dirty="0" err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sama</a:t>
            </a:r>
            <a:r>
              <a:rPr lang="en-US" sz="2000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, </a:t>
            </a:r>
            <a:r>
              <a:rPr lang="en-US" sz="2000" dirty="0" err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maka</a:t>
            </a:r>
            <a:r>
              <a:rPr lang="en-US" sz="2000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000" dirty="0" err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pesaing</a:t>
            </a:r>
            <a:r>
              <a:rPr lang="en-US" sz="2000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000" dirty="0" err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merupakan</a:t>
            </a:r>
            <a:r>
              <a:rPr lang="en-US" sz="2000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000" dirty="0" err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tantangan</a:t>
            </a:r>
            <a:r>
              <a:rPr lang="en-US" sz="2000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(</a:t>
            </a:r>
            <a:r>
              <a:rPr lang="en-US" sz="2000" dirty="0" err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sekaligus</a:t>
            </a:r>
            <a:r>
              <a:rPr lang="en-US" sz="2000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000" dirty="0" err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ancaman</a:t>
            </a:r>
            <a:r>
              <a:rPr lang="en-US" sz="2000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) yang </a:t>
            </a:r>
            <a:r>
              <a:rPr lang="en-US" sz="2000" dirty="0" err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dihadapi</a:t>
            </a:r>
            <a:r>
              <a:rPr lang="en-US" sz="2000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000" dirty="0" err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organisasi</a:t>
            </a:r>
            <a:r>
              <a:rPr lang="en-US" sz="2000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000" dirty="0" err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dalam</a:t>
            </a:r>
            <a:r>
              <a:rPr lang="en-US" sz="2000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000" dirty="0" err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meraih</a:t>
            </a:r>
            <a:r>
              <a:rPr lang="en-US" sz="2000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000" dirty="0" err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pelanggan</a:t>
            </a:r>
            <a:r>
              <a:rPr lang="en-US" sz="20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</a:p>
          <a:p>
            <a:pPr marL="457200" lvl="0" indent="-457200" eaLnBrk="0" hangingPunct="0">
              <a:lnSpc>
                <a:spcPct val="80000"/>
              </a:lnSpc>
              <a:buClr>
                <a:srgbClr val="FFCC66"/>
              </a:buClr>
              <a:buSzPct val="84000"/>
              <a:buNone/>
              <a:defRPr/>
            </a:pPr>
            <a:endParaRPr lang="en-US" sz="1600" dirty="0">
              <a:solidFill>
                <a:srgbClr val="0000FF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marL="457200" lvl="0" indent="-457200" eaLnBrk="0" hangingPunct="0">
              <a:lnSpc>
                <a:spcPct val="80000"/>
              </a:lnSpc>
              <a:buClr>
                <a:srgbClr val="FFCC66"/>
              </a:buClr>
              <a:buSzPct val="84000"/>
              <a:buFont typeface="Monotype Sorts" charset="2"/>
              <a:buChar char="v"/>
              <a:defRPr/>
            </a:pPr>
            <a:r>
              <a:rPr lang="en-US" sz="20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Pemasok</a:t>
            </a:r>
            <a:endParaRPr lang="en-US" sz="2000" b="1" dirty="0">
              <a:solidFill>
                <a:srgbClr val="0000FF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marL="457200" lvl="0" indent="-457200" eaLnBrk="0" hangingPunct="0">
              <a:lnSpc>
                <a:spcPct val="80000"/>
              </a:lnSpc>
              <a:buClr>
                <a:srgbClr val="FFCC66"/>
              </a:buClr>
              <a:buSzPct val="84000"/>
              <a:buNone/>
              <a:defRPr/>
            </a:pPr>
            <a:r>
              <a:rPr lang="en-US" sz="20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sz="2000" dirty="0" err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adalah</a:t>
            </a:r>
            <a:r>
              <a:rPr lang="en-US" sz="2000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000" dirty="0" err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pihak</a:t>
            </a:r>
            <a:r>
              <a:rPr lang="en-US" sz="2000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yang </a:t>
            </a:r>
            <a:r>
              <a:rPr lang="en-US" sz="2000" dirty="0" err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terkait</a:t>
            </a:r>
            <a:r>
              <a:rPr lang="en-US" sz="2000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000" dirty="0" err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langsung</a:t>
            </a:r>
            <a:r>
              <a:rPr lang="en-US" sz="2000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000" dirty="0" err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dalam</a:t>
            </a:r>
            <a:r>
              <a:rPr lang="en-US" sz="2000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000" dirty="0" err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kegiatan</a:t>
            </a:r>
            <a:r>
              <a:rPr lang="en-US" sz="2000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000" dirty="0" err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bisnis</a:t>
            </a:r>
            <a:r>
              <a:rPr lang="en-US" sz="2000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000" dirty="0" err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dari</a:t>
            </a:r>
            <a:r>
              <a:rPr lang="en-US" sz="2000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000" dirty="0" err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sebuah</a:t>
            </a:r>
            <a:r>
              <a:rPr lang="en-US" sz="2000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000" dirty="0" err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organisasi</a:t>
            </a:r>
            <a:r>
              <a:rPr lang="en-US" sz="2000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, </a:t>
            </a:r>
            <a:r>
              <a:rPr lang="en-US" sz="2000" dirty="0" err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khususnya</a:t>
            </a:r>
            <a:r>
              <a:rPr lang="en-US" sz="2000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000" dirty="0" err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organisasi</a:t>
            </a:r>
            <a:r>
              <a:rPr lang="en-US" sz="2000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000" dirty="0" err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bisnis</a:t>
            </a:r>
            <a:r>
              <a:rPr lang="en-US" sz="2000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yang </a:t>
            </a:r>
            <a:r>
              <a:rPr lang="en-US" sz="2000" dirty="0" err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melakukan</a:t>
            </a:r>
            <a:r>
              <a:rPr lang="en-US" sz="2000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000" dirty="0" err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kegiatan</a:t>
            </a:r>
            <a:r>
              <a:rPr lang="en-US" sz="2000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000" dirty="0" err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produksi</a:t>
            </a:r>
            <a:r>
              <a:rPr lang="en-US" sz="2000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000" dirty="0" err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barang</a:t>
            </a:r>
            <a:r>
              <a:rPr lang="en-US" sz="2000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000" dirty="0" err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jadi</a:t>
            </a:r>
            <a:r>
              <a:rPr lang="en-US" sz="2000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000" dirty="0" err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dari</a:t>
            </a:r>
            <a:r>
              <a:rPr lang="en-US" sz="2000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000" dirty="0" err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berbagai</a:t>
            </a:r>
            <a:r>
              <a:rPr lang="en-US" sz="2000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000" dirty="0" err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jenis</a:t>
            </a:r>
            <a:r>
              <a:rPr lang="en-US" sz="2000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000" dirty="0" err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bahan</a:t>
            </a:r>
            <a:r>
              <a:rPr lang="en-US" sz="2000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000" dirty="0" err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baku</a:t>
            </a:r>
            <a:endParaRPr lang="en-US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5920172"/>
      </p:ext>
    </p:extLst>
  </p:cSld>
  <p:clrMapOvr>
    <a:masterClrMapping/>
  </p:clrMapOvr>
</p:sld>
</file>

<file path=ppt/theme/theme1.xml><?xml version="1.0" encoding="utf-8"?>
<a:theme xmlns:a="http://schemas.openxmlformats.org/drawingml/2006/main" name="Watermark">
  <a:themeElements>
    <a:clrScheme name="Watermark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CCCCFF"/>
      </a:accent1>
      <a:accent2>
        <a:srgbClr val="D9D8EC"/>
      </a:accent2>
      <a:accent3>
        <a:srgbClr val="FFFFFF"/>
      </a:accent3>
      <a:accent4>
        <a:srgbClr val="000000"/>
      </a:accent4>
      <a:accent5>
        <a:srgbClr val="E2E2FF"/>
      </a:accent5>
      <a:accent6>
        <a:srgbClr val="C4C4D6"/>
      </a:accent6>
      <a:hlink>
        <a:srgbClr val="6767FF"/>
      </a:hlink>
      <a:folHlink>
        <a:srgbClr val="9933FF"/>
      </a:folHlink>
    </a:clrScheme>
    <a:fontScheme name="Watermark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Watermark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CCCFF"/>
        </a:accent1>
        <a:accent2>
          <a:srgbClr val="D9D8EC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C4C4D6"/>
        </a:accent6>
        <a:hlink>
          <a:srgbClr val="6767FF"/>
        </a:hlink>
        <a:folHlink>
          <a:srgbClr val="9933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atermark 2">
        <a:dk1>
          <a:srgbClr val="000000"/>
        </a:dk1>
        <a:lt1>
          <a:srgbClr val="FFFFFF"/>
        </a:lt1>
        <a:dk2>
          <a:srgbClr val="666633"/>
        </a:dk2>
        <a:lt2>
          <a:srgbClr val="5F5F5F"/>
        </a:lt2>
        <a:accent1>
          <a:srgbClr val="FFCC00"/>
        </a:accent1>
        <a:accent2>
          <a:srgbClr val="EFF0B2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D9D9A1"/>
        </a:accent6>
        <a:hlink>
          <a:srgbClr val="808000"/>
        </a:hlink>
        <a:folHlink>
          <a:srgbClr val="CC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atermark 3">
        <a:dk1>
          <a:srgbClr val="000000"/>
        </a:dk1>
        <a:lt1>
          <a:srgbClr val="FFFFFF"/>
        </a:lt1>
        <a:dk2>
          <a:srgbClr val="000000"/>
        </a:dk2>
        <a:lt2>
          <a:srgbClr val="666699"/>
        </a:lt2>
        <a:accent1>
          <a:srgbClr val="9BB0CB"/>
        </a:accent1>
        <a:accent2>
          <a:srgbClr val="D1E0CE"/>
        </a:accent2>
        <a:accent3>
          <a:srgbClr val="FFFFFF"/>
        </a:accent3>
        <a:accent4>
          <a:srgbClr val="000000"/>
        </a:accent4>
        <a:accent5>
          <a:srgbClr val="CBD4E2"/>
        </a:accent5>
        <a:accent6>
          <a:srgbClr val="BDCBBA"/>
        </a:accent6>
        <a:hlink>
          <a:srgbClr val="8EA642"/>
        </a:hlink>
        <a:folHlink>
          <a:srgbClr val="CC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atermark 4">
        <a:dk1>
          <a:srgbClr val="333300"/>
        </a:dk1>
        <a:lt1>
          <a:srgbClr val="FFFFCC"/>
        </a:lt1>
        <a:dk2>
          <a:srgbClr val="336600"/>
        </a:dk2>
        <a:lt2>
          <a:srgbClr val="FFFFCC"/>
        </a:lt2>
        <a:accent1>
          <a:srgbClr val="99CC00"/>
        </a:accent1>
        <a:accent2>
          <a:srgbClr val="669900"/>
        </a:accent2>
        <a:accent3>
          <a:srgbClr val="ADB8AA"/>
        </a:accent3>
        <a:accent4>
          <a:srgbClr val="DADAAE"/>
        </a:accent4>
        <a:accent5>
          <a:srgbClr val="CAE2AA"/>
        </a:accent5>
        <a:accent6>
          <a:srgbClr val="5C8A00"/>
        </a:accent6>
        <a:hlink>
          <a:srgbClr val="CC9900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atermark 5">
        <a:dk1>
          <a:srgbClr val="424458"/>
        </a:dk1>
        <a:lt1>
          <a:srgbClr val="FFFFFF"/>
        </a:lt1>
        <a:dk2>
          <a:srgbClr val="004A48"/>
        </a:dk2>
        <a:lt2>
          <a:srgbClr val="FFFFFF"/>
        </a:lt2>
        <a:accent1>
          <a:srgbClr val="83B200"/>
        </a:accent1>
        <a:accent2>
          <a:srgbClr val="006260"/>
        </a:accent2>
        <a:accent3>
          <a:srgbClr val="AAB1B1"/>
        </a:accent3>
        <a:accent4>
          <a:srgbClr val="DADADA"/>
        </a:accent4>
        <a:accent5>
          <a:srgbClr val="C1D5AA"/>
        </a:accent5>
        <a:accent6>
          <a:srgbClr val="005856"/>
        </a:accent6>
        <a:hlink>
          <a:srgbClr val="6666FF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atermark 6">
        <a:dk1>
          <a:srgbClr val="000000"/>
        </a:dk1>
        <a:lt1>
          <a:srgbClr val="FFFFFF"/>
        </a:lt1>
        <a:dk2>
          <a:srgbClr val="1C2046"/>
        </a:dk2>
        <a:lt2>
          <a:srgbClr val="FFFFFF"/>
        </a:lt2>
        <a:accent1>
          <a:srgbClr val="00CCFF"/>
        </a:accent1>
        <a:accent2>
          <a:srgbClr val="2D226E"/>
        </a:accent2>
        <a:accent3>
          <a:srgbClr val="ABABB0"/>
        </a:accent3>
        <a:accent4>
          <a:srgbClr val="DADADA"/>
        </a:accent4>
        <a:accent5>
          <a:srgbClr val="AAE2FF"/>
        </a:accent5>
        <a:accent6>
          <a:srgbClr val="281E63"/>
        </a:accent6>
        <a:hlink>
          <a:srgbClr val="666699"/>
        </a:hlink>
        <a:folHlink>
          <a:srgbClr val="99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atermark 7">
        <a:dk1>
          <a:srgbClr val="424458"/>
        </a:dk1>
        <a:lt1>
          <a:srgbClr val="FFFFFF"/>
        </a:lt1>
        <a:dk2>
          <a:srgbClr val="000066"/>
        </a:dk2>
        <a:lt2>
          <a:srgbClr val="FFFFFF"/>
        </a:lt2>
        <a:accent1>
          <a:srgbClr val="6666FF"/>
        </a:accent1>
        <a:accent2>
          <a:srgbClr val="333399"/>
        </a:accent2>
        <a:accent3>
          <a:srgbClr val="AAAAB8"/>
        </a:accent3>
        <a:accent4>
          <a:srgbClr val="DADADA"/>
        </a:accent4>
        <a:accent5>
          <a:srgbClr val="B8B8FF"/>
        </a:accent5>
        <a:accent6>
          <a:srgbClr val="2D2D8A"/>
        </a:accent6>
        <a:hlink>
          <a:srgbClr val="FF9900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atermark 8">
        <a:dk1>
          <a:srgbClr val="1C1C1C"/>
        </a:dk1>
        <a:lt1>
          <a:srgbClr val="FFFFCC"/>
        </a:lt1>
        <a:dk2>
          <a:srgbClr val="390B20"/>
        </a:dk2>
        <a:lt2>
          <a:srgbClr val="FFFFCC"/>
        </a:lt2>
        <a:accent1>
          <a:srgbClr val="FF916F"/>
        </a:accent1>
        <a:accent2>
          <a:srgbClr val="561450"/>
        </a:accent2>
        <a:accent3>
          <a:srgbClr val="AEAAAB"/>
        </a:accent3>
        <a:accent4>
          <a:srgbClr val="DADAAE"/>
        </a:accent4>
        <a:accent5>
          <a:srgbClr val="FFC7BB"/>
        </a:accent5>
        <a:accent6>
          <a:srgbClr val="4D1148"/>
        </a:accent6>
        <a:hlink>
          <a:srgbClr val="637D95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atermark 9">
        <a:dk1>
          <a:srgbClr val="4C0000"/>
        </a:dk1>
        <a:lt1>
          <a:srgbClr val="FFFFFF"/>
        </a:lt1>
        <a:dk2>
          <a:srgbClr val="722104"/>
        </a:dk2>
        <a:lt2>
          <a:srgbClr val="FFFFFF"/>
        </a:lt2>
        <a:accent1>
          <a:srgbClr val="CC6600"/>
        </a:accent1>
        <a:accent2>
          <a:srgbClr val="8A2E00"/>
        </a:accent2>
        <a:accent3>
          <a:srgbClr val="BCABAA"/>
        </a:accent3>
        <a:accent4>
          <a:srgbClr val="DADADA"/>
        </a:accent4>
        <a:accent5>
          <a:srgbClr val="E2B8AA"/>
        </a:accent5>
        <a:accent6>
          <a:srgbClr val="7D2900"/>
        </a:accent6>
        <a:hlink>
          <a:srgbClr val="FFCC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xtured">
  <a:themeElements>
    <a:clrScheme name="Textured 5">
      <a:dk1>
        <a:srgbClr val="003366"/>
      </a:dk1>
      <a:lt1>
        <a:srgbClr val="FFFFFF"/>
      </a:lt1>
      <a:dk2>
        <a:srgbClr val="2B5481"/>
      </a:dk2>
      <a:lt2>
        <a:srgbClr val="E5FFFF"/>
      </a:lt2>
      <a:accent1>
        <a:srgbClr val="009999"/>
      </a:accent1>
      <a:accent2>
        <a:srgbClr val="336699"/>
      </a:accent2>
      <a:accent3>
        <a:srgbClr val="ACB3C1"/>
      </a:accent3>
      <a:accent4>
        <a:srgbClr val="DADADA"/>
      </a:accent4>
      <a:accent5>
        <a:srgbClr val="AACACA"/>
      </a:accent5>
      <a:accent6>
        <a:srgbClr val="2D5C8A"/>
      </a:accent6>
      <a:hlink>
        <a:srgbClr val="00CCFF"/>
      </a:hlink>
      <a:folHlink>
        <a:srgbClr val="FFCC00"/>
      </a:folHlink>
    </a:clrScheme>
    <a:fontScheme name="Textured">
      <a:majorFont>
        <a:latin typeface="Tahoma"/>
        <a:ea typeface=""/>
        <a:cs typeface="Arial"/>
      </a:majorFont>
      <a:minorFont>
        <a:latin typeface="Tahoma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Textured 1">
        <a:dk1>
          <a:srgbClr val="660000"/>
        </a:dk1>
        <a:lt1>
          <a:srgbClr val="FFFFFF"/>
        </a:lt1>
        <a:dk2>
          <a:srgbClr val="800000"/>
        </a:dk2>
        <a:lt2>
          <a:srgbClr val="FFFFCC"/>
        </a:lt2>
        <a:accent1>
          <a:srgbClr val="BE7960"/>
        </a:accent1>
        <a:accent2>
          <a:srgbClr val="CC6600"/>
        </a:accent2>
        <a:accent3>
          <a:srgbClr val="C0AAAA"/>
        </a:accent3>
        <a:accent4>
          <a:srgbClr val="DADADA"/>
        </a:accent4>
        <a:accent5>
          <a:srgbClr val="DBBEB6"/>
        </a:accent5>
        <a:accent6>
          <a:srgbClr val="B95C00"/>
        </a:accent6>
        <a:hlink>
          <a:srgbClr val="FFCC66"/>
        </a:hlink>
        <a:folHlink>
          <a:srgbClr val="CC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2">
        <a:dk1>
          <a:srgbClr val="003300"/>
        </a:dk1>
        <a:lt1>
          <a:srgbClr val="FFFFFF"/>
        </a:lt1>
        <a:dk2>
          <a:srgbClr val="4D6A2A"/>
        </a:dk2>
        <a:lt2>
          <a:srgbClr val="CCFF99"/>
        </a:lt2>
        <a:accent1>
          <a:srgbClr val="33CC33"/>
        </a:accent1>
        <a:accent2>
          <a:srgbClr val="46562A"/>
        </a:accent2>
        <a:accent3>
          <a:srgbClr val="B2B9AC"/>
        </a:accent3>
        <a:accent4>
          <a:srgbClr val="DADADA"/>
        </a:accent4>
        <a:accent5>
          <a:srgbClr val="ADE2AD"/>
        </a:accent5>
        <a:accent6>
          <a:srgbClr val="3F4D25"/>
        </a:accent6>
        <a:hlink>
          <a:srgbClr val="0099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3">
        <a:dk1>
          <a:srgbClr val="4E4E74"/>
        </a:dk1>
        <a:lt1>
          <a:srgbClr val="FFFFFF"/>
        </a:lt1>
        <a:dk2>
          <a:srgbClr val="666699"/>
        </a:dk2>
        <a:lt2>
          <a:srgbClr val="FFFFCC"/>
        </a:lt2>
        <a:accent1>
          <a:srgbClr val="5E5884"/>
        </a:accent1>
        <a:accent2>
          <a:srgbClr val="8AB29D"/>
        </a:accent2>
        <a:accent3>
          <a:srgbClr val="B8B8CA"/>
        </a:accent3>
        <a:accent4>
          <a:srgbClr val="DADADA"/>
        </a:accent4>
        <a:accent5>
          <a:srgbClr val="B6B4C2"/>
        </a:accent5>
        <a:accent6>
          <a:srgbClr val="7DA18E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4">
        <a:dk1>
          <a:srgbClr val="004E4C"/>
        </a:dk1>
        <a:lt1>
          <a:srgbClr val="FFFFFF"/>
        </a:lt1>
        <a:dk2>
          <a:srgbClr val="006666"/>
        </a:dk2>
        <a:lt2>
          <a:srgbClr val="FFFFCC"/>
        </a:lt2>
        <a:accent1>
          <a:srgbClr val="FFCC00"/>
        </a:accent1>
        <a:accent2>
          <a:srgbClr val="00B0AC"/>
        </a:accent2>
        <a:accent3>
          <a:srgbClr val="AAB8B8"/>
        </a:accent3>
        <a:accent4>
          <a:srgbClr val="DADADA"/>
        </a:accent4>
        <a:accent5>
          <a:srgbClr val="FFE2AA"/>
        </a:accent5>
        <a:accent6>
          <a:srgbClr val="009F9B"/>
        </a:accent6>
        <a:hlink>
          <a:srgbClr val="BA7C3E"/>
        </a:hlink>
        <a:folHlink>
          <a:srgbClr val="724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5">
        <a:dk1>
          <a:srgbClr val="003366"/>
        </a:dk1>
        <a:lt1>
          <a:srgbClr val="FFFFFF"/>
        </a:lt1>
        <a:dk2>
          <a:srgbClr val="2B5481"/>
        </a:dk2>
        <a:lt2>
          <a:srgbClr val="E5FFFF"/>
        </a:lt2>
        <a:accent1>
          <a:srgbClr val="009999"/>
        </a:accent1>
        <a:accent2>
          <a:srgbClr val="336699"/>
        </a:accent2>
        <a:accent3>
          <a:srgbClr val="ACB3C1"/>
        </a:accent3>
        <a:accent4>
          <a:srgbClr val="DADADA"/>
        </a:accent4>
        <a:accent5>
          <a:srgbClr val="AACACA"/>
        </a:accent5>
        <a:accent6>
          <a:srgbClr val="2D5C8A"/>
        </a:accent6>
        <a:hlink>
          <a:srgbClr val="00CCFF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6">
        <a:dk1>
          <a:srgbClr val="080808"/>
        </a:dk1>
        <a:lt1>
          <a:srgbClr val="FFFFFF"/>
        </a:lt1>
        <a:dk2>
          <a:srgbClr val="4D4D4D"/>
        </a:dk2>
        <a:lt2>
          <a:srgbClr val="FFFFFF"/>
        </a:lt2>
        <a:accent1>
          <a:srgbClr val="666699"/>
        </a:accent1>
        <a:accent2>
          <a:srgbClr val="3366CC"/>
        </a:accent2>
        <a:accent3>
          <a:srgbClr val="B2B2B2"/>
        </a:accent3>
        <a:accent4>
          <a:srgbClr val="DADADA"/>
        </a:accent4>
        <a:accent5>
          <a:srgbClr val="B8B8CA"/>
        </a:accent5>
        <a:accent6>
          <a:srgbClr val="2D5CB9"/>
        </a:accent6>
        <a:hlink>
          <a:srgbClr val="00C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7">
        <a:dk1>
          <a:srgbClr val="000000"/>
        </a:dk1>
        <a:lt1>
          <a:srgbClr val="DBDAC2"/>
        </a:lt1>
        <a:dk2>
          <a:srgbClr val="827F4C"/>
        </a:dk2>
        <a:lt2>
          <a:srgbClr val="C0BC94"/>
        </a:lt2>
        <a:accent1>
          <a:srgbClr val="AAA578"/>
        </a:accent1>
        <a:accent2>
          <a:srgbClr val="A2A4AC"/>
        </a:accent2>
        <a:accent3>
          <a:srgbClr val="EAEADD"/>
        </a:accent3>
        <a:accent4>
          <a:srgbClr val="000000"/>
        </a:accent4>
        <a:accent5>
          <a:srgbClr val="D2CFBE"/>
        </a:accent5>
        <a:accent6>
          <a:srgbClr val="92949B"/>
        </a:accent6>
        <a:hlink>
          <a:srgbClr val="5B8800"/>
        </a:hlink>
        <a:folHlink>
          <a:srgbClr val="68653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xtured 8">
        <a:dk1>
          <a:srgbClr val="000000"/>
        </a:dk1>
        <a:lt1>
          <a:srgbClr val="DCE8F4"/>
        </a:lt1>
        <a:dk2>
          <a:srgbClr val="7B9CB5"/>
        </a:dk2>
        <a:lt2>
          <a:srgbClr val="969696"/>
        </a:lt2>
        <a:accent1>
          <a:srgbClr val="FFFFFF"/>
        </a:accent1>
        <a:accent2>
          <a:srgbClr val="00BAB6"/>
        </a:accent2>
        <a:accent3>
          <a:srgbClr val="EBF2F8"/>
        </a:accent3>
        <a:accent4>
          <a:srgbClr val="000000"/>
        </a:accent4>
        <a:accent5>
          <a:srgbClr val="FFFFFF"/>
        </a:accent5>
        <a:accent6>
          <a:srgbClr val="00A8A5"/>
        </a:accent6>
        <a:hlink>
          <a:srgbClr val="8A8AD8"/>
        </a:hlink>
        <a:folHlink>
          <a:srgbClr val="24249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Satellite Dish">
  <a:themeElements>
    <a:clrScheme name="Satellite Dish 4">
      <a:dk1>
        <a:srgbClr val="666A5C"/>
      </a:dk1>
      <a:lt1>
        <a:srgbClr val="FFFFFF"/>
      </a:lt1>
      <a:dk2>
        <a:srgbClr val="757868"/>
      </a:dk2>
      <a:lt2>
        <a:srgbClr val="C4C3AA"/>
      </a:lt2>
      <a:accent1>
        <a:srgbClr val="9AC2C0"/>
      </a:accent1>
      <a:accent2>
        <a:srgbClr val="4D4F45"/>
      </a:accent2>
      <a:accent3>
        <a:srgbClr val="BDBEB9"/>
      </a:accent3>
      <a:accent4>
        <a:srgbClr val="DADADA"/>
      </a:accent4>
      <a:accent5>
        <a:srgbClr val="CADDDC"/>
      </a:accent5>
      <a:accent6>
        <a:srgbClr val="45473E"/>
      </a:accent6>
      <a:hlink>
        <a:srgbClr val="009999"/>
      </a:hlink>
      <a:folHlink>
        <a:srgbClr val="BFCB4F"/>
      </a:folHlink>
    </a:clrScheme>
    <a:fontScheme name="Satellite Dish">
      <a:majorFont>
        <a:latin typeface="Arial"/>
        <a:ea typeface=""/>
        <a:cs typeface="Arial"/>
      </a:majorFont>
      <a:minorFont>
        <a:latin typeface="Verdana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Satellite Dish 1">
        <a:dk1>
          <a:srgbClr val="660000"/>
        </a:dk1>
        <a:lt1>
          <a:srgbClr val="FFFFFF"/>
        </a:lt1>
        <a:dk2>
          <a:srgbClr val="A80000"/>
        </a:dk2>
        <a:lt2>
          <a:srgbClr val="FFFF99"/>
        </a:lt2>
        <a:accent1>
          <a:srgbClr val="FF6600"/>
        </a:accent1>
        <a:accent2>
          <a:srgbClr val="6A0000"/>
        </a:accent2>
        <a:accent3>
          <a:srgbClr val="D1AAAA"/>
        </a:accent3>
        <a:accent4>
          <a:srgbClr val="DADADA"/>
        </a:accent4>
        <a:accent5>
          <a:srgbClr val="FFB8AA"/>
        </a:accent5>
        <a:accent6>
          <a:srgbClr val="5F0000"/>
        </a:accent6>
        <a:hlink>
          <a:srgbClr val="FFCC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atellite Dish 2">
        <a:dk1>
          <a:srgbClr val="6A4700"/>
        </a:dk1>
        <a:lt1>
          <a:srgbClr val="FFFFFF"/>
        </a:lt1>
        <a:dk2>
          <a:srgbClr val="522900"/>
        </a:dk2>
        <a:lt2>
          <a:srgbClr val="FFFF99"/>
        </a:lt2>
        <a:accent1>
          <a:srgbClr val="CC9900"/>
        </a:accent1>
        <a:accent2>
          <a:srgbClr val="9C7300"/>
        </a:accent2>
        <a:accent3>
          <a:srgbClr val="B3ACAA"/>
        </a:accent3>
        <a:accent4>
          <a:srgbClr val="DADADA"/>
        </a:accent4>
        <a:accent5>
          <a:srgbClr val="E2CAAA"/>
        </a:accent5>
        <a:accent6>
          <a:srgbClr val="8D6800"/>
        </a:accent6>
        <a:hlink>
          <a:srgbClr val="FF9900"/>
        </a:hlink>
        <a:folHlink>
          <a:srgbClr val="FFFF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atellite Dish 3">
        <a:dk1>
          <a:srgbClr val="495630"/>
        </a:dk1>
        <a:lt1>
          <a:srgbClr val="FFFFCC"/>
        </a:lt1>
        <a:dk2>
          <a:srgbClr val="2D361C"/>
        </a:dk2>
        <a:lt2>
          <a:srgbClr val="BAD38D"/>
        </a:lt2>
        <a:accent1>
          <a:srgbClr val="68803E"/>
        </a:accent1>
        <a:accent2>
          <a:srgbClr val="556636"/>
        </a:accent2>
        <a:accent3>
          <a:srgbClr val="ADAEAB"/>
        </a:accent3>
        <a:accent4>
          <a:srgbClr val="DADAAE"/>
        </a:accent4>
        <a:accent5>
          <a:srgbClr val="B9C0AF"/>
        </a:accent5>
        <a:accent6>
          <a:srgbClr val="4C5C30"/>
        </a:accent6>
        <a:hlink>
          <a:srgbClr val="339933"/>
        </a:hlink>
        <a:folHlink>
          <a:srgbClr val="D9D4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atellite Dish 4">
        <a:dk1>
          <a:srgbClr val="666A5C"/>
        </a:dk1>
        <a:lt1>
          <a:srgbClr val="FFFFFF"/>
        </a:lt1>
        <a:dk2>
          <a:srgbClr val="757868"/>
        </a:dk2>
        <a:lt2>
          <a:srgbClr val="C4C3AA"/>
        </a:lt2>
        <a:accent1>
          <a:srgbClr val="9AC2C0"/>
        </a:accent1>
        <a:accent2>
          <a:srgbClr val="4D4F45"/>
        </a:accent2>
        <a:accent3>
          <a:srgbClr val="BDBEB9"/>
        </a:accent3>
        <a:accent4>
          <a:srgbClr val="DADADA"/>
        </a:accent4>
        <a:accent5>
          <a:srgbClr val="CADDDC"/>
        </a:accent5>
        <a:accent6>
          <a:srgbClr val="45473E"/>
        </a:accent6>
        <a:hlink>
          <a:srgbClr val="009999"/>
        </a:hlink>
        <a:folHlink>
          <a:srgbClr val="BFCB4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atellite Dish 5">
        <a:dk1>
          <a:srgbClr val="006664"/>
        </a:dk1>
        <a:lt1>
          <a:srgbClr val="FFFFFF"/>
        </a:lt1>
        <a:dk2>
          <a:srgbClr val="00908D"/>
        </a:dk2>
        <a:lt2>
          <a:srgbClr val="ADE5CD"/>
        </a:lt2>
        <a:accent1>
          <a:srgbClr val="00CCFF"/>
        </a:accent1>
        <a:accent2>
          <a:srgbClr val="006666"/>
        </a:accent2>
        <a:accent3>
          <a:srgbClr val="AAC6C5"/>
        </a:accent3>
        <a:accent4>
          <a:srgbClr val="DADADA"/>
        </a:accent4>
        <a:accent5>
          <a:srgbClr val="AAE2FF"/>
        </a:accent5>
        <a:accent6>
          <a:srgbClr val="005C5C"/>
        </a:accent6>
        <a:hlink>
          <a:srgbClr val="6DD8DB"/>
        </a:hlink>
        <a:folHlink>
          <a:srgbClr val="C5E2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atellite Dish 6">
        <a:dk1>
          <a:srgbClr val="000000"/>
        </a:dk1>
        <a:lt1>
          <a:srgbClr val="DDDCC5"/>
        </a:lt1>
        <a:dk2>
          <a:srgbClr val="000000"/>
        </a:dk2>
        <a:lt2>
          <a:srgbClr val="B9B695"/>
        </a:lt2>
        <a:accent1>
          <a:srgbClr val="EAEBE9"/>
        </a:accent1>
        <a:accent2>
          <a:srgbClr val="BFBFAB"/>
        </a:accent2>
        <a:accent3>
          <a:srgbClr val="EBEBDF"/>
        </a:accent3>
        <a:accent4>
          <a:srgbClr val="000000"/>
        </a:accent4>
        <a:accent5>
          <a:srgbClr val="F3F3F2"/>
        </a:accent5>
        <a:accent6>
          <a:srgbClr val="ADAD9B"/>
        </a:accent6>
        <a:hlink>
          <a:srgbClr val="009900"/>
        </a:hlink>
        <a:folHlink>
          <a:srgbClr val="33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atellite Dish 7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336699"/>
        </a:accent1>
        <a:accent2>
          <a:srgbClr val="5F5F5F"/>
        </a:accent2>
        <a:accent3>
          <a:srgbClr val="AAAAAA"/>
        </a:accent3>
        <a:accent4>
          <a:srgbClr val="DADADA"/>
        </a:accent4>
        <a:accent5>
          <a:srgbClr val="ADB8CA"/>
        </a:accent5>
        <a:accent6>
          <a:srgbClr val="555555"/>
        </a:accent6>
        <a:hlink>
          <a:srgbClr val="BBE5FF"/>
        </a:hlink>
        <a:folHlink>
          <a:srgbClr val="B6B3E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atellite Dish 8">
        <a:dk1>
          <a:srgbClr val="000090"/>
        </a:dk1>
        <a:lt1>
          <a:srgbClr val="EAEAEA"/>
        </a:lt1>
        <a:dk2>
          <a:srgbClr val="3A3AB2"/>
        </a:dk2>
        <a:lt2>
          <a:srgbClr val="CAD4DC"/>
        </a:lt2>
        <a:accent1>
          <a:srgbClr val="3974AF"/>
        </a:accent1>
        <a:accent2>
          <a:srgbClr val="232369"/>
        </a:accent2>
        <a:accent3>
          <a:srgbClr val="AEAED5"/>
        </a:accent3>
        <a:accent4>
          <a:srgbClr val="C8C8C8"/>
        </a:accent4>
        <a:accent5>
          <a:srgbClr val="AEBCD4"/>
        </a:accent5>
        <a:accent6>
          <a:srgbClr val="1F1F5E"/>
        </a:accent6>
        <a:hlink>
          <a:srgbClr val="00CCFF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atellite Dish 9">
        <a:dk1>
          <a:srgbClr val="9C9C9C"/>
        </a:dk1>
        <a:lt1>
          <a:srgbClr val="FFFFFF"/>
        </a:lt1>
        <a:dk2>
          <a:srgbClr val="8696CA"/>
        </a:dk2>
        <a:lt2>
          <a:srgbClr val="FFFFFF"/>
        </a:lt2>
        <a:accent1>
          <a:srgbClr val="97D1D5"/>
        </a:accent1>
        <a:accent2>
          <a:srgbClr val="666699"/>
        </a:accent2>
        <a:accent3>
          <a:srgbClr val="C3C9E1"/>
        </a:accent3>
        <a:accent4>
          <a:srgbClr val="DADADA"/>
        </a:accent4>
        <a:accent5>
          <a:srgbClr val="C9E5E7"/>
        </a:accent5>
        <a:accent6>
          <a:srgbClr val="5C5C8A"/>
        </a:accent6>
        <a:hlink>
          <a:srgbClr val="0000FF"/>
        </a:hlink>
        <a:folHlink>
          <a:srgbClr val="0099FF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Crayons">
  <a:themeElements>
    <a:clrScheme name="Crayons 1">
      <a:dk1>
        <a:srgbClr val="000000"/>
      </a:dk1>
      <a:lt1>
        <a:srgbClr val="FFFFFF"/>
      </a:lt1>
      <a:dk2>
        <a:srgbClr val="FF0000"/>
      </a:dk2>
      <a:lt2>
        <a:srgbClr val="FFB800"/>
      </a:lt2>
      <a:accent1>
        <a:srgbClr val="FFEF66"/>
      </a:accent1>
      <a:accent2>
        <a:srgbClr val="000000"/>
      </a:accent2>
      <a:accent3>
        <a:srgbClr val="FFFFFF"/>
      </a:accent3>
      <a:accent4>
        <a:srgbClr val="000000"/>
      </a:accent4>
      <a:accent5>
        <a:srgbClr val="FFF6B8"/>
      </a:accent5>
      <a:accent6>
        <a:srgbClr val="000000"/>
      </a:accent6>
      <a:hlink>
        <a:srgbClr val="00B200"/>
      </a:hlink>
      <a:folHlink>
        <a:srgbClr val="703DFF"/>
      </a:folHlink>
    </a:clrScheme>
    <a:fontScheme name="Crayons">
      <a:majorFont>
        <a:latin typeface="Comic Sans MS"/>
        <a:ea typeface=""/>
        <a:cs typeface="Arial"/>
      </a:majorFont>
      <a:minorFont>
        <a:latin typeface="Comic Sans MS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Crayons 1">
        <a:dk1>
          <a:srgbClr val="000000"/>
        </a:dk1>
        <a:lt1>
          <a:srgbClr val="FFFFFF"/>
        </a:lt1>
        <a:dk2>
          <a:srgbClr val="FF0000"/>
        </a:dk2>
        <a:lt2>
          <a:srgbClr val="FFB800"/>
        </a:lt2>
        <a:accent1>
          <a:srgbClr val="FFEF66"/>
        </a:accent1>
        <a:accent2>
          <a:srgbClr val="000000"/>
        </a:accent2>
        <a:accent3>
          <a:srgbClr val="FFFFFF"/>
        </a:accent3>
        <a:accent4>
          <a:srgbClr val="000000"/>
        </a:accent4>
        <a:accent5>
          <a:srgbClr val="FFF6B8"/>
        </a:accent5>
        <a:accent6>
          <a:srgbClr val="000000"/>
        </a:accent6>
        <a:hlink>
          <a:srgbClr val="00B200"/>
        </a:hlink>
        <a:folHlink>
          <a:srgbClr val="703D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rayons 2">
        <a:dk1>
          <a:srgbClr val="000000"/>
        </a:dk1>
        <a:lt1>
          <a:srgbClr val="FFFFFF"/>
        </a:lt1>
        <a:dk2>
          <a:srgbClr val="000000"/>
        </a:dk2>
        <a:lt2>
          <a:srgbClr val="99CCFF"/>
        </a:lt2>
        <a:accent1>
          <a:srgbClr val="CCCCFF"/>
        </a:accent1>
        <a:accent2>
          <a:srgbClr val="000066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00005C"/>
        </a:accent6>
        <a:hlink>
          <a:srgbClr val="00B200"/>
        </a:hlink>
        <a:folHlink>
          <a:srgbClr val="CCFF3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rayons 3">
        <a:dk1>
          <a:srgbClr val="000000"/>
        </a:dk1>
        <a:lt1>
          <a:srgbClr val="FFFFFF"/>
        </a:lt1>
        <a:dk2>
          <a:srgbClr val="000000"/>
        </a:dk2>
        <a:lt2>
          <a:srgbClr val="3399FF"/>
        </a:lt2>
        <a:accent1>
          <a:srgbClr val="CCECFF"/>
        </a:accent1>
        <a:accent2>
          <a:srgbClr val="008080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007373"/>
        </a:accent6>
        <a:hlink>
          <a:srgbClr val="009999"/>
        </a:hlink>
        <a:folHlink>
          <a:srgbClr val="3366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rayons 4">
        <a:dk1>
          <a:srgbClr val="808000"/>
        </a:dk1>
        <a:lt1>
          <a:srgbClr val="FFFFFF"/>
        </a:lt1>
        <a:dk2>
          <a:srgbClr val="336600"/>
        </a:dk2>
        <a:lt2>
          <a:srgbClr val="FFFFFF"/>
        </a:lt2>
        <a:accent1>
          <a:srgbClr val="99CC00"/>
        </a:accent1>
        <a:accent2>
          <a:srgbClr val="003300"/>
        </a:accent2>
        <a:accent3>
          <a:srgbClr val="ADB8AA"/>
        </a:accent3>
        <a:accent4>
          <a:srgbClr val="DADADA"/>
        </a:accent4>
        <a:accent5>
          <a:srgbClr val="CAE2AA"/>
        </a:accent5>
        <a:accent6>
          <a:srgbClr val="002D00"/>
        </a:accent6>
        <a:hlink>
          <a:srgbClr val="CCCC00"/>
        </a:hlink>
        <a:folHlink>
          <a:srgbClr val="CCFF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rayons 5">
        <a:dk1>
          <a:srgbClr val="808080"/>
        </a:dk1>
        <a:lt1>
          <a:srgbClr val="FFFFFF"/>
        </a:lt1>
        <a:dk2>
          <a:srgbClr val="003366"/>
        </a:dk2>
        <a:lt2>
          <a:srgbClr val="CCECFF"/>
        </a:lt2>
        <a:accent1>
          <a:srgbClr val="33CCCC"/>
        </a:accent1>
        <a:accent2>
          <a:srgbClr val="006699"/>
        </a:accent2>
        <a:accent3>
          <a:srgbClr val="AAADB8"/>
        </a:accent3>
        <a:accent4>
          <a:srgbClr val="DADADA"/>
        </a:accent4>
        <a:accent5>
          <a:srgbClr val="ADE2E2"/>
        </a:accent5>
        <a:accent6>
          <a:srgbClr val="005C8A"/>
        </a:accent6>
        <a:hlink>
          <a:srgbClr val="00FFFF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rayons 6">
        <a:dk1>
          <a:srgbClr val="6666FF"/>
        </a:dk1>
        <a:lt1>
          <a:srgbClr val="FFFFFF"/>
        </a:lt1>
        <a:dk2>
          <a:srgbClr val="000066"/>
        </a:dk2>
        <a:lt2>
          <a:srgbClr val="FFFFFF"/>
        </a:lt2>
        <a:accent1>
          <a:srgbClr val="33CCFF"/>
        </a:accent1>
        <a:accent2>
          <a:srgbClr val="0000FF"/>
        </a:accent2>
        <a:accent3>
          <a:srgbClr val="AAAAB8"/>
        </a:accent3>
        <a:accent4>
          <a:srgbClr val="DADADA"/>
        </a:accent4>
        <a:accent5>
          <a:srgbClr val="ADE2FF"/>
        </a:accent5>
        <a:accent6>
          <a:srgbClr val="0000E7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rayons 7">
        <a:dk1>
          <a:srgbClr val="000000"/>
        </a:dk1>
        <a:lt1>
          <a:srgbClr val="FFFFFF"/>
        </a:lt1>
        <a:dk2>
          <a:srgbClr val="800080"/>
        </a:dk2>
        <a:lt2>
          <a:srgbClr val="FFFFFF"/>
        </a:lt2>
        <a:accent1>
          <a:srgbClr val="CC66FF"/>
        </a:accent1>
        <a:accent2>
          <a:srgbClr val="990099"/>
        </a:accent2>
        <a:accent3>
          <a:srgbClr val="C0AAC0"/>
        </a:accent3>
        <a:accent4>
          <a:srgbClr val="DADADA"/>
        </a:accent4>
        <a:accent5>
          <a:srgbClr val="E2B8FF"/>
        </a:accent5>
        <a:accent6>
          <a:srgbClr val="8A008A"/>
        </a:accent6>
        <a:hlink>
          <a:srgbClr val="FF9900"/>
        </a:hlink>
        <a:folHlink>
          <a:srgbClr val="FF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rayons 8">
        <a:dk1>
          <a:srgbClr val="FF3300"/>
        </a:dk1>
        <a:lt1>
          <a:srgbClr val="FFFFFF"/>
        </a:lt1>
        <a:dk2>
          <a:srgbClr val="800000"/>
        </a:dk2>
        <a:lt2>
          <a:srgbClr val="FFFFCC"/>
        </a:lt2>
        <a:accent1>
          <a:srgbClr val="FF7C80"/>
        </a:accent1>
        <a:accent2>
          <a:srgbClr val="990000"/>
        </a:accent2>
        <a:accent3>
          <a:srgbClr val="C0AAAA"/>
        </a:accent3>
        <a:accent4>
          <a:srgbClr val="DADADA"/>
        </a:accent4>
        <a:accent5>
          <a:srgbClr val="FFBFC0"/>
        </a:accent5>
        <a:accent6>
          <a:srgbClr val="8A0000"/>
        </a:accent6>
        <a:hlink>
          <a:srgbClr val="FF66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Blank Presentation">
  <a:themeElements>
    <a:clrScheme name="">
      <a:dk1>
        <a:srgbClr val="FFFFCC"/>
      </a:dk1>
      <a:lt1>
        <a:srgbClr val="FF9900"/>
      </a:lt1>
      <a:dk2>
        <a:srgbClr val="000099"/>
      </a:dk2>
      <a:lt2>
        <a:srgbClr val="FFFF99"/>
      </a:lt2>
      <a:accent1>
        <a:srgbClr val="FFCC66"/>
      </a:accent1>
      <a:accent2>
        <a:srgbClr val="000099"/>
      </a:accent2>
      <a:accent3>
        <a:srgbClr val="AAAACA"/>
      </a:accent3>
      <a:accent4>
        <a:srgbClr val="DA8200"/>
      </a:accent4>
      <a:accent5>
        <a:srgbClr val="FFE2B8"/>
      </a:accent5>
      <a:accent6>
        <a:srgbClr val="00008A"/>
      </a:accent6>
      <a:hlink>
        <a:srgbClr val="CC3300"/>
      </a:hlink>
      <a:folHlink>
        <a:srgbClr val="B2B2B2"/>
      </a:folHlink>
    </a:clrScheme>
    <a:fontScheme name="Blank Presentation">
      <a:majorFont>
        <a:latin typeface="Times New Roman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rgbClr val="000000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200" b="1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rgbClr val="000000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200" b="1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pitchFamily="34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1_Blank Presentation">
  <a:themeElements>
    <a:clrScheme name="">
      <a:dk1>
        <a:srgbClr val="FFFFCC"/>
      </a:dk1>
      <a:lt1>
        <a:srgbClr val="FF9900"/>
      </a:lt1>
      <a:dk2>
        <a:srgbClr val="000099"/>
      </a:dk2>
      <a:lt2>
        <a:srgbClr val="FFFF99"/>
      </a:lt2>
      <a:accent1>
        <a:srgbClr val="FFCC66"/>
      </a:accent1>
      <a:accent2>
        <a:srgbClr val="000099"/>
      </a:accent2>
      <a:accent3>
        <a:srgbClr val="AAAACA"/>
      </a:accent3>
      <a:accent4>
        <a:srgbClr val="DA8200"/>
      </a:accent4>
      <a:accent5>
        <a:srgbClr val="FFE2B8"/>
      </a:accent5>
      <a:accent6>
        <a:srgbClr val="00008A"/>
      </a:accent6>
      <a:hlink>
        <a:srgbClr val="CC3300"/>
      </a:hlink>
      <a:folHlink>
        <a:srgbClr val="B2B2B2"/>
      </a:folHlink>
    </a:clrScheme>
    <a:fontScheme name="Blank Presentation">
      <a:majorFont>
        <a:latin typeface="Times New Roman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rgbClr val="000000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200" b="1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rgbClr val="000000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200" b="1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pitchFamily="34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Watermark</Template>
  <TotalTime>330</TotalTime>
  <Words>341</Words>
  <Application>Microsoft Office PowerPoint</Application>
  <PresentationFormat>On-screen Show (4:3)</PresentationFormat>
  <Paragraphs>149</Paragraphs>
  <Slides>17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6</vt:i4>
      </vt:variant>
      <vt:variant>
        <vt:lpstr>Slide Titles</vt:lpstr>
      </vt:variant>
      <vt:variant>
        <vt:i4>17</vt:i4>
      </vt:variant>
    </vt:vector>
  </HeadingPairs>
  <TitlesOfParts>
    <vt:vector size="23" baseType="lpstr">
      <vt:lpstr>Watermark</vt:lpstr>
      <vt:lpstr>Textured</vt:lpstr>
      <vt:lpstr>Satellite Dish</vt:lpstr>
      <vt:lpstr>Crayons</vt:lpstr>
      <vt:lpstr>Blank Presentation</vt:lpstr>
      <vt:lpstr>1_Blank Presentation</vt:lpstr>
      <vt:lpstr>3.  LINGKUNGAN &amp; BUDAYA PERUSAHAAN</vt:lpstr>
      <vt:lpstr>Lingkungan Organisasi (Organizational Environment)</vt:lpstr>
      <vt:lpstr>Lingkungan Eksternal</vt:lpstr>
      <vt:lpstr>Lingkungan Internal</vt:lpstr>
      <vt:lpstr>Lingkungan Organisasi</vt:lpstr>
      <vt:lpstr>Lingkungan Internal Organisasi</vt:lpstr>
      <vt:lpstr>Hubungan  Organisasi dan Lingkungan</vt:lpstr>
      <vt:lpstr>Lingkungan Eksternal &amp; Ketidakpastian</vt:lpstr>
      <vt:lpstr>Lingkungan Eksternal Organisasi</vt:lpstr>
      <vt:lpstr>Lingkungan Eksternal Organisasi (lanjutan)</vt:lpstr>
      <vt:lpstr>Lingkungan Internasional  dan Kegiatan Bisnis</vt:lpstr>
      <vt:lpstr>Berbagai bentuk Bisnis Internasional</vt:lpstr>
      <vt:lpstr>Berbagai faktor yang terkait  dengan Bisnis Internasional</vt:lpstr>
      <vt:lpstr>BUDAYA ORGANISASI</vt:lpstr>
      <vt:lpstr>Faktor penentu Budaya Organisasi</vt:lpstr>
      <vt:lpstr>Nilai Dasar Karakteristik Budaya Perusahaan dapat dilihat melalui manifestasi</vt:lpstr>
      <vt:lpstr>PowerPoint Presentation</vt:lpstr>
    </vt:vector>
  </TitlesOfParts>
  <Company>smg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LINGKUNGAN MANAJEMEN</dc:title>
  <dc:creator>Hendrajaya</dc:creator>
  <cp:lastModifiedBy>ok</cp:lastModifiedBy>
  <cp:revision>17</cp:revision>
  <dcterms:created xsi:type="dcterms:W3CDTF">2007-09-21T09:20:49Z</dcterms:created>
  <dcterms:modified xsi:type="dcterms:W3CDTF">2022-10-04T01:32:20Z</dcterms:modified>
</cp:coreProperties>
</file>