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6" r:id="rId6"/>
    <p:sldId id="267" r:id="rId7"/>
    <p:sldId id="268" r:id="rId8"/>
    <p:sldId id="269" r:id="rId9"/>
    <p:sldId id="270" r:id="rId10"/>
    <p:sldId id="271" r:id="rId11"/>
    <p:sldId id="273" r:id="rId12"/>
    <p:sldId id="274" r:id="rId13"/>
    <p:sldId id="275" r:id="rId14"/>
    <p:sldId id="261" r:id="rId15"/>
    <p:sldId id="262" r:id="rId16"/>
    <p:sldId id="263" r:id="rId17"/>
    <p:sldId id="264" r:id="rId18"/>
    <p:sldId id="25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-114" y="-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99CBD4-225A-40A7-94E5-F293941A1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A8350E-546F-44A4-B77F-F23E64C76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A4D1B4-440C-4800-8F5E-29BE3AA4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71DD8-5B78-4BFE-8810-1D2E833E0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81CAC7-1BDF-4D3A-8ABD-0A9340EA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30639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6E0499-AA99-4AC0-AAE1-3A711543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108F6B-882A-4161-980B-4AB487E23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C76FE4-2DAD-4216-9F0A-A67B0AAC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F39724-2D8F-48D5-A4AA-813D404A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10E46D-6828-40FF-89A6-4D638CA7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3292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13C003-48AB-412A-901A-1160012CD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689ABE-AA8A-4005-AB92-0C0F1BCEC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5D0FEF-2F65-45E3-8942-1034556A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1E2F8-EADA-48D8-8037-72A915058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68CC2B-B08C-410B-89A8-5742F93C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408575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5F22A4-8445-486A-83A4-1B5FFA1C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CED12B-A055-4F53-A2BC-5B3D4574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92B79A-32DC-43BA-BF12-B17E9648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0620BF-A9E3-4C68-A173-DC97CFDE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5870DA-34FB-48EA-B830-BEA6BF66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30811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04CF62-4CDB-47A7-A9CB-FE91605B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F2B0DD-6DD7-4C4D-97C8-1DBA1206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DA6FD1-6B89-40F4-9828-D99EA01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F6FB1C-09CD-4D93-AE09-0C07DC77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F41B1-66A4-4781-8FE1-E1090825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06074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2F795-942F-42FA-B981-CF8809C8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7B9D7C-6345-49E7-9B70-2B7B7F193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45376F4-1980-420F-B722-F7203FA14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FC18BF-63B5-4770-BCB7-3C3FE04E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7CF429-8003-4D1B-9798-1D56FF85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B5E628-561C-4B1D-BB1F-1566B587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3520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A414F1-6512-484B-A7A6-CF34B36A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C56E84-A740-4117-8073-BC930F65C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383264-E159-4C31-B509-6EA45A310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75DCF78-ED79-4AEC-81DA-CBA56ABEB6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FE3F008-7F05-491F-9404-4AC7F60E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73D1526-5D39-4944-82C6-EF820E7A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E7985B-4370-4D4C-87ED-F6074EC2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640122C-EEDB-4894-93E2-5CCC0AB3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53729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16CA4-9BF6-4B27-BB7E-4BA137B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7F2D154-FAE8-4416-B5CF-199024F1D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35E31A0-C030-435D-8547-0B97E64F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A4B71F3-40E8-47C8-9151-DB7EAC22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62498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325114C-84C4-4479-9A23-6EEE19D4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42533D1-7A1D-4459-A822-3329EED2E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5B8FFD-9C6D-4681-A15B-7994AED9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98577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3C59D5-34D6-43E0-8757-A9C6830E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6B1E07-0BF8-4B42-BB0D-363AEB37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60760-270C-49CE-A9A9-C01DBD29A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6A76DD-4FCE-4370-A768-9DB6A383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41B551-A8D6-4499-92DE-3712725F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AF1762-19C7-4E13-87BA-CB8F7188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14092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6A53-13A2-4C53-99AB-B8F5F404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052CCC-CB39-4B10-A259-DB1C9E3689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1AC7B1-1808-41BE-A031-05B3FE206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CEA543-F099-4177-8F3F-2444531A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00DED5-4925-4D9F-8CF9-726EAC5B8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20B1E7-EBBC-49DB-81A0-FFA49E02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5619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262CFD9-2893-4703-9FD0-4E059418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97FCB0-4472-4170-9A68-766DAD2E2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F6F8DE-1ADE-41A4-94A1-E9D3A7676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CB1532-64BB-43FB-B6E1-2EF496AD0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5E0004-79F3-448A-A708-FC6152FFC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95711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1A9A99A2-4528-4241-8099-5A60D1C36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584" y="0"/>
            <a:ext cx="11301046" cy="3751384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BAB 3</a:t>
            </a:r>
            <a:b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RUANG LINGKUP, KODE ETIK DAN STANDAR PEMERIKSAAN FORENSIK </a:t>
            </a:r>
            <a:endParaRPr lang="en-ID" dirty="0">
              <a:solidFill>
                <a:schemeClr val="accent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10154" y="3985846"/>
            <a:ext cx="7971693" cy="134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88" tIns="47610" rIns="837936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22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Audya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Aisha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Fitrie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A.Md.Ak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Firdaus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Bramantyo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Bagaskoro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A.Md.Ak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S1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Ekstensi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Universitas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Trisakti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79077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-750277" y="281354"/>
            <a:ext cx="12567139" cy="607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7974" tIns="44436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memelihara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publik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setiap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jawab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profesionalnya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setinggi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mungkin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elemen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mendasari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timbulnya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melandasi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publik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patokan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benchmark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menguji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diambilnya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4.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Objektivitas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Setiap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obyektivitasnya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benturan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pemenuhan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profesionalnya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Obyektivitasnya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nilai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Prinsip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obyektivitas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mengharuskan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bersikap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adil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memihak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jujur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intelektual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berprasangka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bias,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serta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benturan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dibawah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pihak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594340" y="304800"/>
            <a:ext cx="1336430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Palatino Linotype" pitchFamily="18" charset="0"/>
                <a:cs typeface="Arial" pitchFamily="34" charset="0"/>
              </a:rPr>
              <a:t>5.  </a:t>
            </a:r>
            <a:r>
              <a:rPr lang="en-US" sz="2800" b="1" dirty="0" err="1" smtClean="0">
                <a:latin typeface="Palatino Linotype" pitchFamily="18" charset="0"/>
                <a:cs typeface="Arial" pitchFamily="34" charset="0"/>
              </a:rPr>
              <a:t>Kompetensi</a:t>
            </a:r>
            <a:r>
              <a:rPr lang="en-US" sz="2800" b="1" dirty="0" smtClean="0">
                <a:latin typeface="Palatino Linotype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Palatino Linotype" pitchFamily="18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Palatino Linotype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Palatino Linotype" pitchFamily="18" charset="0"/>
                <a:cs typeface="Arial" pitchFamily="34" charset="0"/>
              </a:rPr>
              <a:t>Kehati-hatian</a:t>
            </a:r>
            <a:r>
              <a:rPr lang="en-US" sz="2800" b="1" dirty="0" smtClean="0">
                <a:latin typeface="Palatino Linotype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Palatino Linotype" pitchFamily="18" charset="0"/>
                <a:cs typeface="Arial" pitchFamily="34" charset="0"/>
              </a:rPr>
              <a:t>Profesional</a:t>
            </a:r>
            <a:endParaRPr lang="en-US" sz="2800" b="1" dirty="0" smtClean="0">
              <a:latin typeface="Palatino Linotype" pitchFamily="18" charset="0"/>
              <a:cs typeface="Arial" pitchFamily="34" charset="0"/>
            </a:endParaRPr>
          </a:p>
          <a:p>
            <a:pPr lvl="4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Palatino Linotype" pitchFamily="18" charset="0"/>
                <a:cs typeface="Arial" pitchFamily="34" charset="0"/>
              </a:rPr>
              <a:t>	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Setiap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anggota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harus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melaksanakan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jasa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profesionalnya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dengan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berhati-hati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kompetensi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ketekunan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serta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mempunyai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kewajiban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untuk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mempertahankan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pengetahuan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ketrampilan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profesional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pada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tingkat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diperlukan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untuk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memastikan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bahwa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klien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atau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pemberi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kerja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memperoleh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manfaat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dari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jasa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profesional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teknik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yang paling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mutakhir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.</a:t>
            </a:r>
            <a:endParaRPr lang="en-US" sz="2800" b="1" dirty="0" smtClean="0">
              <a:latin typeface="Palatino Linotype" pitchFamily="18" charset="0"/>
              <a:cs typeface="Arial" pitchFamily="34" charset="0"/>
            </a:endParaRPr>
          </a:p>
          <a:p>
            <a:pPr lvl="4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Palatino Linotype" pitchFamily="18" charset="0"/>
                <a:cs typeface="Arial" pitchFamily="34" charset="0"/>
              </a:rPr>
              <a:t>6. </a:t>
            </a:r>
            <a:r>
              <a:rPr lang="en-US" sz="2800" b="1" dirty="0" err="1" smtClean="0">
                <a:latin typeface="Palatino Linotype" pitchFamily="18" charset="0"/>
                <a:cs typeface="Arial" pitchFamily="34" charset="0"/>
              </a:rPr>
              <a:t>Kerahasiaan</a:t>
            </a:r>
            <a:endParaRPr lang="en-US" sz="2800" b="1" dirty="0" smtClean="0">
              <a:latin typeface="Palatino Linotype" pitchFamily="18" charset="0"/>
              <a:cs typeface="Arial" pitchFamily="34" charset="0"/>
            </a:endParaRPr>
          </a:p>
          <a:p>
            <a:pPr lvl="4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Palatino Linotype" pitchFamily="18" charset="0"/>
                <a:cs typeface="Arial" pitchFamily="34" charset="0"/>
              </a:rPr>
              <a:t>	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Setiap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anggota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harus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menghormati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kerahasiaan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informasi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diperoleh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selama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melakukan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jasa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profesionaldan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tidak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bole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memakai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tau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mengungkapkan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informasi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tersebut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tampa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persetujuan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kecuali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bila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ada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hak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atau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kewajiban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	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profesional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	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atau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	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hukum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	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untuk</a:t>
            </a:r>
            <a:r>
              <a:rPr lang="en-US" sz="2800" dirty="0" smtClean="0">
                <a:latin typeface="Cambria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Cambria" pitchFamily="18" charset="0"/>
                <a:cs typeface="Arial" pitchFamily="34" charset="0"/>
              </a:rPr>
              <a:t>mengungkapkannya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625969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-1688123" y="0"/>
            <a:ext cx="13551878" cy="64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3491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371600" marR="0" lvl="3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Profesional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371600" marR="0" lvl="3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Setiap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berperilaku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konsisten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reputasi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menjauhi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mendiskreditkan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371600" marR="0" lvl="3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Teknis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371600" marR="0" lvl="3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Setiap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jasa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profesionalya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sesuai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teknis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relevan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Sesuai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keahliannya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berhati-hati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penugasan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jasa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selama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penugasan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sejalan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prinsip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obyektivitas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teknis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professional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ditaati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dikeluarkan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Ikatan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kumimoji="0" lang="en-US" sz="3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Internasional</a:t>
            </a:r>
            <a:r>
              <a:rPr kumimoji="0" lang="en-US" sz="3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Federation of Accountants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pengatur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pengaturan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perundang-undangan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relevan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81114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51691" y="679939"/>
            <a:ext cx="11441724" cy="5439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22218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K.H Spencer Picket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Jennifer Picket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merumuskan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Standar-standar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Seluruh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dilandasi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praktik-praktik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terbaik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diakui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accepted best practice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istilah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tersirat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Pertama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upaya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membandingkan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praktik-praktik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merujuk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terbaik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Upaya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disebut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benchmarking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Kedua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upaya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benchmarking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terus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menerus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mencari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solusi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terbaik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-890954" y="0"/>
            <a:ext cx="12778154" cy="590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7974" tIns="52371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3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Kumpulkan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bukti-bukti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prinsip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kehati-hatian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3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due care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bukti-bukti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tadi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en-US" sz="3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Pastikan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bahawa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seluruh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dokumentasi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keadaan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terlindungi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diindeks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jejak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Dokumentasi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refensi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apabila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penyelidikan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dikemudian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emmastikan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sudah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benar</a:t>
            </a:r>
            <a:r>
              <a:rPr kumimoji="0" lang="en-US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492369" y="0"/>
            <a:ext cx="12379569" cy="6129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7974" tIns="3491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4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Pastikan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para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mengerti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hak-hak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pegawai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senantiasa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menghormati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Kalau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cara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melanggar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pegawai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menuntut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investigatornya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5.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pembuktian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menduga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pegawainya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penuntut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mendakwa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pegawai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administrasi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maupun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pidana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828800" y="2461846"/>
            <a:ext cx="5650523" cy="48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7974" tIns="3491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22032" y="304800"/>
            <a:ext cx="1228578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6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Cakup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substansi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kuasai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target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kritis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ditinjau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menghadapi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keterbatasan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menghormati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praduga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bersalah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dihormati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7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Liput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kunci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bukti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bukti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wawancara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kontak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pengamanan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hal-hal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rahasia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ikuti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protokol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dokumentasi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catatan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471113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D.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Kasus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-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Kasus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1693" y="804263"/>
            <a:ext cx="114651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Waste Management Inc. (WMI)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didirikan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sepupu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Dean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Buntrock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Wayne Huizenga. Perusahaan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bergerak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industry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AS. Waste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terbesar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AS.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Sayangnya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sebenarnya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didukung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Kebijakan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Agresif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profitabilitas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melambat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1990-an, Dean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Buntrock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rekannya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mulai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memanipulasi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tampilan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kesuksesan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kurangnya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terungkap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penyelidikan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dimulai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0780" y="2252082"/>
            <a:ext cx="7627620" cy="1794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699"/>
              </a:lnSpc>
            </a:pP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endParaRPr lang="en-US" sz="96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602523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05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5455" y="281354"/>
            <a:ext cx="3416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atin typeface="Aharoni" pitchFamily="2" charset="-79"/>
                <a:cs typeface="Aharoni" pitchFamily="2" charset="-79"/>
              </a:rPr>
              <a:t>KONS</a:t>
            </a:r>
            <a:r>
              <a:rPr lang="id-ID" sz="5400" dirty="0" smtClean="0">
                <a:latin typeface="Aharoni" pitchFamily="2" charset="-79"/>
                <a:cs typeface="Aharoni" pitchFamily="2" charset="-79"/>
              </a:rPr>
              <a:t>E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P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09600" y="1430216"/>
            <a:ext cx="1039469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Ruang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Lingkup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Kode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Etik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Standar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914400" marR="0" lvl="0" indent="-9144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Kasus-Kasus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-304800" y="0"/>
            <a:ext cx="10502153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Ruang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Lingkup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-1969477" y="867509"/>
            <a:ext cx="12637476" cy="602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7974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828800" marR="0" lvl="4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39262" y="1500554"/>
            <a:ext cx="1116036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Menurut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A.N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Charterji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penerapan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kriminologi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layanan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litigasi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mengidentifikasi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mengkomunikasikan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mendasari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khusus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dirancang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mengungkapkan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litigasi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8246" y="337517"/>
            <a:ext cx="11488616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penerapan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auditing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penyelesaian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Tuanakotta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2010: 4).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diterapkan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swasta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memasukkan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D. Larry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Crumbey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Tuanakotta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(2010: 5)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mengemukakan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sederhana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akurat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tahan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uji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kancah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perseteruan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selama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peninjauan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yudisial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tinjauan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administratif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8246" y="0"/>
            <a:ext cx="11582399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didefinisikan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mengungkap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penipuan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mungkin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sangat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cocok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presentasi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semacam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itu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dasar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resolusi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diskusi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perdebatan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perselisihan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Seorang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pengetahuannya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tentang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studi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kriminologi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mengungkap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dibawa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jika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dibutuhkan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Ramaswamy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2007).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04800" y="281355"/>
            <a:ext cx="11441723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sumber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maka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disimpulkan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bahwa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penerapan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ilmu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penyelesaian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masalah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luar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Istilah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definisi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luas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auditing. Hal yang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membedakan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perhitungan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adanya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penelusuran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memastikan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kepastian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kewajaran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apa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dilaporkan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Jadi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memayungi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segala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macam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32185" y="6650941"/>
            <a:ext cx="7666893" cy="2070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sz="14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sz="1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sz="14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sz="1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sz="14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sz="1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sz="14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sz="1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sz="14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sz="1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sz="14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sz="1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sz="14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sz="1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sz="1400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9112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618431"/>
            <a:ext cx="115355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Tuanakotta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(2010: 84-94)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Investigatif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mengemukakan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spesifik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menerapkannya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investigatif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7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0363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Praktik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Swasta</a:t>
            </a:r>
            <a:endParaRPr lang="en-US" sz="27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03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Bologna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Lindquist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perintis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Tuanakotta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(2010: 84)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perbendaraan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: fraud auditing,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accounting investigative support,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valuation analysis. Litigation support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dukungan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ligitasi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dimulai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sesudah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ditemukan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indikasi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fraud. Audit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akuntasi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valuation analysis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perhitungan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menghitung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750276" y="0"/>
            <a:ext cx="1256713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Praktik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menonjol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swasta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sektor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perbedaan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tahap-tahap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rangkaian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terbagi-bagi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pengawasan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LSM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Swadaya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pressure group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2555631" y="6443882"/>
            <a:ext cx="7666893" cy="828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ID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0126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Etik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8247" y="851302"/>
            <a:ext cx="1141827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diatantaranya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Profesi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jawabnya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senantiasa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pertimbangan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dilakukannya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berkewajiban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senantiasa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bertindak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kerangka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pelayanan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menghormati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komitmen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profesionalisme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362</Words>
  <Application>Microsoft Office PowerPoint</Application>
  <PresentationFormat>Custom</PresentationFormat>
  <Paragraphs>76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BAB 3 RUANG LINGKUP, KODE ETIK DAN STANDAR PEMERIKSAAN FORENSIK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hidayatkampai</dc:creator>
  <cp:lastModifiedBy>ANDIN</cp:lastModifiedBy>
  <cp:revision>57</cp:revision>
  <dcterms:created xsi:type="dcterms:W3CDTF">2023-07-12T06:42:45Z</dcterms:created>
  <dcterms:modified xsi:type="dcterms:W3CDTF">2023-08-22T07:47:51Z</dcterms:modified>
</cp:coreProperties>
</file>