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6" r:id="rId6"/>
    <p:sldId id="267" r:id="rId7"/>
    <p:sldId id="268" r:id="rId8"/>
    <p:sldId id="269" r:id="rId9"/>
    <p:sldId id="270" r:id="rId10"/>
    <p:sldId id="271" r:id="rId11"/>
    <p:sldId id="273" r:id="rId12"/>
    <p:sldId id="274" r:id="rId13"/>
    <p:sldId id="275" r:id="rId14"/>
    <p:sldId id="261" r:id="rId15"/>
    <p:sldId id="262" r:id="rId16"/>
    <p:sldId id="263" r:id="rId17"/>
    <p:sldId id="264" r:id="rId18"/>
    <p:sldId id="25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-114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8/22/2023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8584" y="0"/>
            <a:ext cx="11301046" cy="3751384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3</a:t>
            </a:r>
            <a:b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dirty="0" smtClean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RUANG LINGKUP, KODE ETIK DAN STANDAR PEMERIKSAAN FORENSIK </a:t>
            </a:r>
            <a:endParaRPr lang="en-ID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110154" y="3985846"/>
            <a:ext cx="7971693" cy="1340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288" tIns="47610" rIns="83793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22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Audya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Aisha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Fitrie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A.Md.Ak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Firdaus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Bramantyo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Bagaskoro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A.Md.Ak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S1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Ekstensi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Universitas</a:t>
            </a: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8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Trisakti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79077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-750277" y="281354"/>
            <a:ext cx="12567139" cy="607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4443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memelihara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jawab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setinggi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elemen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karakter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mendasari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timbulnya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melandasi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patokan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benchmark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menguji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diambilnya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4.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Objektivitas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menjaga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obyektivitasnya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benturan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pemenuhan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Obyektivitasnya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nilai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Prinsip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obyektivitas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mengharuskan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bersikap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memihak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jujur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intelektual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berprasangka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bias,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bebas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benturan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dibawah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pihak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94340" y="304800"/>
            <a:ext cx="1336430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4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5.  </a:t>
            </a:r>
            <a:r>
              <a:rPr lang="en-US" sz="2800" b="1" dirty="0" err="1" smtClean="0">
                <a:latin typeface="Palatino Linotype" pitchFamily="18" charset="0"/>
                <a:cs typeface="Arial" pitchFamily="34" charset="0"/>
              </a:rPr>
              <a:t>Kompetensi</a:t>
            </a: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Palatino Linotype" pitchFamily="18" charset="0"/>
                <a:cs typeface="Arial" pitchFamily="34" charset="0"/>
              </a:rPr>
              <a:t>dan</a:t>
            </a: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Palatino Linotype" pitchFamily="18" charset="0"/>
                <a:cs typeface="Arial" pitchFamily="34" charset="0"/>
              </a:rPr>
              <a:t>Kehati-hatian</a:t>
            </a: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Palatino Linotype" pitchFamily="18" charset="0"/>
                <a:cs typeface="Arial" pitchFamily="34" charset="0"/>
              </a:rPr>
              <a:t>Profesional</a:t>
            </a:r>
            <a:endParaRPr lang="en-US" sz="2800" b="1" dirty="0" smtClean="0">
              <a:latin typeface="Palatino Linotype" pitchFamily="18" charset="0"/>
              <a:cs typeface="Arial" pitchFamily="34" charset="0"/>
            </a:endParaRPr>
          </a:p>
          <a:p>
            <a:pPr lvl="4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Setiap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anggota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melaksanakan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jasa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profesionalnya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berhati-hati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kompetensi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ketekunan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serta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mempunyai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mempertahankan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pengetahuan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ketrampilan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profesional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pada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tingkat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diperlukan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memastikan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bahwa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klien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pemberi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kerja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memperoleh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manfaat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dari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jasa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profesional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teknik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paling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mutakhir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.</a:t>
            </a:r>
            <a:endParaRPr lang="en-US" sz="2800" b="1" dirty="0" smtClean="0">
              <a:latin typeface="Palatino Linotype" pitchFamily="18" charset="0"/>
              <a:cs typeface="Arial" pitchFamily="34" charset="0"/>
            </a:endParaRPr>
          </a:p>
          <a:p>
            <a:pPr lvl="4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6. </a:t>
            </a:r>
            <a:r>
              <a:rPr lang="en-US" sz="2800" b="1" dirty="0" err="1" smtClean="0">
                <a:latin typeface="Palatino Linotype" pitchFamily="18" charset="0"/>
                <a:cs typeface="Arial" pitchFamily="34" charset="0"/>
              </a:rPr>
              <a:t>Kerahasiaan</a:t>
            </a:r>
            <a:endParaRPr lang="en-US" sz="2800" b="1" dirty="0" smtClean="0">
              <a:latin typeface="Palatino Linotype" pitchFamily="18" charset="0"/>
              <a:cs typeface="Arial" pitchFamily="34" charset="0"/>
            </a:endParaRPr>
          </a:p>
          <a:p>
            <a:pPr lvl="4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Palatino Linotype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Setiap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anggota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harus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menghormati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kerahasiaan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informasi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diperoleh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selama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melakukan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jasa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profesionaldan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tidak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bole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memakai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tau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mengungkapkan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informasi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tersebut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tampa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persetujuan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,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kecuali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bila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ada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hak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kewajiban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profesional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atau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hukum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	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untuk</a:t>
            </a:r>
            <a:r>
              <a:rPr lang="en-US" sz="2800" dirty="0" smtClean="0">
                <a:latin typeface="Cambria" pitchFamily="18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Cambria" pitchFamily="18" charset="0"/>
                <a:cs typeface="Arial" pitchFamily="34" charset="0"/>
              </a:rPr>
              <a:t>mengungkapkannya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625969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-1688123" y="0"/>
            <a:ext cx="13551878" cy="64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3491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371600" marR="0" lvl="3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Setiap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berperilaku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konsisten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reputasi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menjauhi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mendiskreditkan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8.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Teknis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Setiap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teknis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relevan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keahliannya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berhati-hati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kewajiban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penugasan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selama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penugasan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sejalan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prinsip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integritas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obyektivitas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teknis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professional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ditaati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anggota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Ikatan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kumimoji="0" lang="en-US" sz="3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Internasional</a:t>
            </a:r>
            <a:r>
              <a:rPr kumimoji="0" lang="en-US" sz="3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Federation of Accountants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pengatur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pengaturan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perundang-undangan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relevan</a:t>
            </a:r>
            <a:r>
              <a:rPr kumimoji="0" lang="en-US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8111428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51691" y="679939"/>
            <a:ext cx="11441724" cy="5439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22218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K.H Spencer Picket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Jennifer Picket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merumuskan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Standar-standar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en-US" sz="3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Seluruh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harus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dilandasi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praktik-praktik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terbaik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diakui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accepted best practice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istilah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tersirat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Pertama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adanya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upaya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membandingkan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praktik-praktik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merujuk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terbaik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Upaya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benchmarking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Kedua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upaya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benchmarking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terus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menerus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mencari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solusi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terbaik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-890954" y="0"/>
            <a:ext cx="12778154" cy="590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52371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kumimoji="0" lang="en-US" sz="3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Kumpulkan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prinsip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kehati-hatian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3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due care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bukti-bukti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tadi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diterima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3.</a:t>
            </a:r>
            <a:r>
              <a:rPr kumimoji="0" lang="en-US" sz="3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Pastikan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bahawa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seluruh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keadaan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terlindungi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diindeks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jejak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refensi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apabila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dikemudian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emmastikan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sudah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benar</a:t>
            </a:r>
            <a:r>
              <a:rPr kumimoji="0" lang="en-US" sz="3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-492369" y="0"/>
            <a:ext cx="12379569" cy="6129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3491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Pastikan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investor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hak-hak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pegawai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senantiasa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Kalau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cara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melanggar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pegawai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bersangkutan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menuntut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investigatornya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5.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</a:t>
            </a: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pembuktian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menduga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pegawainya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penuntut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umum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mendakwa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pegawai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administrasi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pidana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828800" y="2461846"/>
            <a:ext cx="5650523" cy="481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3491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  <a:t/>
            </a:r>
            <a:b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422032" y="304800"/>
            <a:ext cx="1228578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6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Cakup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substansi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kuasai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target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kritis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ditinjau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segi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keterbatasan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asas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praduga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bersalah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dihormati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7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Liput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kunci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bukti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kontak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pengamanan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hal-hal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rahasia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ikuti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protokol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dokumentasi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penyelenggaraan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catatan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471113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D. 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Kasus</a:t>
            </a:r>
            <a:r>
              <a:rPr kumimoji="0" lang="en-US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-</a:t>
            </a:r>
            <a:r>
              <a:rPr kumimoji="0" lang="en-US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Palatino Linotype" pitchFamily="18" charset="0"/>
                <a:cs typeface="Arial" pitchFamily="34" charset="0"/>
              </a:rPr>
              <a:t>Kasus</a:t>
            </a:r>
            <a:endParaRPr kumimoji="0" lang="en-US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51693" y="804263"/>
            <a:ext cx="114651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Waste Management Inc. (WMI)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didirikan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sepupu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Dean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Buntrock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Wayne Huizenga. Perusahaan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bergerak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industry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pembuangan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AS. Waste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terbesar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AS.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Sayangnya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didukung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Agresif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profitabilitas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melambat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1990-an, Dean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Buntrock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rekannya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mulai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tampilan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kesuksesan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kurangnya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riil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terungkap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penyelidikan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602523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5" y="281354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smtClean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 smtClean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 smtClean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09600" y="1430216"/>
            <a:ext cx="10394695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Kode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Etik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Standar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914400" marR="0" lvl="0" indent="-914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4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Kasus-Kasus</a:t>
            </a:r>
            <a:r>
              <a: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-304800" y="0"/>
            <a:ext cx="10502153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kumimoji="0" 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-1969477" y="867509"/>
            <a:ext cx="12637476" cy="60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1828800" marR="0" lvl="4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9262" y="1500554"/>
            <a:ext cx="11160369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Menurut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A.N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Charterji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kriminologi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layanan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menganalisis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mengkomunikasikan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mendasari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pelaporan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suatu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khusus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dirancang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mengungkapkan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tidaknya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litigasi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8246" y="337517"/>
            <a:ext cx="11488616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arti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auditing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Tuanakotta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2010: 4).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swasta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memasukkan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D. Larry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Crumbey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Tuanakotta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(2010: 5)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mengemukakan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sederhana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akurat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tahan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uji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kancah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perseteruan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peninjauan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yudisial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tinjauan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dirty="0" err="1" smtClean="0">
                <a:latin typeface="Times New Roman" pitchFamily="18" charset="0"/>
                <a:cs typeface="Times New Roman" pitchFamily="18" charset="0"/>
              </a:rPr>
              <a:t>administratif</a:t>
            </a: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28246" y="0"/>
            <a:ext cx="11582399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didefinisikan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mengungkap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penipuan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yang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mungkin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sangat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cocok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presentasi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semacam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resolusi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diskusi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perdebatan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perselisihan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Seorang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pengetahuannya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tentang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studi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kriminologi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mengungkap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fraud,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bukti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dibawa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</a:t>
            </a:r>
            <a:r>
              <a:rPr kumimoji="0" lang="en-US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Ramaswamy</a:t>
            </a: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2007).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04800" y="281355"/>
            <a:ext cx="11441723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sumber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maka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disimpulkan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penerapan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ilmu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penyelesaian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masalah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luar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Istilah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luas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auditing. Hal yang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membedakan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adanya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penelusuran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memastikan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kepastian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kewajaran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apa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dilaporkan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Jadi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memayungi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segala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macam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32185" y="6650941"/>
            <a:ext cx="7666893" cy="2070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sz="1400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sz="1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sz="1400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sz="1400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69112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618431"/>
            <a:ext cx="115355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Tuanakotta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(2010: 84-94)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Investigatif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mengemukakan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menerapkannya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investigatif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latin typeface="Times New Roman" pitchFamily="18" charset="0"/>
                <a:cs typeface="Times New Roman" pitchFamily="18" charset="0"/>
              </a:rPr>
              <a:t>Swasta</a:t>
            </a:r>
            <a:endParaRPr lang="en-US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7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Bologna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Lindquist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perintis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Tuanakotta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(2010: 84)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perbendaraan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fraud auditing,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accounting investigative support,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valuation analysis. Litigation support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dukungan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ligitasi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sesudah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ditemukan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indikasi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fraud. Audit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valuation analysis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unsur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perhitungan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menghitung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50276" y="0"/>
            <a:ext cx="1256713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menonjol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swasta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perbedaan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tahap-tahap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rangkaian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terbagi-bagi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pengawasan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LSM (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Lembaga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Swadaya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pressure group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2555631" y="6443882"/>
            <a:ext cx="7666893" cy="828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Pemeriksaan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ID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ID" b="0" i="0" u="none" strike="noStrike" kern="1200" cap="none" spc="0" normalizeH="0" noProof="0" dirty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0126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Etik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8247" y="851302"/>
            <a:ext cx="1141827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etik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diatantaranya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Profesi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tanggung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jawabnya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senantiasa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moral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profesional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dilakukannya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Kepentingan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anggota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berkewajiban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senantiasa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kerangka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pelayanan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publik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menunjukan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komitmen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profesionalisme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362</Words>
  <Application>Microsoft Office PowerPoint</Application>
  <PresentationFormat>Custom</PresentationFormat>
  <Paragraphs>76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BAB 3 RUANG LINGKUP, KODE ETIK DAN STANDAR PEMERIKSAAN FORENSIK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ANDIN</cp:lastModifiedBy>
  <cp:revision>57</cp:revision>
  <dcterms:created xsi:type="dcterms:W3CDTF">2023-07-12T06:42:45Z</dcterms:created>
  <dcterms:modified xsi:type="dcterms:W3CDTF">2023-08-22T07:47:51Z</dcterms:modified>
</cp:coreProperties>
</file>