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1" r:id="rId3"/>
    <p:sldId id="303" r:id="rId4"/>
    <p:sldId id="302" r:id="rId5"/>
    <p:sldId id="304" r:id="rId6"/>
    <p:sldId id="305" r:id="rId7"/>
    <p:sldId id="306" r:id="rId8"/>
    <p:sldId id="307" r:id="rId9"/>
    <p:sldId id="309" r:id="rId10"/>
    <p:sldId id="308" r:id="rId11"/>
    <p:sldId id="310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1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63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304800" y="2514600"/>
            <a:ext cx="8686800" cy="2057400"/>
          </a:xfrm>
        </p:spPr>
        <p:txBody>
          <a:bodyPr>
            <a:noAutofit/>
          </a:bodyPr>
          <a:lstStyle/>
          <a:p>
            <a:r>
              <a:rPr lang="en-US" sz="66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Dampak-Dampak</a:t>
            </a:r>
            <a:r>
              <a:rPr lang="en-US" sz="66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Event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7229" r="10911" b="12069"/>
          <a:stretch/>
        </p:blipFill>
        <p:spPr>
          <a:xfrm>
            <a:off x="0" y="1"/>
            <a:ext cx="2667000" cy="23622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48600" cy="1143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merencanakan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event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strategis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memanfaatkan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mendorong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pertumbuhan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berkelanjutan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98528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623454"/>
            <a:ext cx="9067800" cy="1719695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dampak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pengelolaan</a:t>
            </a:r>
            <a:r>
              <a:rPr lang="en-US" sz="1800" b="1" dirty="0">
                <a:solidFill>
                  <a:schemeClr val="tx1"/>
                </a:solidFill>
              </a:rPr>
              <a:t> event </a:t>
            </a:r>
            <a:r>
              <a:rPr lang="en-US" sz="1800" b="1" dirty="0" err="1">
                <a:solidFill>
                  <a:schemeClr val="tx1"/>
                </a:solidFill>
              </a:rPr>
              <a:t>mencakup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analisis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bagaimana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sebuah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atau</a:t>
            </a:r>
            <a:r>
              <a:rPr lang="en-US" sz="1800" b="1" dirty="0">
                <a:solidFill>
                  <a:schemeClr val="tx1"/>
                </a:solidFill>
              </a:rPr>
              <a:t> festival </a:t>
            </a:r>
            <a:r>
              <a:rPr lang="en-US" sz="1800" b="1" dirty="0" err="1">
                <a:solidFill>
                  <a:schemeClr val="tx1"/>
                </a:solidFill>
              </a:rPr>
              <a:t>memengaruhi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lokal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regional.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adalah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penting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perlu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dipertimbangkan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ini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9383" y="1781175"/>
            <a:ext cx="5791200" cy="121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1.Pengeluaran </a:t>
            </a:r>
            <a:r>
              <a:rPr lang="en-US" b="1" dirty="0" err="1" smtClean="0"/>
              <a:t>Pengunjung</a:t>
            </a:r>
            <a:endParaRPr lang="en-US" b="1" dirty="0" smtClean="0"/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Menganalisis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dihabiskan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akomodasi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transportasi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belanja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9383" y="3200400"/>
            <a:ext cx="5791200" cy="137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2.Penciptaan </a:t>
            </a:r>
            <a:r>
              <a:rPr lang="en-US" b="1" dirty="0" err="1" smtClean="0"/>
              <a:t>Lapangan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endParaRPr lang="en-US" b="1" dirty="0" smtClean="0"/>
          </a:p>
          <a:p>
            <a:r>
              <a:rPr lang="en-US" dirty="0" err="1">
                <a:solidFill>
                  <a:schemeClr val="tx1"/>
                </a:solidFill>
              </a:rPr>
              <a:t>Mengkaji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tercipta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permintaan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1" y="4876800"/>
            <a:ext cx="5791200" cy="137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3.Peningkatan </a:t>
            </a:r>
            <a:r>
              <a:rPr lang="en-US" b="1" dirty="0" err="1" smtClean="0"/>
              <a:t>Pendapatan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Usaha </a:t>
            </a:r>
            <a:r>
              <a:rPr lang="en-US" b="1" dirty="0" err="1" smtClean="0"/>
              <a:t>Lokal</a:t>
            </a:r>
            <a:endParaRPr lang="en-US" b="1" dirty="0" smtClean="0"/>
          </a:p>
          <a:p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restoran</a:t>
            </a:r>
            <a:r>
              <a:rPr lang="en-US" dirty="0">
                <a:solidFill>
                  <a:schemeClr val="tx1"/>
                </a:solidFill>
              </a:rPr>
              <a:t>, hotel,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toko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berlangsung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625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623454"/>
            <a:ext cx="9067800" cy="1719695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dampak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pengelolaan</a:t>
            </a:r>
            <a:r>
              <a:rPr lang="en-US" sz="1800" b="1" dirty="0">
                <a:solidFill>
                  <a:schemeClr val="tx1"/>
                </a:solidFill>
              </a:rPr>
              <a:t> event </a:t>
            </a:r>
            <a:r>
              <a:rPr lang="en-US" sz="1800" b="1" dirty="0" err="1">
                <a:solidFill>
                  <a:schemeClr val="tx1"/>
                </a:solidFill>
              </a:rPr>
              <a:t>mencakup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analisis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bagaimana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sebuah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atau</a:t>
            </a:r>
            <a:r>
              <a:rPr lang="en-US" sz="1800" b="1" dirty="0">
                <a:solidFill>
                  <a:schemeClr val="tx1"/>
                </a:solidFill>
              </a:rPr>
              <a:t> festival </a:t>
            </a:r>
            <a:r>
              <a:rPr lang="en-US" sz="1800" b="1" dirty="0" err="1">
                <a:solidFill>
                  <a:schemeClr val="tx1"/>
                </a:solidFill>
              </a:rPr>
              <a:t>memengaruhi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lokal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regional.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adalah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penting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perlu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dipertimbangkan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ini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9382" y="1600200"/>
            <a:ext cx="6075217" cy="1447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4.Infrastruktur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Investasi</a:t>
            </a:r>
            <a:endParaRPr lang="en-US" b="1" dirty="0" smtClean="0"/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Menghitung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dikeluarkan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dibutuhkan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transportasi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panjang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dihasilkan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9383" y="3200400"/>
            <a:ext cx="5791200" cy="137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5.Dampak 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Panjang</a:t>
            </a:r>
            <a:endParaRPr lang="en-US" b="1" dirty="0" smtClean="0"/>
          </a:p>
          <a:p>
            <a:r>
              <a:rPr lang="en-US" dirty="0" err="1">
                <a:solidFill>
                  <a:schemeClr val="tx1"/>
                </a:solidFill>
              </a:rPr>
              <a:t>Menganalisis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depan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1" y="4876800"/>
            <a:ext cx="5791200" cy="137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6.Sustainabilitas</a:t>
            </a:r>
          </a:p>
          <a:p>
            <a:r>
              <a:rPr lang="en-US" dirty="0" err="1">
                <a:solidFill>
                  <a:schemeClr val="tx1"/>
                </a:solidFill>
              </a:rPr>
              <a:t>Pertimbangan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bagaimana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berkelanjutan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340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9067800" cy="1719695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dampak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pengelolaan</a:t>
            </a:r>
            <a:r>
              <a:rPr lang="en-US" sz="1800" b="1" dirty="0">
                <a:solidFill>
                  <a:schemeClr val="tx1"/>
                </a:solidFill>
              </a:rPr>
              <a:t> event </a:t>
            </a:r>
            <a:r>
              <a:rPr lang="en-US" sz="1800" b="1" dirty="0" err="1">
                <a:solidFill>
                  <a:schemeClr val="tx1"/>
                </a:solidFill>
              </a:rPr>
              <a:t>mencakup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analisis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bagaimana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sebuah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atau</a:t>
            </a:r>
            <a:r>
              <a:rPr lang="en-US" sz="1800" b="1" dirty="0">
                <a:solidFill>
                  <a:schemeClr val="tx1"/>
                </a:solidFill>
              </a:rPr>
              <a:t> festival </a:t>
            </a:r>
            <a:r>
              <a:rPr lang="en-US" sz="1800" b="1" dirty="0" err="1">
                <a:solidFill>
                  <a:schemeClr val="tx1"/>
                </a:solidFill>
              </a:rPr>
              <a:t>memengaruhi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lokal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regional.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adalah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aspek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penting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perlu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dipertimbangkan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kajian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ini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 smtClean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343149"/>
            <a:ext cx="6075217" cy="1447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/>
              <a:t>7.Feedback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endParaRPr lang="en-US" b="1" dirty="0" smtClean="0"/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Mengumpulkan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mengevaluasi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0196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6927" y="858982"/>
            <a:ext cx="9150927" cy="17526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 err="1">
                <a:solidFill>
                  <a:schemeClr val="tx1"/>
                </a:solidFill>
              </a:rPr>
              <a:t>Meningkatkan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sektor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ekonomi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melalui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pengelolaan</a:t>
            </a:r>
            <a:r>
              <a:rPr lang="en-US" sz="1800" b="1" dirty="0">
                <a:solidFill>
                  <a:schemeClr val="tx1"/>
                </a:solidFill>
              </a:rPr>
              <a:t> event </a:t>
            </a:r>
            <a:r>
              <a:rPr lang="en-US" sz="1800" b="1" dirty="0" err="1">
                <a:solidFill>
                  <a:schemeClr val="tx1"/>
                </a:solidFill>
              </a:rPr>
              <a:t>memerlukan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strategi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terencana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komprehensif</a:t>
            </a:r>
            <a:r>
              <a:rPr lang="en-US" sz="1800" b="1" dirty="0">
                <a:solidFill>
                  <a:schemeClr val="tx1"/>
                </a:solidFill>
              </a:rPr>
              <a:t>.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cara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dapat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dilakukan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1618" y="1828800"/>
            <a:ext cx="8382000" cy="2057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1.Pemasaran yang </a:t>
            </a:r>
            <a:r>
              <a:rPr lang="en-US" b="1" dirty="0" err="1" smtClean="0"/>
              <a:t>Efektif</a:t>
            </a:r>
            <a:endParaRPr lang="en-US" b="1" dirty="0" smtClean="0"/>
          </a:p>
          <a:p>
            <a:r>
              <a:rPr lang="en-US" dirty="0" smtClean="0"/>
              <a:t>- Promo yang </a:t>
            </a:r>
            <a:r>
              <a:rPr lang="en-US" dirty="0" err="1" smtClean="0"/>
              <a:t>Menarik</a:t>
            </a:r>
            <a:r>
              <a:rPr lang="en-US" dirty="0" smtClean="0"/>
              <a:t>: </a:t>
            </a:r>
            <a:r>
              <a:rPr lang="en-US" dirty="0" err="1" smtClean="0"/>
              <a:t>Gunakan</a:t>
            </a:r>
            <a:r>
              <a:rPr lang="en-US" dirty="0" smtClean="0"/>
              <a:t> media </a:t>
            </a:r>
            <a:r>
              <a:rPr lang="en-US" dirty="0" err="1" smtClean="0"/>
              <a:t>social,iklan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influencer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visibilitas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-Target </a:t>
            </a:r>
            <a:r>
              <a:rPr lang="en-US" dirty="0" err="1" smtClean="0">
                <a:solidFill>
                  <a:schemeClr val="tx1"/>
                </a:solidFill>
              </a:rPr>
              <a:t>Pasar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Identifikasi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audiens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kampanye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pemasaran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mereka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4114800"/>
            <a:ext cx="8382000" cy="2057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2.Kolaborasi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Pelaku</a:t>
            </a:r>
            <a:r>
              <a:rPr lang="en-US" b="1" dirty="0" smtClean="0"/>
              <a:t> Usaha </a:t>
            </a:r>
            <a:r>
              <a:rPr lang="en-US" b="1" dirty="0" err="1" smtClean="0"/>
              <a:t>Lokal</a:t>
            </a:r>
            <a:endParaRPr lang="en-US" b="1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: restaurant, hotel, took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, </a:t>
            </a: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Sponsor: </a:t>
            </a:r>
            <a:r>
              <a:rPr lang="en-US" dirty="0" err="1" smtClean="0">
                <a:solidFill>
                  <a:schemeClr val="tx1"/>
                </a:solidFill>
              </a:rPr>
              <a:t>Libatkan</a:t>
            </a:r>
            <a:r>
              <a:rPr lang="en-US" dirty="0" smtClean="0">
                <a:solidFill>
                  <a:schemeClr val="tx1"/>
                </a:solidFill>
              </a:rPr>
              <a:t> sponsor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sector </a:t>
            </a:r>
            <a:r>
              <a:rPr lang="en-US" dirty="0" err="1" smtClean="0">
                <a:solidFill>
                  <a:schemeClr val="tx1"/>
                </a:solidFill>
              </a:rPr>
              <a:t>swasta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mendukung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acara</a:t>
            </a:r>
            <a:r>
              <a:rPr lang="en-US" dirty="0" smtClean="0">
                <a:solidFill>
                  <a:schemeClr val="tx1"/>
                </a:solidFill>
              </a:rPr>
              <a:t>, yang </a:t>
            </a:r>
            <a:r>
              <a:rPr lang="en-US" dirty="0" err="1" smtClean="0">
                <a:solidFill>
                  <a:schemeClr val="tx1"/>
                </a:solidFill>
              </a:rPr>
              <a:t>juga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keuntungan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mereka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02978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Meningkatkan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sektor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ekonomi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melalui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pengelolaan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memerlukan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strategi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terencana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komprehensif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err="1">
                <a:solidFill>
                  <a:schemeClr val="tx1"/>
                </a:solidFill>
              </a:rPr>
              <a:t>Berikut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beberapa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cara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dapat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dilakukan</a:t>
            </a:r>
            <a:r>
              <a:rPr lang="en-US" sz="20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2057400"/>
            <a:ext cx="7924800" cy="17907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3.Pengalaman </a:t>
            </a:r>
            <a:r>
              <a:rPr lang="en-US" b="1" dirty="0" err="1" smtClean="0"/>
              <a:t>Pengunjung</a:t>
            </a:r>
            <a:r>
              <a:rPr lang="en-US" b="1" dirty="0" smtClean="0"/>
              <a:t> yang </a:t>
            </a:r>
            <a:r>
              <a:rPr lang="en-US" b="1" dirty="0" err="1" smtClean="0"/>
              <a:t>Berkualitas</a:t>
            </a:r>
            <a:endParaRPr lang="en-US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Fasilitas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: </a:t>
            </a:r>
            <a:r>
              <a:rPr lang="en-US" dirty="0" err="1">
                <a:solidFill>
                  <a:schemeClr val="tx1"/>
                </a:solidFill>
              </a:rPr>
              <a:t>Pastikan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Kegiatan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Variatif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Sajikan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program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atraksi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minat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kalangan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4114800"/>
            <a:ext cx="8382000" cy="2057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4.Peningkatan </a:t>
            </a:r>
            <a:r>
              <a:rPr lang="en-US" b="1" dirty="0" err="1" smtClean="0"/>
              <a:t>Infrastruktur</a:t>
            </a:r>
            <a:endParaRPr lang="en-US" b="1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: </a:t>
            </a:r>
            <a:r>
              <a:rPr lang="en-US" dirty="0" err="1">
                <a:solidFill>
                  <a:schemeClr val="tx1"/>
                </a:solidFill>
              </a:rPr>
              <a:t>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transportasi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Sustainable Practices: </a:t>
            </a:r>
            <a:r>
              <a:rPr lang="en-US" dirty="0" err="1">
                <a:solidFill>
                  <a:schemeClr val="tx1"/>
                </a:solidFill>
              </a:rPr>
              <a:t>Terapkan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perhatian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peduli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373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6927" y="800100"/>
            <a:ext cx="9150927" cy="1752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Meningkatkan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sektor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ekonomi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melalui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pengelolaan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memerlukan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strategi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terencana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komprehensif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err="1">
                <a:solidFill>
                  <a:schemeClr val="tx1"/>
                </a:solidFill>
              </a:rPr>
              <a:t>Berikut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beberapa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cara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dapat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dilakukan</a:t>
            </a:r>
            <a:r>
              <a:rPr lang="en-US" sz="20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1752600"/>
            <a:ext cx="8382000" cy="2057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5.Evaluasi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Umpan</a:t>
            </a:r>
            <a:r>
              <a:rPr lang="en-US" b="1" dirty="0" smtClean="0"/>
              <a:t> </a:t>
            </a:r>
            <a:r>
              <a:rPr lang="en-US" b="1" dirty="0" err="1" smtClean="0"/>
              <a:t>Balik</a:t>
            </a:r>
            <a:endParaRPr lang="en-US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Survei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r>
              <a:rPr lang="en-US" dirty="0" smtClean="0"/>
              <a:t>: </a:t>
            </a:r>
            <a:r>
              <a:rPr lang="en-US" dirty="0" err="1">
                <a:solidFill>
                  <a:schemeClr val="tx1"/>
                </a:solidFill>
              </a:rPr>
              <a:t>Kumpulkan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mendatang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Data: </a:t>
            </a:r>
            <a:r>
              <a:rPr lang="en-US" dirty="0" err="1">
                <a:solidFill>
                  <a:schemeClr val="tx1"/>
                </a:solidFill>
              </a:rPr>
              <a:t>Gunakan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preferensi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perencanaan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berikutnya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3962400"/>
            <a:ext cx="8382000" cy="2057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6.Program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Pelatihan</a:t>
            </a:r>
            <a:endParaRPr lang="en-US" b="1" dirty="0" smtClean="0"/>
          </a:p>
          <a:p>
            <a:r>
              <a:rPr lang="en-US" dirty="0" smtClean="0"/>
              <a:t>- Event </a:t>
            </a:r>
            <a:r>
              <a:rPr lang="en-US" dirty="0" err="1" smtClean="0"/>
              <a:t>berkala</a:t>
            </a:r>
            <a:r>
              <a:rPr lang="en-US" dirty="0" smtClean="0"/>
              <a:t>: </a:t>
            </a:r>
            <a:r>
              <a:rPr lang="en-US" dirty="0" err="1">
                <a:solidFill>
                  <a:schemeClr val="tx1"/>
                </a:solidFill>
              </a:rPr>
              <a:t>Rencanakan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loyalitas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Inovasi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unik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festival </a:t>
            </a:r>
            <a:r>
              <a:rPr lang="en-US" dirty="0" err="1">
                <a:solidFill>
                  <a:schemeClr val="tx1"/>
                </a:solidFill>
              </a:rPr>
              <a:t>tematik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komunitas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70734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6927" y="800100"/>
            <a:ext cx="9150927" cy="1752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Meningkatkan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sektor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ekonomi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melalui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pengelolaan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memerlukan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strategi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terencana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komprehensif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err="1">
                <a:solidFill>
                  <a:schemeClr val="tx1"/>
                </a:solidFill>
              </a:rPr>
              <a:t>Berikut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beberapa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cara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dapat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dilakukan</a:t>
            </a:r>
            <a:r>
              <a:rPr lang="en-US" sz="20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1752600"/>
            <a:ext cx="8382000" cy="2133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7.Menciptakan Event </a:t>
            </a:r>
            <a:r>
              <a:rPr lang="en-US" b="1" dirty="0" err="1" smtClean="0"/>
              <a:t>Berkelanjutan</a:t>
            </a:r>
            <a:endParaRPr lang="en-US" b="1" dirty="0" smtClean="0"/>
          </a:p>
          <a:p>
            <a:r>
              <a:rPr lang="en-US" dirty="0" smtClean="0"/>
              <a:t>- Event </a:t>
            </a:r>
            <a:r>
              <a:rPr lang="en-US" dirty="0" err="1" smtClean="0"/>
              <a:t>berkala</a:t>
            </a:r>
            <a:r>
              <a:rPr lang="en-US" dirty="0" smtClean="0"/>
              <a:t>: </a:t>
            </a:r>
            <a:r>
              <a:rPr lang="en-US" dirty="0" err="1">
                <a:solidFill>
                  <a:schemeClr val="tx1"/>
                </a:solidFill>
              </a:rPr>
              <a:t>Rencanakan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loyalitas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Inovasi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Gunakan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preferensi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perencanaan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berikutnya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4495800"/>
            <a:ext cx="8382000" cy="1447800"/>
          </a:xfrm>
          <a:prstGeom prst="round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pendekatan</a:t>
            </a:r>
            <a:r>
              <a:rPr lang="en-US" sz="2400" b="1" dirty="0"/>
              <a:t> yang </a:t>
            </a:r>
            <a:r>
              <a:rPr lang="en-US" sz="2400" b="1" dirty="0" err="1"/>
              <a:t>strategis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kolaboratif</a:t>
            </a:r>
            <a:r>
              <a:rPr lang="en-US" sz="2400" b="1" dirty="0"/>
              <a:t>, </a:t>
            </a:r>
            <a:r>
              <a:rPr lang="en-US" sz="2400" b="1" dirty="0" err="1"/>
              <a:t>pengelolaan</a:t>
            </a:r>
            <a:r>
              <a:rPr lang="en-US" sz="2400" b="1" dirty="0"/>
              <a:t> event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berkontribusi</a:t>
            </a:r>
            <a:r>
              <a:rPr lang="en-US" sz="2400" b="1" dirty="0"/>
              <a:t> </a:t>
            </a:r>
            <a:r>
              <a:rPr lang="en-US" sz="2400" b="1" dirty="0" err="1"/>
              <a:t>signifikan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regional.</a:t>
            </a:r>
          </a:p>
        </p:txBody>
      </p:sp>
    </p:spTree>
    <p:extLst>
      <p:ext uri="{BB962C8B-B14F-4D97-AF65-F5344CB8AC3E}">
        <p14:creationId xmlns:p14="http://schemas.microsoft.com/office/powerpoint/2010/main" val="6930569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855" y="304800"/>
            <a:ext cx="8915400" cy="1752600"/>
          </a:xfrm>
        </p:spPr>
        <p:txBody>
          <a:bodyPr>
            <a:noAutofit/>
          </a:bodyPr>
          <a:lstStyle/>
          <a:p>
            <a:pPr algn="l"/>
            <a:r>
              <a:rPr lang="en-US" sz="2000" dirty="0" err="1">
                <a:solidFill>
                  <a:schemeClr val="tx1"/>
                </a:solidFill>
              </a:rPr>
              <a:t>Mengevaluasi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penyelenggaraan</a:t>
            </a:r>
            <a:r>
              <a:rPr lang="en-US" sz="2000" dirty="0">
                <a:solidFill>
                  <a:schemeClr val="tx1"/>
                </a:solidFill>
              </a:rPr>
              <a:t> event </a:t>
            </a:r>
            <a:r>
              <a:rPr lang="en-US" sz="2000" dirty="0" err="1">
                <a:solidFill>
                  <a:schemeClr val="tx1"/>
                </a:solidFill>
              </a:rPr>
              <a:t>adalah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langkah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penting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memahami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keberhasilan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area yang </a:t>
            </a:r>
            <a:r>
              <a:rPr lang="en-US" sz="2000" dirty="0" err="1">
                <a:solidFill>
                  <a:schemeClr val="tx1"/>
                </a:solidFill>
              </a:rPr>
              <a:t>perlu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diperbaiki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Berikut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adalah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langkah-langkah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evaluasi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efektif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03909" y="17145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1.Tentukan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36618" y="1714500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2.Kumpulkan Data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97927" y="1693718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3.Analisis Data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359236" y="1693718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4.Evaluasi Tim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6200" y="35052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5.Laporan </a:t>
            </a:r>
            <a:r>
              <a:rPr lang="en-US" dirty="0" err="1" smtClean="0"/>
              <a:t>Evaluasi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981200" y="3505200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6.Tindak </a:t>
            </a:r>
            <a:r>
              <a:rPr lang="en-US" dirty="0" err="1" smtClean="0"/>
              <a:t>Lanjut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142509" y="3505200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7.Umpan </a:t>
            </a:r>
            <a:r>
              <a:rPr lang="en-US" dirty="0" err="1" smtClean="0"/>
              <a:t>Balik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6317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350826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Berikut</a:t>
            </a:r>
            <a:r>
              <a:rPr lang="en-US" sz="2000" b="1" dirty="0" smtClean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dampak</a:t>
            </a:r>
            <a:r>
              <a:rPr lang="en-US" sz="2000" b="1" dirty="0"/>
              <a:t> </a:t>
            </a:r>
            <a:r>
              <a:rPr lang="en-US" sz="2000" b="1" dirty="0" err="1"/>
              <a:t>positif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penyelenggaraan</a:t>
            </a:r>
            <a:r>
              <a:rPr lang="en-US" sz="2000" b="1" dirty="0"/>
              <a:t> event: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13855" y="918597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1.Peningkatan </a:t>
            </a:r>
            <a:r>
              <a:rPr lang="en-US" dirty="0" err="1" smtClean="0"/>
              <a:t>Ekonomi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06782" y="1413897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Event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hotel, </a:t>
            </a:r>
            <a:r>
              <a:rPr lang="en-US" dirty="0" err="1"/>
              <a:t>restoran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3127" y="2482670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2.Promosi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86000" y="3166497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platform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127" y="4305300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3.Peningkatan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Kolaborasi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286000" y="4909391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7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-6927" y="228600"/>
            <a:ext cx="9144000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Berikut</a:t>
            </a:r>
            <a:r>
              <a:rPr lang="en-US" sz="2400" b="1" dirty="0" smtClean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dampak</a:t>
            </a:r>
            <a:r>
              <a:rPr lang="en-US" sz="2400" b="1" dirty="0"/>
              <a:t> </a:t>
            </a:r>
            <a:r>
              <a:rPr lang="en-US" sz="2400" b="1" dirty="0" err="1"/>
              <a:t>positif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penyelenggaraan</a:t>
            </a:r>
            <a:r>
              <a:rPr lang="en-US" sz="2400" b="1" dirty="0"/>
              <a:t> event</a:t>
            </a:r>
            <a:r>
              <a:rPr lang="en-US" sz="2400" b="1" dirty="0" smtClean="0"/>
              <a:t>:</a:t>
            </a:r>
          </a:p>
          <a:p>
            <a:endParaRPr lang="en-US" sz="2400" b="1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4" name="Rounded Rectangle 3"/>
          <p:cNvSpPr/>
          <p:nvPr/>
        </p:nvSpPr>
        <p:spPr>
          <a:xfrm>
            <a:off x="20782" y="689264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4.Pendidikan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Penyuluhan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1108363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Acara</a:t>
            </a:r>
            <a:r>
              <a:rPr lang="en-US" dirty="0"/>
              <a:t> seminar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lokakarya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173" y="2353806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5.Pembangunan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133600" y="3128396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orang-orang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persahabatan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8100" y="4281053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6.Meningkatkan </a:t>
            </a:r>
            <a:r>
              <a:rPr lang="en-US" dirty="0" err="1" smtClean="0"/>
              <a:t>kesadaran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147455" y="4921294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960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30480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Berikut</a:t>
            </a:r>
            <a:r>
              <a:rPr lang="en-US" sz="2000" b="1" dirty="0" smtClean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beberapa</a:t>
            </a:r>
            <a:r>
              <a:rPr lang="en-US" sz="2000" b="1" dirty="0"/>
              <a:t> </a:t>
            </a:r>
            <a:r>
              <a:rPr lang="en-US" sz="2000" b="1" dirty="0" err="1"/>
              <a:t>dampak</a:t>
            </a:r>
            <a:r>
              <a:rPr lang="en-US" sz="2000" b="1" dirty="0"/>
              <a:t> </a:t>
            </a:r>
            <a:r>
              <a:rPr lang="en-US" sz="2000" b="1" dirty="0" err="1"/>
              <a:t>positif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penyelenggaraan</a:t>
            </a:r>
            <a:r>
              <a:rPr lang="en-US" sz="2000" b="1" dirty="0"/>
              <a:t> event</a:t>
            </a:r>
            <a:r>
              <a:rPr lang="en-US" sz="2000" b="1" dirty="0" smtClean="0"/>
              <a:t>:</a:t>
            </a:r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dirty="0" smtClean="0"/>
              <a:t>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4" name="Rounded Rectangle 3"/>
          <p:cNvSpPr/>
          <p:nvPr/>
        </p:nvSpPr>
        <p:spPr>
          <a:xfrm>
            <a:off x="20782" y="730828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7.Pengembangan </a:t>
            </a:r>
            <a:r>
              <a:rPr lang="en-US" dirty="0" err="1" smtClean="0"/>
              <a:t>Keterampilan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1108363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Peserta</a:t>
            </a:r>
            <a:r>
              <a:rPr lang="en-US" dirty="0"/>
              <a:t> event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lokakarya</a:t>
            </a:r>
            <a:r>
              <a:rPr lang="en-US" dirty="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0782" y="2308514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8.Inovasi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133600" y="3149782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menghadirkan</a:t>
            </a:r>
            <a:r>
              <a:rPr lang="en-US" dirty="0"/>
              <a:t> ide-ide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peserta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-27709" y="4254509"/>
            <a:ext cx="2396836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9.Pengalaman </a:t>
            </a: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133600" y="5023064"/>
            <a:ext cx="4876800" cy="12870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Event yang </a:t>
            </a:r>
            <a:r>
              <a:rPr lang="en-US" dirty="0" err="1"/>
              <a:t>merayakan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keragaman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835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35527" y="4495800"/>
            <a:ext cx="8534400" cy="990600"/>
          </a:xfrm>
          <a:solidFill>
            <a:schemeClr val="accent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event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komunitas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22860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10.Mendorong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600" y="2438400"/>
            <a:ext cx="5334000" cy="1143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</a:t>
            </a:r>
            <a:r>
              <a:rPr lang="en-US" dirty="0"/>
              <a:t>Event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" y="1043798"/>
            <a:ext cx="7405255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penyelenggaraan</a:t>
            </a:r>
            <a:r>
              <a:rPr lang="en-US" b="1" dirty="0"/>
              <a:t> event: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413306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067800" cy="1752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Berikut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beberapa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dampak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negatif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mungkin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terjadi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penyelnggaraan</a:t>
            </a:r>
            <a:r>
              <a:rPr lang="en-US" sz="2400" b="1" dirty="0" smtClean="0">
                <a:solidFill>
                  <a:schemeClr val="tx1"/>
                </a:solidFill>
              </a:rPr>
              <a:t> event: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45473" y="1738745"/>
            <a:ext cx="28956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L</a:t>
            </a:r>
            <a:r>
              <a:rPr lang="en-US" sz="2400" b="1" dirty="0" err="1" smtClean="0"/>
              <a:t>ingkungan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5067300" y="1738745"/>
            <a:ext cx="22098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Sosial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166255" y="3810000"/>
            <a:ext cx="22098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Ekonomi</a:t>
            </a:r>
            <a:endParaRPr lang="en-US" sz="2400" b="1" dirty="0"/>
          </a:p>
        </p:txBody>
      </p:sp>
      <p:sp>
        <p:nvSpPr>
          <p:cNvPr id="8" name="Oval 7"/>
          <p:cNvSpPr/>
          <p:nvPr/>
        </p:nvSpPr>
        <p:spPr>
          <a:xfrm>
            <a:off x="5257800" y="3775364"/>
            <a:ext cx="25146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Kesehatan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2781300" y="2805545"/>
            <a:ext cx="26289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Keamanan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339235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27" y="152400"/>
            <a:ext cx="9067800" cy="1752600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 smtClean="0">
                <a:solidFill>
                  <a:schemeClr val="tx1"/>
                </a:solidFill>
              </a:rPr>
              <a:t>Berikut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dampak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negatif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mungkin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terjadi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dalam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penyenggaraan</a:t>
            </a:r>
            <a:r>
              <a:rPr lang="en-US" sz="1800" b="1" dirty="0" smtClean="0">
                <a:solidFill>
                  <a:schemeClr val="tx1"/>
                </a:solidFill>
              </a:rPr>
              <a:t> event:</a:t>
            </a:r>
            <a:endParaRPr lang="en-US" sz="1800" b="1" dirty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1. </a:t>
            </a:r>
            <a:r>
              <a:rPr lang="en-US" sz="1800" b="1" dirty="0" err="1" smtClean="0">
                <a:solidFill>
                  <a:schemeClr val="tx1"/>
                </a:solidFill>
              </a:rPr>
              <a:t>Lingkungan</a:t>
            </a:r>
            <a:r>
              <a:rPr lang="en-US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err="1">
                <a:solidFill>
                  <a:schemeClr val="tx1"/>
                </a:solidFill>
              </a:rPr>
              <a:t>Acara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besar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seringkali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menghasilkan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limbah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banyak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polusi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suara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kerusakan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ekosistem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sekitar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Penggunaan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sumber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daya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berlebihan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juga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menyebabkan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dampak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lingkungan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serius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2. </a:t>
            </a:r>
            <a:r>
              <a:rPr lang="en-US" sz="1800" b="1" dirty="0" err="1" smtClean="0">
                <a:solidFill>
                  <a:schemeClr val="tx1"/>
                </a:solidFill>
              </a:rPr>
              <a:t>Sosial</a:t>
            </a:r>
            <a:r>
              <a:rPr lang="en-US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>
                <a:solidFill>
                  <a:schemeClr val="tx1"/>
                </a:solidFill>
              </a:rPr>
              <a:t>Event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menciptakan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ketegangan</a:t>
            </a:r>
            <a:r>
              <a:rPr lang="en-US" sz="1800" dirty="0">
                <a:solidFill>
                  <a:schemeClr val="tx1"/>
                </a:solidFill>
              </a:rPr>
              <a:t> di </a:t>
            </a:r>
            <a:r>
              <a:rPr lang="en-US" sz="1800" dirty="0" err="1">
                <a:solidFill>
                  <a:schemeClr val="tx1"/>
                </a:solidFill>
              </a:rPr>
              <a:t>antara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komunitas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lokal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terutama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jika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tersebut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mengganggu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rutinitas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masyarakat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mengakibatkan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kemacetan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keramaian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3</a:t>
            </a:r>
            <a:r>
              <a:rPr lang="en-US" sz="1800" b="1" dirty="0">
                <a:solidFill>
                  <a:schemeClr val="tx1"/>
                </a:solidFill>
              </a:rPr>
              <a:t>. </a:t>
            </a:r>
            <a:r>
              <a:rPr lang="en-US" sz="1800" b="1" dirty="0" err="1" smtClean="0">
                <a:solidFill>
                  <a:schemeClr val="tx1"/>
                </a:solidFill>
              </a:rPr>
              <a:t>Ekonomi</a:t>
            </a:r>
            <a:r>
              <a:rPr lang="en-US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err="1">
                <a:solidFill>
                  <a:schemeClr val="tx1"/>
                </a:solidFill>
              </a:rPr>
              <a:t>Meskipun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sering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dianggap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mendatangkan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keuntungan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biaya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tinggi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penyelenggaraan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dampak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negatif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terhadap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usaha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lokal</a:t>
            </a:r>
            <a:r>
              <a:rPr lang="en-US" sz="1800" dirty="0">
                <a:solidFill>
                  <a:schemeClr val="tx1"/>
                </a:solidFill>
              </a:rPr>
              <a:t> (</a:t>
            </a:r>
            <a:r>
              <a:rPr lang="en-US" sz="1800" dirty="0" err="1">
                <a:solidFill>
                  <a:schemeClr val="tx1"/>
                </a:solidFill>
              </a:rPr>
              <a:t>seperti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penutupan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peningkatan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harga</a:t>
            </a:r>
            <a:r>
              <a:rPr lang="en-US" sz="1800" dirty="0">
                <a:solidFill>
                  <a:schemeClr val="tx1"/>
                </a:solidFill>
              </a:rPr>
              <a:t>)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merugikan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setempat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4. </a:t>
            </a:r>
            <a:r>
              <a:rPr lang="en-US" sz="1800" b="1" dirty="0" err="1" smtClean="0">
                <a:solidFill>
                  <a:schemeClr val="tx1"/>
                </a:solidFill>
              </a:rPr>
              <a:t>Kesehatan</a:t>
            </a:r>
            <a:r>
              <a:rPr lang="en-US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err="1">
                <a:solidFill>
                  <a:schemeClr val="tx1"/>
                </a:solidFill>
              </a:rPr>
              <a:t>Kerumunan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besar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meningkatkan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risiko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penyebaran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penyakit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terutama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konteks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pandemi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Selain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itu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stres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kelelahan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persiapan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juga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berdampak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negatif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kesehatan</a:t>
            </a:r>
            <a:r>
              <a:rPr lang="en-US" sz="1800" dirty="0">
                <a:solidFill>
                  <a:schemeClr val="tx1"/>
                </a:solidFill>
              </a:rPr>
              <a:t> mental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fisik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5</a:t>
            </a:r>
            <a:r>
              <a:rPr lang="en-US" sz="1800" b="1" dirty="0">
                <a:solidFill>
                  <a:schemeClr val="tx1"/>
                </a:solidFill>
              </a:rPr>
              <a:t>. </a:t>
            </a:r>
            <a:r>
              <a:rPr lang="en-US" sz="1800" b="1" dirty="0" err="1" smtClean="0">
                <a:solidFill>
                  <a:schemeClr val="tx1"/>
                </a:solidFill>
              </a:rPr>
              <a:t>Keamanan</a:t>
            </a:r>
            <a:r>
              <a:rPr lang="en-US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err="1">
                <a:solidFill>
                  <a:schemeClr val="tx1"/>
                </a:solidFill>
              </a:rPr>
              <a:t>Acara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besar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bisa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menjadi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sasaran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kejahatan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termasuk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pencurian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kekerasan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Pengelolaan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keamanan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buruk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mengakibatkan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situasi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berbahaya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8228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13855" y="422564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2000" dirty="0" err="1">
                <a:solidFill>
                  <a:schemeClr val="tx1"/>
                </a:solidFill>
              </a:rPr>
              <a:t>Peran</a:t>
            </a:r>
            <a:r>
              <a:rPr lang="en-US" sz="2000" dirty="0">
                <a:solidFill>
                  <a:schemeClr val="tx1"/>
                </a:solidFill>
              </a:rPr>
              <a:t> events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strategi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pertumbuhan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ekonomi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oleh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sangat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signifikan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Berikut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beberapa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poin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penting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mengenai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perannya</a:t>
            </a:r>
            <a:r>
              <a:rPr lang="en-US" sz="1400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" y="13716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1.Meningkatkan </a:t>
            </a:r>
            <a:r>
              <a:rPr lang="en-US" dirty="0" err="1" smtClean="0">
                <a:solidFill>
                  <a:schemeClr val="tx1"/>
                </a:solidFill>
              </a:rPr>
              <a:t>Pariwisata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90800" y="17526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470564" y="1371600"/>
            <a:ext cx="5444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festival, </a:t>
            </a:r>
            <a:r>
              <a:rPr lang="en-US" dirty="0" err="1">
                <a:solidFill>
                  <a:schemeClr val="tx1"/>
                </a:solidFill>
              </a:rPr>
              <a:t>konferensi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pameran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wisatawan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447" y="27051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2.Menciptakan </a:t>
            </a:r>
            <a:r>
              <a:rPr lang="en-US" dirty="0" err="1" smtClean="0">
                <a:solidFill>
                  <a:schemeClr val="tx1"/>
                </a:solidFill>
              </a:rPr>
              <a:t>Lapangan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Kerja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90800" y="31242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440545" y="2739736"/>
            <a:ext cx="5444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Penyelenggaraan</a:t>
            </a:r>
            <a:r>
              <a:rPr lang="en-US" dirty="0">
                <a:solidFill>
                  <a:schemeClr val="tx1"/>
                </a:solidFill>
              </a:rPr>
              <a:t> event </a:t>
            </a:r>
            <a:r>
              <a:rPr lang="en-US" dirty="0" err="1">
                <a:solidFill>
                  <a:schemeClr val="tx1"/>
                </a:solidFill>
              </a:rPr>
              <a:t>sering</a:t>
            </a:r>
            <a:r>
              <a:rPr lang="en-US" dirty="0">
                <a:solidFill>
                  <a:schemeClr val="tx1"/>
                </a:solidFill>
              </a:rPr>
              <a:t> kali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penyedia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</a:t>
            </a:r>
            <a:r>
              <a:rPr lang="en-US" dirty="0">
                <a:solidFill>
                  <a:schemeClr val="tx1"/>
                </a:solidFill>
              </a:rPr>
              <a:t> venue,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4447" y="4045857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3.Meningkatkan </a:t>
            </a:r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90800" y="4464957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470564" y="3810000"/>
            <a:ext cx="5444836" cy="107405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Event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ajang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promosi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asing</a:t>
            </a:r>
            <a:r>
              <a:rPr lang="en-US" dirty="0">
                <a:solidFill>
                  <a:schemeClr val="tx1"/>
                </a:solidFill>
              </a:rPr>
              <a:t>. Perusahaan yang </a:t>
            </a:r>
            <a:r>
              <a:rPr lang="en-US" dirty="0" err="1">
                <a:solidFill>
                  <a:schemeClr val="tx1"/>
                </a:solidFill>
              </a:rPr>
              <a:t>berpartisipasi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wilayah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mereka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kunjungi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4447" y="51816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4.Pengembangan </a:t>
            </a:r>
            <a:r>
              <a:rPr lang="en-US" dirty="0" err="1" smtClean="0">
                <a:solidFill>
                  <a:schemeClr val="tx1"/>
                </a:solidFill>
              </a:rPr>
              <a:t>Infrastruktur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90800" y="56007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440545" y="5029200"/>
            <a:ext cx="5444836" cy="1143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menyelenggarakan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transportasi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setempat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41204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7171" y="30844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Peran</a:t>
            </a:r>
            <a:r>
              <a:rPr lang="en-US" sz="2000" b="1" dirty="0">
                <a:solidFill>
                  <a:schemeClr val="tx1"/>
                </a:solidFill>
              </a:rPr>
              <a:t> events </a:t>
            </a:r>
            <a:r>
              <a:rPr lang="en-US" sz="2000" b="1" dirty="0" err="1">
                <a:solidFill>
                  <a:schemeClr val="tx1"/>
                </a:solidFill>
              </a:rPr>
              <a:t>dalam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strategi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pertumbuhan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ekonomi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oleh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pemerintah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sangat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signifikan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err="1">
                <a:solidFill>
                  <a:schemeClr val="tx1"/>
                </a:solidFill>
              </a:rPr>
              <a:t>Berikut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beberapa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poin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penting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mengenai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perannya</a:t>
            </a:r>
            <a:r>
              <a:rPr lang="en-US" sz="2000" b="1" dirty="0" smtClean="0">
                <a:solidFill>
                  <a:schemeClr val="tx1"/>
                </a:solidFill>
              </a:rPr>
              <a:t>:</a:t>
            </a:r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" y="13716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5.Peningkatan  Branding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Citra Daerah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90800" y="17526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470564" y="1371600"/>
            <a:ext cx="5444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sukses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reputasi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citra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menjadikannya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investor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pengunjung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depan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4447" y="27051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6.Penguatan </a:t>
            </a:r>
            <a:r>
              <a:rPr lang="en-US" dirty="0" err="1" smtClean="0">
                <a:solidFill>
                  <a:schemeClr val="tx1"/>
                </a:solidFill>
              </a:rPr>
              <a:t>Komunitas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90800" y="31242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440545" y="2739736"/>
            <a:ext cx="5444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Event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447" y="4045857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7.Inovasi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Kreativitas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90800" y="4464957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470564" y="3810000"/>
            <a:ext cx="5444836" cy="107405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Penyelenggaraan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event </a:t>
            </a:r>
            <a:r>
              <a:rPr lang="en-US" dirty="0" err="1">
                <a:solidFill>
                  <a:schemeClr val="tx1"/>
                </a:solidFill>
              </a:rPr>
              <a:t>sering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penyampaian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4447" y="5181600"/>
            <a:ext cx="2396836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8.Promosi </a:t>
            </a:r>
            <a:r>
              <a:rPr lang="en-US" dirty="0" err="1" smtClean="0">
                <a:solidFill>
                  <a:schemeClr val="tx1"/>
                </a:solidFill>
              </a:rPr>
              <a:t>Budaya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90800" y="5600700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440545" y="5029200"/>
            <a:ext cx="5444836" cy="1143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memperkenalkan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gilirannya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tersendiri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wisatawan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53111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4753</TotalTime>
  <Words>1372</Words>
  <Application>Microsoft Office PowerPoint</Application>
  <PresentationFormat>On-screen Show (4:3)</PresentationFormat>
  <Paragraphs>356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558</cp:revision>
  <cp:lastPrinted>2017-08-29T02:54:51Z</cp:lastPrinted>
  <dcterms:created xsi:type="dcterms:W3CDTF">2010-04-18T12:06:30Z</dcterms:created>
  <dcterms:modified xsi:type="dcterms:W3CDTF">2024-10-10T02:19:12Z</dcterms:modified>
</cp:coreProperties>
</file>