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DB396F-C55C-48F0-8251-31F6F74B82FF}" type="doc">
      <dgm:prSet loTypeId="urn:microsoft.com/office/officeart/2005/8/layout/cycle7" loCatId="cycle" qsTypeId="urn:microsoft.com/office/officeart/2005/8/quickstyle/simple1" qsCatId="simple" csTypeId="urn:microsoft.com/office/officeart/2005/8/colors/colorful1#13" csCatId="colorful" phldr="1"/>
      <dgm:spPr/>
      <dgm:t>
        <a:bodyPr/>
        <a:lstStyle/>
        <a:p>
          <a:endParaRPr lang="en-US"/>
        </a:p>
      </dgm:t>
    </dgm:pt>
    <dgm:pt modelId="{061A7F9D-9135-4281-A76F-EE291B05D787}">
      <dgm:prSet phldrT="[Text]"/>
      <dgm:spPr/>
      <dgm:t>
        <a:bodyPr/>
        <a:lstStyle/>
        <a:p>
          <a:r>
            <a:rPr lang="en-US" dirty="0" err="1" smtClean="0"/>
            <a:t>Sistem</a:t>
          </a:r>
          <a:r>
            <a:rPr lang="en-US" dirty="0" smtClean="0"/>
            <a:t> </a:t>
          </a:r>
          <a:r>
            <a:rPr lang="en-US" dirty="0" err="1" smtClean="0"/>
            <a:t>Informasi</a:t>
          </a:r>
          <a:r>
            <a:rPr lang="en-US" dirty="0" smtClean="0"/>
            <a:t> MSDM</a:t>
          </a:r>
          <a:endParaRPr lang="en-US" dirty="0"/>
        </a:p>
      </dgm:t>
    </dgm:pt>
    <dgm:pt modelId="{846FD421-36FC-4F41-9FDC-45479278D4DD}" type="parTrans" cxnId="{34B100BD-F0E1-42D8-9700-FA1DC0069705}">
      <dgm:prSet/>
      <dgm:spPr/>
      <dgm:t>
        <a:bodyPr/>
        <a:lstStyle/>
        <a:p>
          <a:endParaRPr lang="en-US"/>
        </a:p>
      </dgm:t>
    </dgm:pt>
    <dgm:pt modelId="{E9D5F63A-F968-44B2-A6EE-B8034683D27A}" type="sibTrans" cxnId="{34B100BD-F0E1-42D8-9700-FA1DC0069705}">
      <dgm:prSet/>
      <dgm:spPr/>
      <dgm:t>
        <a:bodyPr/>
        <a:lstStyle/>
        <a:p>
          <a:endParaRPr lang="en-US"/>
        </a:p>
      </dgm:t>
    </dgm:pt>
    <dgm:pt modelId="{EFA22B76-6F76-4500-8D03-BA036DA273D1}">
      <dgm:prSet phldrT="[Text]"/>
      <dgm:spPr/>
      <dgm:t>
        <a:bodyPr/>
        <a:lstStyle/>
        <a:p>
          <a:r>
            <a:rPr lang="en-US" dirty="0" err="1" smtClean="0"/>
            <a:t>Lowongan</a:t>
          </a:r>
          <a:r>
            <a:rPr lang="en-US" dirty="0" smtClean="0"/>
            <a:t> </a:t>
          </a:r>
          <a:r>
            <a:rPr lang="en-US" dirty="0" err="1" smtClean="0"/>
            <a:t>Kerja</a:t>
          </a:r>
          <a:endParaRPr lang="en-US" dirty="0"/>
        </a:p>
      </dgm:t>
    </dgm:pt>
    <dgm:pt modelId="{9406194A-6B3F-4CFA-88B4-A83209228DFB}" type="parTrans" cxnId="{F1E5566C-FE81-49C8-88D1-DE17DCDCA96B}">
      <dgm:prSet/>
      <dgm:spPr/>
      <dgm:t>
        <a:bodyPr/>
        <a:lstStyle/>
        <a:p>
          <a:endParaRPr lang="en-US"/>
        </a:p>
      </dgm:t>
    </dgm:pt>
    <dgm:pt modelId="{7350D448-A00E-401A-B6AB-88C853448A3D}" type="sibTrans" cxnId="{F1E5566C-FE81-49C8-88D1-DE17DCDCA96B}">
      <dgm:prSet/>
      <dgm:spPr/>
      <dgm:t>
        <a:bodyPr/>
        <a:lstStyle/>
        <a:p>
          <a:endParaRPr lang="en-US"/>
        </a:p>
      </dgm:t>
    </dgm:pt>
    <dgm:pt modelId="{F4755173-2F4D-4358-AF75-36D6E4EE4CD8}">
      <dgm:prSet phldrT="[Text]"/>
      <dgm:spPr/>
      <dgm:t>
        <a:bodyPr/>
        <a:lstStyle/>
        <a:p>
          <a:r>
            <a:rPr lang="en-US" dirty="0" err="1" smtClean="0"/>
            <a:t>Administrasi</a:t>
          </a:r>
          <a:r>
            <a:rPr lang="en-US" dirty="0" smtClean="0"/>
            <a:t> </a:t>
          </a:r>
          <a:r>
            <a:rPr lang="en-US" dirty="0" err="1" smtClean="0"/>
            <a:t>Kepegawaian</a:t>
          </a:r>
          <a:endParaRPr lang="en-US" dirty="0"/>
        </a:p>
      </dgm:t>
    </dgm:pt>
    <dgm:pt modelId="{6F4185C4-7D0A-4AD0-A21C-CB4D641A01BC}" type="parTrans" cxnId="{0D63BFA8-5573-44A5-848D-6583D09F43C7}">
      <dgm:prSet/>
      <dgm:spPr/>
      <dgm:t>
        <a:bodyPr/>
        <a:lstStyle/>
        <a:p>
          <a:endParaRPr lang="en-US"/>
        </a:p>
      </dgm:t>
    </dgm:pt>
    <dgm:pt modelId="{BF18A308-DEEC-474A-B909-414F9752494F}" type="sibTrans" cxnId="{0D63BFA8-5573-44A5-848D-6583D09F43C7}">
      <dgm:prSet/>
      <dgm:spPr/>
      <dgm:t>
        <a:bodyPr/>
        <a:lstStyle/>
        <a:p>
          <a:endParaRPr lang="en-US"/>
        </a:p>
      </dgm:t>
    </dgm:pt>
    <dgm:pt modelId="{2B6B7384-B6AF-47C6-B350-6CF49EB4E3D9}" type="pres">
      <dgm:prSet presAssocID="{25DB396F-C55C-48F0-8251-31F6F74B82F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851CEF0-751A-45A7-9B05-FC9D113E0413}" type="pres">
      <dgm:prSet presAssocID="{061A7F9D-9135-4281-A76F-EE291B05D78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16E534-9D31-4784-93AE-234763657F23}" type="pres">
      <dgm:prSet presAssocID="{E9D5F63A-F968-44B2-A6EE-B8034683D27A}" presName="sibTrans" presStyleLbl="sibTrans2D1" presStyleIdx="0" presStyleCnt="3"/>
      <dgm:spPr/>
      <dgm:t>
        <a:bodyPr/>
        <a:lstStyle/>
        <a:p>
          <a:endParaRPr lang="en-US"/>
        </a:p>
      </dgm:t>
    </dgm:pt>
    <dgm:pt modelId="{CFFB4A49-A370-4A49-BD0B-AEFA9E70B9BF}" type="pres">
      <dgm:prSet presAssocID="{E9D5F63A-F968-44B2-A6EE-B8034683D27A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B1C06B89-25C7-485E-86CB-21C47B97C6E2}" type="pres">
      <dgm:prSet presAssocID="{EFA22B76-6F76-4500-8D03-BA036DA273D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385B18-C99F-451E-8CDE-82683B517427}" type="pres">
      <dgm:prSet presAssocID="{7350D448-A00E-401A-B6AB-88C853448A3D}" presName="sibTrans" presStyleLbl="sibTrans2D1" presStyleIdx="1" presStyleCnt="3"/>
      <dgm:spPr/>
      <dgm:t>
        <a:bodyPr/>
        <a:lstStyle/>
        <a:p>
          <a:endParaRPr lang="en-US"/>
        </a:p>
      </dgm:t>
    </dgm:pt>
    <dgm:pt modelId="{165E86C4-659F-4CB6-A484-83633D48F12E}" type="pres">
      <dgm:prSet presAssocID="{7350D448-A00E-401A-B6AB-88C853448A3D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3820F4B6-E853-4450-A44D-8859049032AA}" type="pres">
      <dgm:prSet presAssocID="{F4755173-2F4D-4358-AF75-36D6E4EE4CD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F0FC60-E064-49AB-B93B-BA84A33BCCA0}" type="pres">
      <dgm:prSet presAssocID="{BF18A308-DEEC-474A-B909-414F9752494F}" presName="sibTrans" presStyleLbl="sibTrans2D1" presStyleIdx="2" presStyleCnt="3"/>
      <dgm:spPr/>
      <dgm:t>
        <a:bodyPr/>
        <a:lstStyle/>
        <a:p>
          <a:endParaRPr lang="en-US"/>
        </a:p>
      </dgm:t>
    </dgm:pt>
    <dgm:pt modelId="{7033EA9D-5DC2-4C9F-886D-88C1EF897EDB}" type="pres">
      <dgm:prSet presAssocID="{BF18A308-DEEC-474A-B909-414F9752494F}" presName="connectorText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34B100BD-F0E1-42D8-9700-FA1DC0069705}" srcId="{25DB396F-C55C-48F0-8251-31F6F74B82FF}" destId="{061A7F9D-9135-4281-A76F-EE291B05D787}" srcOrd="0" destOrd="0" parTransId="{846FD421-36FC-4F41-9FDC-45479278D4DD}" sibTransId="{E9D5F63A-F968-44B2-A6EE-B8034683D27A}"/>
    <dgm:cxn modelId="{9F9C92E3-587D-4A5A-880F-573D157B3038}" type="presOf" srcId="{F4755173-2F4D-4358-AF75-36D6E4EE4CD8}" destId="{3820F4B6-E853-4450-A44D-8859049032AA}" srcOrd="0" destOrd="0" presId="urn:microsoft.com/office/officeart/2005/8/layout/cycle7"/>
    <dgm:cxn modelId="{1AD2EB4B-B137-4362-A67A-605694B38CCE}" type="presOf" srcId="{25DB396F-C55C-48F0-8251-31F6F74B82FF}" destId="{2B6B7384-B6AF-47C6-B350-6CF49EB4E3D9}" srcOrd="0" destOrd="0" presId="urn:microsoft.com/office/officeart/2005/8/layout/cycle7"/>
    <dgm:cxn modelId="{F7B79366-1680-4B72-B7CD-DE21C57ED8DE}" type="presOf" srcId="{EFA22B76-6F76-4500-8D03-BA036DA273D1}" destId="{B1C06B89-25C7-485E-86CB-21C47B97C6E2}" srcOrd="0" destOrd="0" presId="urn:microsoft.com/office/officeart/2005/8/layout/cycle7"/>
    <dgm:cxn modelId="{2DEB152F-040B-45DD-8F95-92354B44D62F}" type="presOf" srcId="{BF18A308-DEEC-474A-B909-414F9752494F}" destId="{31F0FC60-E064-49AB-B93B-BA84A33BCCA0}" srcOrd="0" destOrd="0" presId="urn:microsoft.com/office/officeart/2005/8/layout/cycle7"/>
    <dgm:cxn modelId="{5271E9B5-90E0-455C-A157-A69551F05483}" type="presOf" srcId="{E9D5F63A-F968-44B2-A6EE-B8034683D27A}" destId="{CFFB4A49-A370-4A49-BD0B-AEFA9E70B9BF}" srcOrd="1" destOrd="0" presId="urn:microsoft.com/office/officeart/2005/8/layout/cycle7"/>
    <dgm:cxn modelId="{A4760CF8-7C80-4467-ABDA-ED1BA44DC321}" type="presOf" srcId="{BF18A308-DEEC-474A-B909-414F9752494F}" destId="{7033EA9D-5DC2-4C9F-886D-88C1EF897EDB}" srcOrd="1" destOrd="0" presId="urn:microsoft.com/office/officeart/2005/8/layout/cycle7"/>
    <dgm:cxn modelId="{ED14D72B-55FA-4FA6-8C99-D77B23979A43}" type="presOf" srcId="{7350D448-A00E-401A-B6AB-88C853448A3D}" destId="{165E86C4-659F-4CB6-A484-83633D48F12E}" srcOrd="1" destOrd="0" presId="urn:microsoft.com/office/officeart/2005/8/layout/cycle7"/>
    <dgm:cxn modelId="{D004A018-3951-4CCD-9433-6AD9DE739D4A}" type="presOf" srcId="{E9D5F63A-F968-44B2-A6EE-B8034683D27A}" destId="{2416E534-9D31-4784-93AE-234763657F23}" srcOrd="0" destOrd="0" presId="urn:microsoft.com/office/officeart/2005/8/layout/cycle7"/>
    <dgm:cxn modelId="{0D63BFA8-5573-44A5-848D-6583D09F43C7}" srcId="{25DB396F-C55C-48F0-8251-31F6F74B82FF}" destId="{F4755173-2F4D-4358-AF75-36D6E4EE4CD8}" srcOrd="2" destOrd="0" parTransId="{6F4185C4-7D0A-4AD0-A21C-CB4D641A01BC}" sibTransId="{BF18A308-DEEC-474A-B909-414F9752494F}"/>
    <dgm:cxn modelId="{14C94482-A70A-4C72-B5F6-7E61D8687DD4}" type="presOf" srcId="{061A7F9D-9135-4281-A76F-EE291B05D787}" destId="{2851CEF0-751A-45A7-9B05-FC9D113E0413}" srcOrd="0" destOrd="0" presId="urn:microsoft.com/office/officeart/2005/8/layout/cycle7"/>
    <dgm:cxn modelId="{1BAC1BDF-DFD8-46F2-B67F-1738DDD0055F}" type="presOf" srcId="{7350D448-A00E-401A-B6AB-88C853448A3D}" destId="{2A385B18-C99F-451E-8CDE-82683B517427}" srcOrd="0" destOrd="0" presId="urn:microsoft.com/office/officeart/2005/8/layout/cycle7"/>
    <dgm:cxn modelId="{F1E5566C-FE81-49C8-88D1-DE17DCDCA96B}" srcId="{25DB396F-C55C-48F0-8251-31F6F74B82FF}" destId="{EFA22B76-6F76-4500-8D03-BA036DA273D1}" srcOrd="1" destOrd="0" parTransId="{9406194A-6B3F-4CFA-88B4-A83209228DFB}" sibTransId="{7350D448-A00E-401A-B6AB-88C853448A3D}"/>
    <dgm:cxn modelId="{27608C2A-517E-466E-BF50-F1D548CC2916}" type="presParOf" srcId="{2B6B7384-B6AF-47C6-B350-6CF49EB4E3D9}" destId="{2851CEF0-751A-45A7-9B05-FC9D113E0413}" srcOrd="0" destOrd="0" presId="urn:microsoft.com/office/officeart/2005/8/layout/cycle7"/>
    <dgm:cxn modelId="{23327753-E1EB-41AA-854F-CD593C02E482}" type="presParOf" srcId="{2B6B7384-B6AF-47C6-B350-6CF49EB4E3D9}" destId="{2416E534-9D31-4784-93AE-234763657F23}" srcOrd="1" destOrd="0" presId="urn:microsoft.com/office/officeart/2005/8/layout/cycle7"/>
    <dgm:cxn modelId="{DB78A81C-8284-44C3-9890-94FE27749289}" type="presParOf" srcId="{2416E534-9D31-4784-93AE-234763657F23}" destId="{CFFB4A49-A370-4A49-BD0B-AEFA9E70B9BF}" srcOrd="0" destOrd="0" presId="urn:microsoft.com/office/officeart/2005/8/layout/cycle7"/>
    <dgm:cxn modelId="{1797ACAC-6EF2-478C-BD14-A7C0398FBAEB}" type="presParOf" srcId="{2B6B7384-B6AF-47C6-B350-6CF49EB4E3D9}" destId="{B1C06B89-25C7-485E-86CB-21C47B97C6E2}" srcOrd="2" destOrd="0" presId="urn:microsoft.com/office/officeart/2005/8/layout/cycle7"/>
    <dgm:cxn modelId="{35CD69A4-E602-423D-A43E-E5BE7CB3C9E2}" type="presParOf" srcId="{2B6B7384-B6AF-47C6-B350-6CF49EB4E3D9}" destId="{2A385B18-C99F-451E-8CDE-82683B517427}" srcOrd="3" destOrd="0" presId="urn:microsoft.com/office/officeart/2005/8/layout/cycle7"/>
    <dgm:cxn modelId="{C0A9A742-EB7E-4A93-BE48-1A8CD5377767}" type="presParOf" srcId="{2A385B18-C99F-451E-8CDE-82683B517427}" destId="{165E86C4-659F-4CB6-A484-83633D48F12E}" srcOrd="0" destOrd="0" presId="urn:microsoft.com/office/officeart/2005/8/layout/cycle7"/>
    <dgm:cxn modelId="{3634CD3C-6D86-4C30-A7F1-8581C1C3A4CC}" type="presParOf" srcId="{2B6B7384-B6AF-47C6-B350-6CF49EB4E3D9}" destId="{3820F4B6-E853-4450-A44D-8859049032AA}" srcOrd="4" destOrd="0" presId="urn:microsoft.com/office/officeart/2005/8/layout/cycle7"/>
    <dgm:cxn modelId="{BCD57DFB-0AE3-48C0-9346-482115AE9E98}" type="presParOf" srcId="{2B6B7384-B6AF-47C6-B350-6CF49EB4E3D9}" destId="{31F0FC60-E064-49AB-B93B-BA84A33BCCA0}" srcOrd="5" destOrd="0" presId="urn:microsoft.com/office/officeart/2005/8/layout/cycle7"/>
    <dgm:cxn modelId="{89A32C58-C0E9-4A27-8FBD-B2FF41BE3C34}" type="presParOf" srcId="{31F0FC60-E064-49AB-B93B-BA84A33BCCA0}" destId="{7033EA9D-5DC2-4C9F-886D-88C1EF897EDB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E1ADA5E-D438-436F-B08B-3A99AF540458}" type="doc">
      <dgm:prSet loTypeId="urn:microsoft.com/office/officeart/2005/8/layout/hList7#2" loCatId="process" qsTypeId="urn:microsoft.com/office/officeart/2005/8/quickstyle/simple1" qsCatId="simple" csTypeId="urn:microsoft.com/office/officeart/2005/8/colors/colorful1#14" csCatId="colorful" phldr="1"/>
      <dgm:spPr/>
    </dgm:pt>
    <dgm:pt modelId="{B8DDF685-C55B-44D6-BA98-1E8C7A348268}">
      <dgm:prSet phldrT="[Text]"/>
      <dgm:spPr/>
      <dgm:t>
        <a:bodyPr/>
        <a:lstStyle/>
        <a:p>
          <a:r>
            <a:rPr lang="en-US" dirty="0" err="1" smtClean="0"/>
            <a:t>Sistem</a:t>
          </a:r>
          <a:r>
            <a:rPr lang="en-US" dirty="0" smtClean="0"/>
            <a:t> </a:t>
          </a:r>
          <a:r>
            <a:rPr lang="en-US" dirty="0" err="1" smtClean="0"/>
            <a:t>Informasi</a:t>
          </a:r>
          <a:r>
            <a:rPr lang="en-US" dirty="0" smtClean="0"/>
            <a:t> </a:t>
          </a:r>
          <a:r>
            <a:rPr lang="en-US" dirty="0" err="1" smtClean="0"/>
            <a:t>Administrasi</a:t>
          </a:r>
          <a:r>
            <a:rPr lang="en-US" dirty="0" smtClean="0"/>
            <a:t> </a:t>
          </a:r>
          <a:r>
            <a:rPr lang="en-US" dirty="0" err="1" smtClean="0"/>
            <a:t>Kepegawaian</a:t>
          </a:r>
          <a:endParaRPr lang="en-US" dirty="0"/>
        </a:p>
      </dgm:t>
    </dgm:pt>
    <dgm:pt modelId="{BD6EE9BD-F725-4782-82E1-B22B051BEBDD}" type="parTrans" cxnId="{8D9EA055-6AEF-47D2-B091-142C1027F697}">
      <dgm:prSet/>
      <dgm:spPr/>
      <dgm:t>
        <a:bodyPr/>
        <a:lstStyle/>
        <a:p>
          <a:endParaRPr lang="en-US"/>
        </a:p>
      </dgm:t>
    </dgm:pt>
    <dgm:pt modelId="{51A94FC1-9583-4EDF-86D0-A8D2B799D436}" type="sibTrans" cxnId="{8D9EA055-6AEF-47D2-B091-142C1027F697}">
      <dgm:prSet/>
      <dgm:spPr/>
      <dgm:t>
        <a:bodyPr/>
        <a:lstStyle/>
        <a:p>
          <a:endParaRPr lang="en-US"/>
        </a:p>
      </dgm:t>
    </dgm:pt>
    <dgm:pt modelId="{A6923277-859F-4273-926F-2DC51FFFF023}">
      <dgm:prSet phldrT="[Text]"/>
      <dgm:spPr/>
      <dgm:t>
        <a:bodyPr/>
        <a:lstStyle/>
        <a:p>
          <a:r>
            <a:rPr lang="en-US" dirty="0" err="1" smtClean="0"/>
            <a:t>Sistem</a:t>
          </a:r>
          <a:r>
            <a:rPr lang="en-US" dirty="0" smtClean="0"/>
            <a:t> </a:t>
          </a:r>
          <a:r>
            <a:rPr lang="en-US" dirty="0" err="1" smtClean="0"/>
            <a:t>Informasi</a:t>
          </a:r>
          <a:r>
            <a:rPr lang="en-US" dirty="0" smtClean="0"/>
            <a:t> </a:t>
          </a:r>
          <a:r>
            <a:rPr lang="en-US" dirty="0" err="1" smtClean="0"/>
            <a:t>Lowongan</a:t>
          </a:r>
          <a:r>
            <a:rPr lang="en-US" dirty="0" smtClean="0"/>
            <a:t> </a:t>
          </a:r>
          <a:r>
            <a:rPr lang="en-US" dirty="0" err="1" smtClean="0"/>
            <a:t>Kerja</a:t>
          </a:r>
          <a:endParaRPr lang="en-US" dirty="0"/>
        </a:p>
      </dgm:t>
    </dgm:pt>
    <dgm:pt modelId="{94F7B4E0-5698-488B-86F6-2A38ED34B45C}" type="parTrans" cxnId="{F45C6F97-120E-455A-A80A-FEC74C967858}">
      <dgm:prSet/>
      <dgm:spPr/>
      <dgm:t>
        <a:bodyPr/>
        <a:lstStyle/>
        <a:p>
          <a:endParaRPr lang="en-US"/>
        </a:p>
      </dgm:t>
    </dgm:pt>
    <dgm:pt modelId="{524E5BF5-DD0D-4697-9AC0-E5E2C40426F2}" type="sibTrans" cxnId="{F45C6F97-120E-455A-A80A-FEC74C967858}">
      <dgm:prSet/>
      <dgm:spPr/>
      <dgm:t>
        <a:bodyPr/>
        <a:lstStyle/>
        <a:p>
          <a:endParaRPr lang="en-US"/>
        </a:p>
      </dgm:t>
    </dgm:pt>
    <dgm:pt modelId="{7C70EDAD-D7A4-4688-8D10-FBA4C286BAA0}">
      <dgm:prSet phldrT="[Text]"/>
      <dgm:spPr/>
      <dgm:t>
        <a:bodyPr/>
        <a:lstStyle/>
        <a:p>
          <a:r>
            <a:rPr lang="en-US" dirty="0" err="1" smtClean="0"/>
            <a:t>Kebutuhan</a:t>
          </a:r>
          <a:r>
            <a:rPr lang="en-US" dirty="0" smtClean="0"/>
            <a:t> </a:t>
          </a:r>
          <a:r>
            <a:rPr lang="en-US" dirty="0" err="1" smtClean="0"/>
            <a:t>Pegawai</a:t>
          </a:r>
          <a:endParaRPr lang="en-US" dirty="0"/>
        </a:p>
      </dgm:t>
    </dgm:pt>
    <dgm:pt modelId="{52565CCE-74C3-4C5A-850D-566C27BB83A4}" type="sibTrans" cxnId="{BA373AEC-2AD7-425A-9AEE-716D331ABB59}">
      <dgm:prSet/>
      <dgm:spPr/>
      <dgm:t>
        <a:bodyPr/>
        <a:lstStyle/>
        <a:p>
          <a:endParaRPr lang="en-US"/>
        </a:p>
      </dgm:t>
    </dgm:pt>
    <dgm:pt modelId="{6CEBEECF-C376-4775-A11D-955A95DE0433}" type="parTrans" cxnId="{BA373AEC-2AD7-425A-9AEE-716D331ABB59}">
      <dgm:prSet/>
      <dgm:spPr/>
      <dgm:t>
        <a:bodyPr/>
        <a:lstStyle/>
        <a:p>
          <a:endParaRPr lang="en-US"/>
        </a:p>
      </dgm:t>
    </dgm:pt>
    <dgm:pt modelId="{5F06EE15-7518-4984-8164-55A24F20ABDF}" type="pres">
      <dgm:prSet presAssocID="{1E1ADA5E-D438-436F-B08B-3A99AF540458}" presName="Name0" presStyleCnt="0">
        <dgm:presLayoutVars>
          <dgm:dir/>
          <dgm:resizeHandles val="exact"/>
        </dgm:presLayoutVars>
      </dgm:prSet>
      <dgm:spPr/>
    </dgm:pt>
    <dgm:pt modelId="{1F5CA812-A9EF-4D42-8CCE-4D21E39D5130}" type="pres">
      <dgm:prSet presAssocID="{1E1ADA5E-D438-436F-B08B-3A99AF540458}" presName="fgShape" presStyleLbl="fgShp" presStyleIdx="0" presStyleCnt="1"/>
      <dgm:spPr/>
    </dgm:pt>
    <dgm:pt modelId="{DCEDFAD3-9564-4ED6-AAB9-2EA74DF26541}" type="pres">
      <dgm:prSet presAssocID="{1E1ADA5E-D438-436F-B08B-3A99AF540458}" presName="linComp" presStyleCnt="0"/>
      <dgm:spPr/>
    </dgm:pt>
    <dgm:pt modelId="{44EDA53C-18CD-407F-81D7-5929C24FC7B1}" type="pres">
      <dgm:prSet presAssocID="{B8DDF685-C55B-44D6-BA98-1E8C7A348268}" presName="compNode" presStyleCnt="0"/>
      <dgm:spPr/>
    </dgm:pt>
    <dgm:pt modelId="{0981EB73-ACFA-445D-B975-827C6BB33C0A}" type="pres">
      <dgm:prSet presAssocID="{B8DDF685-C55B-44D6-BA98-1E8C7A348268}" presName="bkgdShape" presStyleLbl="node1" presStyleIdx="0" presStyleCnt="3"/>
      <dgm:spPr/>
      <dgm:t>
        <a:bodyPr/>
        <a:lstStyle/>
        <a:p>
          <a:endParaRPr lang="en-US"/>
        </a:p>
      </dgm:t>
    </dgm:pt>
    <dgm:pt modelId="{C40210A1-936E-401B-8ABC-1CF67245DDF5}" type="pres">
      <dgm:prSet presAssocID="{B8DDF685-C55B-44D6-BA98-1E8C7A348268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3395B8-8F78-4C46-A8D2-92C9D638BE66}" type="pres">
      <dgm:prSet presAssocID="{B8DDF685-C55B-44D6-BA98-1E8C7A348268}" presName="invisiNode" presStyleLbl="node1" presStyleIdx="0" presStyleCnt="3"/>
      <dgm:spPr/>
    </dgm:pt>
    <dgm:pt modelId="{17368CAA-6705-485C-81E3-EA25D65E1732}" type="pres">
      <dgm:prSet presAssocID="{B8DDF685-C55B-44D6-BA98-1E8C7A348268}" presName="imagNode" presStyleLbl="fgImgPlace1" presStyleIdx="0" presStyleCnt="3"/>
      <dgm:spPr/>
    </dgm:pt>
    <dgm:pt modelId="{B2F013AC-FE33-4AB4-8D1D-BC7DF28D1629}" type="pres">
      <dgm:prSet presAssocID="{51A94FC1-9583-4EDF-86D0-A8D2B799D436}" presName="sibTrans" presStyleLbl="sibTrans2D1" presStyleIdx="0" presStyleCnt="0"/>
      <dgm:spPr/>
      <dgm:t>
        <a:bodyPr/>
        <a:lstStyle/>
        <a:p>
          <a:endParaRPr lang="en-US"/>
        </a:p>
      </dgm:t>
    </dgm:pt>
    <dgm:pt modelId="{4575421D-ED42-4F6C-A34B-FA8C8EA8CCFD}" type="pres">
      <dgm:prSet presAssocID="{7C70EDAD-D7A4-4688-8D10-FBA4C286BAA0}" presName="compNode" presStyleCnt="0"/>
      <dgm:spPr/>
    </dgm:pt>
    <dgm:pt modelId="{1FB8F865-950A-49A9-9101-3E0B5CD92CEF}" type="pres">
      <dgm:prSet presAssocID="{7C70EDAD-D7A4-4688-8D10-FBA4C286BAA0}" presName="bkgdShape" presStyleLbl="node1" presStyleIdx="1" presStyleCnt="3"/>
      <dgm:spPr/>
      <dgm:t>
        <a:bodyPr/>
        <a:lstStyle/>
        <a:p>
          <a:endParaRPr lang="en-US"/>
        </a:p>
      </dgm:t>
    </dgm:pt>
    <dgm:pt modelId="{50E4BC40-5708-4AD6-A9FB-9D64FA14DDF9}" type="pres">
      <dgm:prSet presAssocID="{7C70EDAD-D7A4-4688-8D10-FBA4C286BAA0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4B94EA-1D6B-4449-BBDD-70D8F1F73C64}" type="pres">
      <dgm:prSet presAssocID="{7C70EDAD-D7A4-4688-8D10-FBA4C286BAA0}" presName="invisiNode" presStyleLbl="node1" presStyleIdx="1" presStyleCnt="3"/>
      <dgm:spPr/>
    </dgm:pt>
    <dgm:pt modelId="{C07EB213-C011-40EA-9692-03AE0F5DE99F}" type="pres">
      <dgm:prSet presAssocID="{7C70EDAD-D7A4-4688-8D10-FBA4C286BAA0}" presName="imagNode" presStyleLbl="fgImgPlace1" presStyleIdx="1" presStyleCnt="3"/>
      <dgm:spPr/>
    </dgm:pt>
    <dgm:pt modelId="{251646A6-353F-4C1E-80FB-642A125D7563}" type="pres">
      <dgm:prSet presAssocID="{52565CCE-74C3-4C5A-850D-566C27BB83A4}" presName="sibTrans" presStyleLbl="sibTrans2D1" presStyleIdx="0" presStyleCnt="0"/>
      <dgm:spPr/>
      <dgm:t>
        <a:bodyPr/>
        <a:lstStyle/>
        <a:p>
          <a:endParaRPr lang="en-US"/>
        </a:p>
      </dgm:t>
    </dgm:pt>
    <dgm:pt modelId="{24E39913-B8C5-4567-B774-CE53D4BE447A}" type="pres">
      <dgm:prSet presAssocID="{A6923277-859F-4273-926F-2DC51FFFF023}" presName="compNode" presStyleCnt="0"/>
      <dgm:spPr/>
    </dgm:pt>
    <dgm:pt modelId="{0E234B61-8CF3-41CC-90A5-1258664B957D}" type="pres">
      <dgm:prSet presAssocID="{A6923277-859F-4273-926F-2DC51FFFF023}" presName="bkgdShape" presStyleLbl="node1" presStyleIdx="2" presStyleCnt="3"/>
      <dgm:spPr/>
      <dgm:t>
        <a:bodyPr/>
        <a:lstStyle/>
        <a:p>
          <a:endParaRPr lang="en-US"/>
        </a:p>
      </dgm:t>
    </dgm:pt>
    <dgm:pt modelId="{A8BD4EB2-1D92-4E53-991D-7011416BA41B}" type="pres">
      <dgm:prSet presAssocID="{A6923277-859F-4273-926F-2DC51FFFF023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C78A19-F9CA-4275-9C40-62753A22E2EE}" type="pres">
      <dgm:prSet presAssocID="{A6923277-859F-4273-926F-2DC51FFFF023}" presName="invisiNode" presStyleLbl="node1" presStyleIdx="2" presStyleCnt="3"/>
      <dgm:spPr/>
    </dgm:pt>
    <dgm:pt modelId="{A585F8F5-AE0B-451A-8ADE-89D4D0DC1849}" type="pres">
      <dgm:prSet presAssocID="{A6923277-859F-4273-926F-2DC51FFFF023}" presName="imagNode" presStyleLbl="fgImgPlace1" presStyleIdx="2" presStyleCnt="3"/>
      <dgm:spPr/>
    </dgm:pt>
  </dgm:ptLst>
  <dgm:cxnLst>
    <dgm:cxn modelId="{8D9EA055-6AEF-47D2-B091-142C1027F697}" srcId="{1E1ADA5E-D438-436F-B08B-3A99AF540458}" destId="{B8DDF685-C55B-44D6-BA98-1E8C7A348268}" srcOrd="0" destOrd="0" parTransId="{BD6EE9BD-F725-4782-82E1-B22B051BEBDD}" sibTransId="{51A94FC1-9583-4EDF-86D0-A8D2B799D436}"/>
    <dgm:cxn modelId="{CDC464F5-B52F-46DD-89BC-0E7C91BA1E2B}" type="presOf" srcId="{A6923277-859F-4273-926F-2DC51FFFF023}" destId="{A8BD4EB2-1D92-4E53-991D-7011416BA41B}" srcOrd="1" destOrd="0" presId="urn:microsoft.com/office/officeart/2005/8/layout/hList7#2"/>
    <dgm:cxn modelId="{4F436DA1-9704-4249-B55C-B42FE06956D4}" type="presOf" srcId="{B8DDF685-C55B-44D6-BA98-1E8C7A348268}" destId="{C40210A1-936E-401B-8ABC-1CF67245DDF5}" srcOrd="1" destOrd="0" presId="urn:microsoft.com/office/officeart/2005/8/layout/hList7#2"/>
    <dgm:cxn modelId="{BA373AEC-2AD7-425A-9AEE-716D331ABB59}" srcId="{1E1ADA5E-D438-436F-B08B-3A99AF540458}" destId="{7C70EDAD-D7A4-4688-8D10-FBA4C286BAA0}" srcOrd="1" destOrd="0" parTransId="{6CEBEECF-C376-4775-A11D-955A95DE0433}" sibTransId="{52565CCE-74C3-4C5A-850D-566C27BB83A4}"/>
    <dgm:cxn modelId="{37C0C11D-BA02-439A-B6C1-4A7CC5DD080E}" type="presOf" srcId="{51A94FC1-9583-4EDF-86D0-A8D2B799D436}" destId="{B2F013AC-FE33-4AB4-8D1D-BC7DF28D1629}" srcOrd="0" destOrd="0" presId="urn:microsoft.com/office/officeart/2005/8/layout/hList7#2"/>
    <dgm:cxn modelId="{B2BDE821-2C32-4E12-AF31-3ED3ECFD6744}" type="presOf" srcId="{7C70EDAD-D7A4-4688-8D10-FBA4C286BAA0}" destId="{50E4BC40-5708-4AD6-A9FB-9D64FA14DDF9}" srcOrd="1" destOrd="0" presId="urn:microsoft.com/office/officeart/2005/8/layout/hList7#2"/>
    <dgm:cxn modelId="{F45C6F97-120E-455A-A80A-FEC74C967858}" srcId="{1E1ADA5E-D438-436F-B08B-3A99AF540458}" destId="{A6923277-859F-4273-926F-2DC51FFFF023}" srcOrd="2" destOrd="0" parTransId="{94F7B4E0-5698-488B-86F6-2A38ED34B45C}" sibTransId="{524E5BF5-DD0D-4697-9AC0-E5E2C40426F2}"/>
    <dgm:cxn modelId="{32C346AE-6AA5-4FB7-B34A-50C8770A7587}" type="presOf" srcId="{7C70EDAD-D7A4-4688-8D10-FBA4C286BAA0}" destId="{1FB8F865-950A-49A9-9101-3E0B5CD92CEF}" srcOrd="0" destOrd="0" presId="urn:microsoft.com/office/officeart/2005/8/layout/hList7#2"/>
    <dgm:cxn modelId="{C39A01A0-9D22-4051-B32A-7FFF850276B9}" type="presOf" srcId="{1E1ADA5E-D438-436F-B08B-3A99AF540458}" destId="{5F06EE15-7518-4984-8164-55A24F20ABDF}" srcOrd="0" destOrd="0" presId="urn:microsoft.com/office/officeart/2005/8/layout/hList7#2"/>
    <dgm:cxn modelId="{7FD770F0-5523-4F40-B8BD-65099B213EED}" type="presOf" srcId="{A6923277-859F-4273-926F-2DC51FFFF023}" destId="{0E234B61-8CF3-41CC-90A5-1258664B957D}" srcOrd="0" destOrd="0" presId="urn:microsoft.com/office/officeart/2005/8/layout/hList7#2"/>
    <dgm:cxn modelId="{C2C63D91-2C99-4555-9182-446172164FD1}" type="presOf" srcId="{52565CCE-74C3-4C5A-850D-566C27BB83A4}" destId="{251646A6-353F-4C1E-80FB-642A125D7563}" srcOrd="0" destOrd="0" presId="urn:microsoft.com/office/officeart/2005/8/layout/hList7#2"/>
    <dgm:cxn modelId="{2E635664-9C5C-4871-A6FB-484D3D0048EE}" type="presOf" srcId="{B8DDF685-C55B-44D6-BA98-1E8C7A348268}" destId="{0981EB73-ACFA-445D-B975-827C6BB33C0A}" srcOrd="0" destOrd="0" presId="urn:microsoft.com/office/officeart/2005/8/layout/hList7#2"/>
    <dgm:cxn modelId="{AC58CFBB-B1EF-4C0D-AF72-BE2BD907F1EA}" type="presParOf" srcId="{5F06EE15-7518-4984-8164-55A24F20ABDF}" destId="{1F5CA812-A9EF-4D42-8CCE-4D21E39D5130}" srcOrd="0" destOrd="0" presId="urn:microsoft.com/office/officeart/2005/8/layout/hList7#2"/>
    <dgm:cxn modelId="{1EB59A4A-3B0D-4967-A511-30C87966B2E2}" type="presParOf" srcId="{5F06EE15-7518-4984-8164-55A24F20ABDF}" destId="{DCEDFAD3-9564-4ED6-AAB9-2EA74DF26541}" srcOrd="1" destOrd="0" presId="urn:microsoft.com/office/officeart/2005/8/layout/hList7#2"/>
    <dgm:cxn modelId="{F0938DCD-7AB9-4430-BC84-C959C91EDDCF}" type="presParOf" srcId="{DCEDFAD3-9564-4ED6-AAB9-2EA74DF26541}" destId="{44EDA53C-18CD-407F-81D7-5929C24FC7B1}" srcOrd="0" destOrd="0" presId="urn:microsoft.com/office/officeart/2005/8/layout/hList7#2"/>
    <dgm:cxn modelId="{A1048E90-65DA-4918-B31C-31F27FE52153}" type="presParOf" srcId="{44EDA53C-18CD-407F-81D7-5929C24FC7B1}" destId="{0981EB73-ACFA-445D-B975-827C6BB33C0A}" srcOrd="0" destOrd="0" presId="urn:microsoft.com/office/officeart/2005/8/layout/hList7#2"/>
    <dgm:cxn modelId="{89BCA3AC-DB32-4C76-8F15-8A6E578BFB0D}" type="presParOf" srcId="{44EDA53C-18CD-407F-81D7-5929C24FC7B1}" destId="{C40210A1-936E-401B-8ABC-1CF67245DDF5}" srcOrd="1" destOrd="0" presId="urn:microsoft.com/office/officeart/2005/8/layout/hList7#2"/>
    <dgm:cxn modelId="{8A352E74-6BC3-4F09-AB98-FBF34CE013C6}" type="presParOf" srcId="{44EDA53C-18CD-407F-81D7-5929C24FC7B1}" destId="{3E3395B8-8F78-4C46-A8D2-92C9D638BE66}" srcOrd="2" destOrd="0" presId="urn:microsoft.com/office/officeart/2005/8/layout/hList7#2"/>
    <dgm:cxn modelId="{6B45098B-F2D2-4F48-8516-143FB8489325}" type="presParOf" srcId="{44EDA53C-18CD-407F-81D7-5929C24FC7B1}" destId="{17368CAA-6705-485C-81E3-EA25D65E1732}" srcOrd="3" destOrd="0" presId="urn:microsoft.com/office/officeart/2005/8/layout/hList7#2"/>
    <dgm:cxn modelId="{6A8161B3-9005-4B26-83AD-0351F9B5FD26}" type="presParOf" srcId="{DCEDFAD3-9564-4ED6-AAB9-2EA74DF26541}" destId="{B2F013AC-FE33-4AB4-8D1D-BC7DF28D1629}" srcOrd="1" destOrd="0" presId="urn:microsoft.com/office/officeart/2005/8/layout/hList7#2"/>
    <dgm:cxn modelId="{31699FCB-7537-4B5F-9814-59EBBB79A0F4}" type="presParOf" srcId="{DCEDFAD3-9564-4ED6-AAB9-2EA74DF26541}" destId="{4575421D-ED42-4F6C-A34B-FA8C8EA8CCFD}" srcOrd="2" destOrd="0" presId="urn:microsoft.com/office/officeart/2005/8/layout/hList7#2"/>
    <dgm:cxn modelId="{285CE581-5A1C-4F41-A336-D4E9C7F9E7F7}" type="presParOf" srcId="{4575421D-ED42-4F6C-A34B-FA8C8EA8CCFD}" destId="{1FB8F865-950A-49A9-9101-3E0B5CD92CEF}" srcOrd="0" destOrd="0" presId="urn:microsoft.com/office/officeart/2005/8/layout/hList7#2"/>
    <dgm:cxn modelId="{40BCD3CA-7D29-4974-9D3F-23F158B28577}" type="presParOf" srcId="{4575421D-ED42-4F6C-A34B-FA8C8EA8CCFD}" destId="{50E4BC40-5708-4AD6-A9FB-9D64FA14DDF9}" srcOrd="1" destOrd="0" presId="urn:microsoft.com/office/officeart/2005/8/layout/hList7#2"/>
    <dgm:cxn modelId="{3121D207-BCB0-47A7-BEE6-63E60D746C10}" type="presParOf" srcId="{4575421D-ED42-4F6C-A34B-FA8C8EA8CCFD}" destId="{504B94EA-1D6B-4449-BBDD-70D8F1F73C64}" srcOrd="2" destOrd="0" presId="urn:microsoft.com/office/officeart/2005/8/layout/hList7#2"/>
    <dgm:cxn modelId="{8B84156F-9559-4412-8EFE-8AFBCA015C38}" type="presParOf" srcId="{4575421D-ED42-4F6C-A34B-FA8C8EA8CCFD}" destId="{C07EB213-C011-40EA-9692-03AE0F5DE99F}" srcOrd="3" destOrd="0" presId="urn:microsoft.com/office/officeart/2005/8/layout/hList7#2"/>
    <dgm:cxn modelId="{1F39349C-F5B8-4745-8917-BF743BCC1701}" type="presParOf" srcId="{DCEDFAD3-9564-4ED6-AAB9-2EA74DF26541}" destId="{251646A6-353F-4C1E-80FB-642A125D7563}" srcOrd="3" destOrd="0" presId="urn:microsoft.com/office/officeart/2005/8/layout/hList7#2"/>
    <dgm:cxn modelId="{AAE390AD-3171-484D-8105-C6B540EF2274}" type="presParOf" srcId="{DCEDFAD3-9564-4ED6-AAB9-2EA74DF26541}" destId="{24E39913-B8C5-4567-B774-CE53D4BE447A}" srcOrd="4" destOrd="0" presId="urn:microsoft.com/office/officeart/2005/8/layout/hList7#2"/>
    <dgm:cxn modelId="{627761BA-24AC-4225-BD4E-495C2329E57F}" type="presParOf" srcId="{24E39913-B8C5-4567-B774-CE53D4BE447A}" destId="{0E234B61-8CF3-41CC-90A5-1258664B957D}" srcOrd="0" destOrd="0" presId="urn:microsoft.com/office/officeart/2005/8/layout/hList7#2"/>
    <dgm:cxn modelId="{18AB521A-6D4A-4B7F-B2C0-47C2DA5399D1}" type="presParOf" srcId="{24E39913-B8C5-4567-B774-CE53D4BE447A}" destId="{A8BD4EB2-1D92-4E53-991D-7011416BA41B}" srcOrd="1" destOrd="0" presId="urn:microsoft.com/office/officeart/2005/8/layout/hList7#2"/>
    <dgm:cxn modelId="{CA9A3A77-F44E-4731-AD63-68ABE4CF623F}" type="presParOf" srcId="{24E39913-B8C5-4567-B774-CE53D4BE447A}" destId="{35C78A19-F9CA-4275-9C40-62753A22E2EE}" srcOrd="2" destOrd="0" presId="urn:microsoft.com/office/officeart/2005/8/layout/hList7#2"/>
    <dgm:cxn modelId="{DB9B2735-E0DB-4A25-B92E-343DF86152FA}" type="presParOf" srcId="{24E39913-B8C5-4567-B774-CE53D4BE447A}" destId="{A585F8F5-AE0B-451A-8ADE-89D4D0DC1849}" srcOrd="3" destOrd="0" presId="urn:microsoft.com/office/officeart/2005/8/layout/hList7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51CEF0-751A-45A7-9B05-FC9D113E0413}">
      <dsp:nvSpPr>
        <dsp:cNvPr id="0" name=""/>
        <dsp:cNvSpPr/>
      </dsp:nvSpPr>
      <dsp:spPr>
        <a:xfrm>
          <a:off x="2506496" y="1244"/>
          <a:ext cx="2486356" cy="124317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Sistem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Informasi</a:t>
          </a:r>
          <a:r>
            <a:rPr lang="en-US" sz="2600" kern="1200" dirty="0" smtClean="0"/>
            <a:t> MSDM</a:t>
          </a:r>
          <a:endParaRPr lang="en-US" sz="2600" kern="1200" dirty="0"/>
        </a:p>
      </dsp:txBody>
      <dsp:txXfrm>
        <a:off x="2542907" y="37655"/>
        <a:ext cx="2413534" cy="1170356"/>
      </dsp:txXfrm>
    </dsp:sp>
    <dsp:sp modelId="{2416E534-9D31-4784-93AE-234763657F23}">
      <dsp:nvSpPr>
        <dsp:cNvPr id="0" name=""/>
        <dsp:cNvSpPr/>
      </dsp:nvSpPr>
      <dsp:spPr>
        <a:xfrm rot="3600000">
          <a:off x="4128485" y="2182743"/>
          <a:ext cx="1294821" cy="43511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4259019" y="2269765"/>
        <a:ext cx="1033753" cy="261068"/>
      </dsp:txXfrm>
    </dsp:sp>
    <dsp:sp modelId="{B1C06B89-25C7-485E-86CB-21C47B97C6E2}">
      <dsp:nvSpPr>
        <dsp:cNvPr id="0" name=""/>
        <dsp:cNvSpPr/>
      </dsp:nvSpPr>
      <dsp:spPr>
        <a:xfrm>
          <a:off x="4558938" y="3556177"/>
          <a:ext cx="2486356" cy="124317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Lowongan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Kerja</a:t>
          </a:r>
          <a:endParaRPr lang="en-US" sz="2600" kern="1200" dirty="0"/>
        </a:p>
      </dsp:txBody>
      <dsp:txXfrm>
        <a:off x="4595349" y="3592588"/>
        <a:ext cx="2413534" cy="1170356"/>
      </dsp:txXfrm>
    </dsp:sp>
    <dsp:sp modelId="{2A385B18-C99F-451E-8CDE-82683B517427}">
      <dsp:nvSpPr>
        <dsp:cNvPr id="0" name=""/>
        <dsp:cNvSpPr/>
      </dsp:nvSpPr>
      <dsp:spPr>
        <a:xfrm rot="10800000">
          <a:off x="3102264" y="3960210"/>
          <a:ext cx="1294821" cy="43511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10800000">
        <a:off x="3232798" y="4047232"/>
        <a:ext cx="1033753" cy="261068"/>
      </dsp:txXfrm>
    </dsp:sp>
    <dsp:sp modelId="{3820F4B6-E853-4450-A44D-8859049032AA}">
      <dsp:nvSpPr>
        <dsp:cNvPr id="0" name=""/>
        <dsp:cNvSpPr/>
      </dsp:nvSpPr>
      <dsp:spPr>
        <a:xfrm>
          <a:off x="454055" y="3556177"/>
          <a:ext cx="2486356" cy="124317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Administrasi</a:t>
          </a:r>
          <a:r>
            <a:rPr lang="en-US" sz="2600" kern="1200" dirty="0" smtClean="0"/>
            <a:t> </a:t>
          </a:r>
          <a:r>
            <a:rPr lang="en-US" sz="2600" kern="1200" dirty="0" err="1" smtClean="0"/>
            <a:t>Kepegawaian</a:t>
          </a:r>
          <a:endParaRPr lang="en-US" sz="2600" kern="1200" dirty="0"/>
        </a:p>
      </dsp:txBody>
      <dsp:txXfrm>
        <a:off x="490466" y="3592588"/>
        <a:ext cx="2413534" cy="1170356"/>
      </dsp:txXfrm>
    </dsp:sp>
    <dsp:sp modelId="{31F0FC60-E064-49AB-B93B-BA84A33BCCA0}">
      <dsp:nvSpPr>
        <dsp:cNvPr id="0" name=""/>
        <dsp:cNvSpPr/>
      </dsp:nvSpPr>
      <dsp:spPr>
        <a:xfrm rot="18000000">
          <a:off x="2076043" y="2182743"/>
          <a:ext cx="1294821" cy="43511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2206577" y="2269765"/>
        <a:ext cx="1033753" cy="2610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#2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609600"/>
            <a:ext cx="6858000" cy="1470025"/>
          </a:xfrm>
        </p:spPr>
        <p:txBody>
          <a:bodyPr/>
          <a:lstStyle/>
          <a:p>
            <a:r>
              <a:rPr lang="en-US" dirty="0" err="1" smtClean="0"/>
              <a:t>Sistem</a:t>
            </a:r>
            <a:r>
              <a:rPr lang="en-US" dirty="0" smtClean="0"/>
              <a:t> MSDM </a:t>
            </a:r>
            <a:r>
              <a:rPr lang="en-US" dirty="0" err="1" smtClean="0"/>
              <a:t>berbasis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495800"/>
            <a:ext cx="6553200" cy="17526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Materi</a:t>
            </a:r>
            <a:r>
              <a:rPr lang="en-US" dirty="0" smtClean="0"/>
              <a:t> 5 MSDM</a:t>
            </a:r>
          </a:p>
          <a:p>
            <a:r>
              <a:rPr lang="en-US" dirty="0" smtClean="0"/>
              <a:t>Dr. </a:t>
            </a:r>
            <a:r>
              <a:rPr lang="en-US" dirty="0" err="1" smtClean="0"/>
              <a:t>Indra</a:t>
            </a:r>
            <a:r>
              <a:rPr lang="en-US" dirty="0" smtClean="0"/>
              <a:t> Budi </a:t>
            </a:r>
            <a:r>
              <a:rPr lang="en-US" dirty="0" err="1" smtClean="0"/>
              <a:t>Sumantoro</a:t>
            </a:r>
            <a:r>
              <a:rPr lang="en-US" dirty="0" smtClean="0"/>
              <a:t>, </a:t>
            </a:r>
            <a:r>
              <a:rPr lang="en-US" dirty="0" err="1" smtClean="0"/>
              <a:t>S.Pd</a:t>
            </a:r>
            <a:r>
              <a:rPr lang="en-US" dirty="0" smtClean="0"/>
              <a:t>., M.M.</a:t>
            </a:r>
          </a:p>
          <a:p>
            <a:r>
              <a:rPr lang="en-US" dirty="0" err="1" smtClean="0"/>
              <a:t>Pasca</a:t>
            </a:r>
            <a:r>
              <a:rPr lang="en-US" dirty="0" smtClean="0"/>
              <a:t> </a:t>
            </a:r>
            <a:r>
              <a:rPr lang="en-US" dirty="0" err="1" smtClean="0"/>
              <a:t>Sarjana</a:t>
            </a:r>
            <a:r>
              <a:rPr lang="en-US" dirty="0" smtClean="0"/>
              <a:t> MM</a:t>
            </a:r>
          </a:p>
          <a:p>
            <a:r>
              <a:rPr lang="en-US" dirty="0" smtClean="0"/>
              <a:t>IBI </a:t>
            </a:r>
            <a:r>
              <a:rPr lang="en-US" dirty="0" err="1" smtClean="0"/>
              <a:t>Darmajaya</a:t>
            </a:r>
            <a:r>
              <a:rPr lang="en-US" dirty="0" smtClean="0"/>
              <a:t> – Bandar Lampung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Lowongan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/>
          </a:p>
        </p:txBody>
      </p:sp>
      <p:pic>
        <p:nvPicPr>
          <p:cNvPr id="1026" name="Picture 2" descr="http://2.bp.blogspot.com/-m664sE6t95E/T-WqAz21zsI/AAAAAAAAAiI/D06ZvRPr3uM/s1600/JobStreet.com.my+Malaysia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295400" y="1676400"/>
            <a:ext cx="7499350" cy="47945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7391400" cy="1554162"/>
          </a:xfrm>
        </p:spPr>
        <p:txBody>
          <a:bodyPr>
            <a:noAutofit/>
          </a:bodyPr>
          <a:lstStyle/>
          <a:p>
            <a:pPr algn="just"/>
            <a:r>
              <a:rPr lang="en-US" sz="3200" dirty="0" err="1" smtClean="0"/>
              <a:t>Keterkaitan</a:t>
            </a:r>
            <a:r>
              <a:rPr lang="en-US" sz="3200" dirty="0" smtClean="0"/>
              <a:t> </a:t>
            </a:r>
            <a:r>
              <a:rPr lang="en-US" sz="3200" dirty="0" err="1" smtClean="0"/>
              <a:t>antara</a:t>
            </a:r>
            <a:r>
              <a:rPr lang="en-US" sz="3200" dirty="0" smtClean="0"/>
              <a:t> </a:t>
            </a:r>
            <a:r>
              <a:rPr lang="en-US" sz="3200" dirty="0" err="1" smtClean="0"/>
              <a:t>Sistem</a:t>
            </a:r>
            <a:r>
              <a:rPr lang="en-US" sz="3200" dirty="0" smtClean="0"/>
              <a:t> </a:t>
            </a:r>
            <a:r>
              <a:rPr lang="en-US" sz="3200" dirty="0" err="1" smtClean="0"/>
              <a:t>Informasi</a:t>
            </a:r>
            <a:r>
              <a:rPr lang="en-US" sz="3200" dirty="0" smtClean="0"/>
              <a:t> </a:t>
            </a:r>
            <a:r>
              <a:rPr lang="en-US" sz="3200" dirty="0" err="1" smtClean="0"/>
              <a:t>Administrasi</a:t>
            </a:r>
            <a:r>
              <a:rPr lang="en-US" sz="3200" dirty="0" smtClean="0"/>
              <a:t> </a:t>
            </a:r>
            <a:r>
              <a:rPr lang="en-US" sz="3200" dirty="0" err="1" smtClean="0"/>
              <a:t>Kepegawaian</a:t>
            </a:r>
            <a:r>
              <a:rPr lang="en-US" sz="3200" dirty="0" smtClean="0"/>
              <a:t>, </a:t>
            </a:r>
            <a:r>
              <a:rPr lang="en-US" sz="3200" dirty="0" err="1" smtClean="0"/>
              <a:t>Lowongan</a:t>
            </a:r>
            <a:r>
              <a:rPr lang="en-US" sz="3200" dirty="0" smtClean="0"/>
              <a:t> </a:t>
            </a:r>
            <a:r>
              <a:rPr lang="en-US" sz="3200" dirty="0" err="1" smtClean="0"/>
              <a:t>Kerja</a:t>
            </a:r>
            <a:r>
              <a:rPr lang="en-US" sz="3200" dirty="0" smtClean="0"/>
              <a:t>,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Kebutuhan</a:t>
            </a:r>
            <a:r>
              <a:rPr lang="en-US" sz="3200" dirty="0" smtClean="0"/>
              <a:t> </a:t>
            </a:r>
            <a:r>
              <a:rPr lang="en-US" sz="3200" dirty="0" err="1" smtClean="0"/>
              <a:t>Pegawai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0574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SELESAI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MSDM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7696200" cy="533400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Tujuan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Administrasi</a:t>
            </a:r>
            <a:r>
              <a:rPr lang="en-US" sz="2800" dirty="0" smtClean="0"/>
              <a:t> </a:t>
            </a:r>
            <a:r>
              <a:rPr lang="en-US" sz="2800" dirty="0" err="1" smtClean="0"/>
              <a:t>Kepegawaian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838200"/>
            <a:ext cx="7848600" cy="5715000"/>
          </a:xfrm>
        </p:spPr>
        <p:txBody>
          <a:bodyPr anchor="ctr">
            <a:normAutofit fontScale="77500" lnSpcReduction="20000"/>
          </a:bodyPr>
          <a:lstStyle/>
          <a:p>
            <a:pPr algn="just">
              <a:spcBef>
                <a:spcPct val="40000"/>
              </a:spcBef>
              <a:buFontTx/>
              <a:buAutoNum type="arabicPeriod"/>
            </a:pP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SDM yang </a:t>
            </a:r>
            <a:r>
              <a:rPr lang="en-US" dirty="0" err="1" smtClean="0"/>
              <a:t>rasional</a:t>
            </a:r>
            <a:r>
              <a:rPr lang="en-US" dirty="0" smtClean="0"/>
              <a:t>. </a:t>
            </a:r>
          </a:p>
          <a:p>
            <a:pPr algn="just">
              <a:spcBef>
                <a:spcPct val="40000"/>
              </a:spcBef>
              <a:buFontTx/>
              <a:buAutoNum type="arabicPeriod"/>
            </a:pPr>
            <a:r>
              <a:rPr lang="en-US" dirty="0" err="1" smtClean="0"/>
              <a:t>Mewujudkan</a:t>
            </a:r>
            <a:r>
              <a:rPr lang="en-US" dirty="0" smtClean="0"/>
              <a:t> data </a:t>
            </a:r>
            <a:r>
              <a:rPr lang="en-US" dirty="0" err="1" smtClean="0"/>
              <a:t>kepegawaian</a:t>
            </a:r>
            <a:r>
              <a:rPr lang="en-US" dirty="0" smtClean="0"/>
              <a:t> yang </a:t>
            </a:r>
            <a:r>
              <a:rPr lang="en-US" dirty="0" err="1" smtClean="0"/>
              <a:t>mutakhir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terintegrasi</a:t>
            </a:r>
            <a:r>
              <a:rPr lang="en-US" dirty="0" smtClean="0"/>
              <a:t>. </a:t>
            </a:r>
          </a:p>
          <a:p>
            <a:pPr algn="just">
              <a:spcBef>
                <a:spcPct val="40000"/>
              </a:spcBef>
              <a:buFontTx/>
              <a:buAutoNum type="arabicPeriod"/>
            </a:pP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yang </a:t>
            </a:r>
            <a:r>
              <a:rPr lang="en-US" dirty="0" err="1" smtClean="0"/>
              <a:t>akurat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keperluan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, </a:t>
            </a:r>
            <a:r>
              <a:rPr lang="id-ID" dirty="0" smtClean="0"/>
              <a:t>p</a:t>
            </a:r>
            <a:r>
              <a:rPr lang="en-US" dirty="0" err="1" smtClean="0"/>
              <a:t>engembangan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.</a:t>
            </a:r>
          </a:p>
          <a:p>
            <a:pPr algn="just">
              <a:spcBef>
                <a:spcPct val="40000"/>
              </a:spcBef>
              <a:buFontTx/>
              <a:buAutoNum type="arabicPeriod"/>
            </a:pP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kelancaran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,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.</a:t>
            </a:r>
          </a:p>
          <a:p>
            <a:pPr algn="just">
              <a:spcBef>
                <a:spcPct val="40000"/>
              </a:spcBef>
              <a:buFontTx/>
              <a:buAutoNum type="arabicPeriod"/>
            </a:pP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perluasan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yang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, </a:t>
            </a:r>
            <a:r>
              <a:rPr lang="en-US" dirty="0" err="1" smtClean="0"/>
              <a:t>secara</a:t>
            </a:r>
            <a:r>
              <a:rPr lang="en-US" dirty="0" smtClean="0"/>
              <a:t> internal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.</a:t>
            </a:r>
          </a:p>
          <a:p>
            <a:pPr algn="just">
              <a:spcBef>
                <a:spcPct val="40000"/>
              </a:spcBef>
              <a:buFontTx/>
              <a:buAutoNum type="arabicPeriod"/>
            </a:pP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tersosialisasinya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tertib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sistematik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internal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yang </a:t>
            </a:r>
            <a:r>
              <a:rPr lang="en-US" dirty="0" err="1" smtClean="0"/>
              <a:t>tertib,efesien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semangat</a:t>
            </a:r>
            <a:r>
              <a:rPr lang="en-US" dirty="0" smtClean="0"/>
              <a:t> </a:t>
            </a:r>
            <a:r>
              <a:rPr lang="en-US" dirty="0" err="1" smtClean="0"/>
              <a:t>keterbukaan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just"/>
            <a:r>
              <a:rPr lang="en-US" dirty="0" err="1" smtClean="0"/>
              <a:t>Fungsinya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menunjang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mempercepat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rekrutmen-seleksi</a:t>
            </a:r>
            <a:r>
              <a:rPr lang="en-US" dirty="0" smtClean="0"/>
              <a:t>, </a:t>
            </a:r>
            <a:r>
              <a:rPr lang="en-US" dirty="0" err="1" smtClean="0"/>
              <a:t>penempatan</a:t>
            </a:r>
            <a:r>
              <a:rPr lang="en-US" dirty="0" smtClean="0"/>
              <a:t>, </a:t>
            </a:r>
            <a:r>
              <a:rPr lang="en-US" dirty="0" err="1" smtClean="0"/>
              <a:t>pelatihan-pengembangan</a:t>
            </a:r>
            <a:r>
              <a:rPr lang="en-US" dirty="0" smtClean="0"/>
              <a:t>,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, </a:t>
            </a:r>
            <a:r>
              <a:rPr lang="en-US" dirty="0" err="1" smtClean="0"/>
              <a:t>gaji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,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pemberhentian-suksesi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just"/>
            <a:r>
              <a:rPr lang="en-US" dirty="0" err="1" smtClean="0"/>
              <a:t>Manfaatnya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menyimpan</a:t>
            </a:r>
            <a:r>
              <a:rPr lang="en-US" dirty="0" smtClean="0"/>
              <a:t> data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r>
              <a:rPr lang="en-US" dirty="0" smtClean="0"/>
              <a:t>, </a:t>
            </a:r>
            <a:r>
              <a:rPr lang="en-US" dirty="0" err="1" smtClean="0"/>
              <a:t>riwayat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, </a:t>
            </a:r>
            <a:r>
              <a:rPr lang="en-US" dirty="0" err="1" smtClean="0"/>
              <a:t>pangkat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gaji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mempermudah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unsur-unsur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dipenuhi</a:t>
            </a:r>
            <a:r>
              <a:rPr lang="en-US" dirty="0" smtClean="0"/>
              <a:t> agar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segera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promosinya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Rekapitulasi</a:t>
            </a:r>
            <a:r>
              <a:rPr lang="en-US" dirty="0" smtClean="0"/>
              <a:t> Data</a:t>
            </a:r>
            <a:br>
              <a:rPr lang="en-US" dirty="0" smtClean="0"/>
            </a:b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endParaRPr lang="en-US" dirty="0"/>
          </a:p>
        </p:txBody>
      </p:sp>
      <p:pic>
        <p:nvPicPr>
          <p:cNvPr id="7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219200" y="1676400"/>
            <a:ext cx="77152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Data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199" y="1600201"/>
            <a:ext cx="7696201" cy="5029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Lowongan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676400"/>
            <a:ext cx="7714488" cy="4800600"/>
          </a:xfrm>
        </p:spPr>
        <p:txBody>
          <a:bodyPr>
            <a:normAutofit lnSpcReduction="10000"/>
          </a:bodyPr>
          <a:lstStyle/>
          <a:p>
            <a:pPr algn="just" fontAlgn="base"/>
            <a:r>
              <a:rPr lang="en-US" dirty="0" err="1" smtClean="0"/>
              <a:t>Memudahkan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pencari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internet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lowongan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.</a:t>
            </a:r>
          </a:p>
          <a:p>
            <a:pPr algn="just" fontAlgn="base"/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cepat</a:t>
            </a:r>
            <a:r>
              <a:rPr lang="en-US" dirty="0" smtClean="0"/>
              <a:t>, </a:t>
            </a:r>
            <a:r>
              <a:rPr lang="en-US" dirty="0" err="1" smtClean="0"/>
              <a:t>akurat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terjangkau</a:t>
            </a:r>
            <a:r>
              <a:rPr lang="en-US" dirty="0" smtClean="0"/>
              <a:t> </a:t>
            </a:r>
            <a:r>
              <a:rPr lang="en-US" dirty="0" err="1" smtClean="0"/>
              <a:t>biayanya</a:t>
            </a:r>
            <a:r>
              <a:rPr lang="en-US" dirty="0" smtClean="0"/>
              <a:t>.</a:t>
            </a:r>
          </a:p>
          <a:p>
            <a:pPr algn="just" fontAlgn="base"/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 </a:t>
            </a:r>
            <a:r>
              <a:rPr lang="en-US" i="1" dirty="0" smtClean="0"/>
              <a:t>client/ server </a:t>
            </a:r>
            <a:r>
              <a:rPr lang="en-US" dirty="0" err="1" smtClean="0"/>
              <a:t>jaringan</a:t>
            </a:r>
            <a:r>
              <a:rPr lang="en-US" dirty="0" smtClean="0"/>
              <a:t> internet.</a:t>
            </a:r>
          </a:p>
          <a:p>
            <a:pPr algn="just" fontAlgn="base"/>
            <a:r>
              <a:rPr lang="en-US" dirty="0" err="1" smtClean="0"/>
              <a:t>Memudahkan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pemberi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memasang</a:t>
            </a:r>
            <a:r>
              <a:rPr lang="en-US" dirty="0" smtClean="0"/>
              <a:t> </a:t>
            </a:r>
            <a:r>
              <a:rPr lang="en-US" dirty="0" err="1" smtClean="0"/>
              <a:t>lowongan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gratis.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Lowongan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752600"/>
            <a:ext cx="7696200" cy="4648200"/>
          </a:xfrm>
        </p:spPr>
        <p:txBody>
          <a:bodyPr>
            <a:normAutofit lnSpcReduction="10000"/>
          </a:bodyPr>
          <a:lstStyle/>
          <a:p>
            <a:pPr algn="just" fontAlgn="base"/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lowongan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web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khawatir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keterlambatan</a:t>
            </a:r>
            <a:r>
              <a:rPr lang="en-US" dirty="0" smtClean="0"/>
              <a:t>, </a:t>
            </a:r>
            <a:r>
              <a:rPr lang="en-US" dirty="0" err="1" smtClean="0"/>
              <a:t>hambatan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kegagalan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pengiriman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lamaran</a:t>
            </a:r>
            <a:r>
              <a:rPr lang="en-US" dirty="0" smtClean="0"/>
              <a:t> yang </a:t>
            </a:r>
            <a:r>
              <a:rPr lang="en-US" dirty="0" err="1" smtClean="0"/>
              <a:t>dikirim</a:t>
            </a:r>
            <a:r>
              <a:rPr lang="en-US" dirty="0" smtClean="0"/>
              <a:t>.</a:t>
            </a:r>
          </a:p>
          <a:p>
            <a:pPr algn="just" fontAlgn="base"/>
            <a:r>
              <a:rPr lang="en-US" dirty="0" smtClean="0"/>
              <a:t>Para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menghemat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pengiriman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disediakan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pengiriman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r>
              <a:rPr lang="en-US" dirty="0" smtClean="0"/>
              <a:t> </a:t>
            </a:r>
            <a:r>
              <a:rPr lang="en-US" i="1" dirty="0" smtClean="0"/>
              <a:t>on-line via e-mail.</a:t>
            </a:r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727</TotalTime>
  <Words>315</Words>
  <Application>Microsoft Office PowerPoint</Application>
  <PresentationFormat>On-screen Show (4:3)</PresentationFormat>
  <Paragraphs>41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Solstice</vt:lpstr>
      <vt:lpstr>Sistem MSDM berbasis Teknologi Informasi</vt:lpstr>
      <vt:lpstr>Dua Fungsi Sistem Informasi MSDM</vt:lpstr>
      <vt:lpstr>Tujuan Sistem Informasi Administrasi Kepegawaian</vt:lpstr>
      <vt:lpstr>Fungsi Sistem Informasi Administrasi Kepegawaian</vt:lpstr>
      <vt:lpstr>Manfaat Sistem Informasi Administrasi Kepegawaian</vt:lpstr>
      <vt:lpstr>Contoh Rekapitulasi Data Administrasi Kepegawaian</vt:lpstr>
      <vt:lpstr>Contoh Data Pegawai dalam Sistem Informasi Administrasi Kepegawaian</vt:lpstr>
      <vt:lpstr>Tujuan Sistem Informasi Lowongan Kerja</vt:lpstr>
      <vt:lpstr>Manfaat Sistem Informasi Lowongan Kerja</vt:lpstr>
      <vt:lpstr>Contoh Sistem Informasi Lowongan Kerja</vt:lpstr>
      <vt:lpstr>Keterkaitan antara Sistem Informasi Administrasi Kepegawaian, Lowongan Kerja, dan Kebutuhan Pegawai</vt:lpstr>
      <vt:lpstr>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Jadwal Kuliah Manajemen SDM Strategis</dc:title>
  <dc:creator>Acer</dc:creator>
  <cp:lastModifiedBy>DJSN</cp:lastModifiedBy>
  <cp:revision>194</cp:revision>
  <dcterms:created xsi:type="dcterms:W3CDTF">2006-08-16T00:00:00Z</dcterms:created>
  <dcterms:modified xsi:type="dcterms:W3CDTF">2020-04-21T02:38:32Z</dcterms:modified>
</cp:coreProperties>
</file>