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457EE-8B4B-4993-9E37-C8014138622C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82C21-8E97-4489-8EA9-343E4B5A39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950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2C21-8E97-4489-8EA9-343E4B5A393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542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1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58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96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83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83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8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10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90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27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678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5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067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6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30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794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63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587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4FAE10-9E34-4D8E-820C-84B2758AA2DB}" type="datetimeFigureOut">
              <a:rPr lang="en-ID" smtClean="0"/>
              <a:t>29/10/2024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37F565-E513-45BB-8EF8-39CD8E8697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404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E883-82D3-23AD-F5F3-D09BF0252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079" y="1788220"/>
            <a:ext cx="6659880" cy="9045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Efektif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438EF-5031-C5B5-00C5-E69E6EF51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139885"/>
            <a:ext cx="9144000" cy="3230880"/>
          </a:xfrm>
        </p:spPr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91F82-5CBE-418F-3D89-C7CA6FD3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0" y="3250599"/>
            <a:ext cx="6979920" cy="18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9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9CA3-FE91-69EB-2C08-9E1FDBE2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4C9EA-3847-FA69-B75B-714298349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89C194-ACC7-3CFF-4BA6-D9605CD10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1185404"/>
            <a:ext cx="9662160" cy="46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B48A-3EAF-5719-E5A3-9DEE8483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A6913-50C4-2815-FDAC-E47B3F96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r>
              <a:rPr lang="en-US" dirty="0"/>
              <a:t> 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6D216-6C06-9057-6A2D-3D2A51CC5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700588"/>
            <a:ext cx="9910903" cy="5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2EE4-156B-4E06-86EB-011C64A0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9EF4B-0E87-93DE-1194-FB98B3830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498401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38922-40A6-77BE-1989-8789E7929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" y="1736409"/>
            <a:ext cx="11033762" cy="38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6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1B6C-E3CD-7AAB-58E1-F1ED2856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CCCB1-EEA6-D42E-6B95-72E679296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41D26-5686-5726-B07A-17AF95821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1550906"/>
            <a:ext cx="11319129" cy="36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319B-F984-B0D3-D9FC-B5D12B3F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7FEA-A993-F269-3B00-A763DAE44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79A2D-33C2-E493-6E6E-CC41EB23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4" y="1690688"/>
            <a:ext cx="10443262" cy="33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7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3587-82E6-88BB-F7FD-8C7CEF1F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BFAA-1C91-30AF-201A-3980C71A7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96509-C7BE-28E6-2878-397CE6DA5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392" y="1493520"/>
            <a:ext cx="9679008" cy="40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8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889D-92F3-2FDD-1D60-79611C50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91CF8-0AA1-B598-6C27-054C5D826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1C93B-9067-56E9-C452-40984C54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49" y="1173480"/>
            <a:ext cx="93206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1FF6-74B0-87B5-21CF-CC5F7B48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CF382-8AF0-093B-5CDE-ADCEB1DDF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22B7D-A8D6-A1B7-F10F-6ED5CC4AA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39" y="1478280"/>
            <a:ext cx="101044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8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2A49-0C2F-E76A-F68C-6D9DF683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CFF45-7970-138E-7781-E7460928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702753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C3A5A-172B-CCF0-F051-F10C4F19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72" y="1432560"/>
            <a:ext cx="973806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0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22</Words>
  <Application>Microsoft Office PowerPoint</Application>
  <PresentationFormat>Widescreen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Kalimat Efektif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indera _</dc:creator>
  <cp:lastModifiedBy>indera _</cp:lastModifiedBy>
  <cp:revision>2</cp:revision>
  <dcterms:created xsi:type="dcterms:W3CDTF">2024-10-28T00:38:26Z</dcterms:created>
  <dcterms:modified xsi:type="dcterms:W3CDTF">2024-10-29T03:51:24Z</dcterms:modified>
</cp:coreProperties>
</file>