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1" r:id="rId3"/>
    <p:sldId id="304" r:id="rId4"/>
    <p:sldId id="303" r:id="rId5"/>
    <p:sldId id="297" r:id="rId6"/>
    <p:sldId id="305" r:id="rId7"/>
    <p:sldId id="306" r:id="rId8"/>
    <p:sldId id="298" r:id="rId9"/>
    <p:sldId id="302" r:id="rId10"/>
  </p:sldIdLst>
  <p:sldSz cx="9144000" cy="6858000" type="screen4x3"/>
  <p:notesSz cx="6761163" cy="99425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0" autoAdjust="0"/>
    <p:restoredTop sz="94656" autoAdjust="0"/>
  </p:normalViewPr>
  <p:slideViewPr>
    <p:cSldViewPr>
      <p:cViewPr>
        <p:scale>
          <a:sx n="55" d="100"/>
          <a:sy n="55" d="100"/>
        </p:scale>
        <p:origin x="-1026" y="-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</a:p>
          <a:p>
            <a:pPr algn="ctr"/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Proses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Penatapan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harga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promosi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dll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pertukaran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sasaran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Produksi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Penjualan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79726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7576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Strategi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Pemasaran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Pemilihan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Pasar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Bauran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Segmentasi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Pasar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Variabel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Geografis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Variabel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Demografis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Variabel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Psikografis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Variabel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8945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Cambria" panose="02040503050406030204" pitchFamily="18" charset="0"/>
              </a:rPr>
              <a:t>Proses </a:t>
            </a:r>
            <a:r>
              <a:rPr lang="en-US" dirty="0" err="1" smtClean="0">
                <a:latin typeface="Cambria" panose="02040503050406030204" pitchFamily="18" charset="0"/>
              </a:rPr>
              <a:t>Riset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Pasar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Mempelajari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situasi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terakhir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metode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riset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Mengumpulkan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data</a:t>
            </a: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Menganalisis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data</a:t>
            </a: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Mempersiapkan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laporan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97526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</a:pPr>
            <a:r>
              <a:rPr lang="en-US" dirty="0" err="1" smtClean="0"/>
              <a:t>Mengumpulkan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Kesepakatan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Pesanan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Pembiayaan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Menanggung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Menyediakan</a:t>
            </a:r>
            <a:r>
              <a:rPr lang="en-US" dirty="0" smtClean="0"/>
              <a:t> </a:t>
            </a: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Penyimpanan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Menyediakan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Mengawasi</a:t>
            </a:r>
            <a:r>
              <a:rPr lang="en-US" dirty="0" smtClean="0"/>
              <a:t> </a:t>
            </a:r>
            <a:r>
              <a:rPr lang="en-US" dirty="0" err="1" smtClean="0"/>
              <a:t>Perpindahan</a:t>
            </a:r>
            <a:r>
              <a:rPr lang="en-US" dirty="0" smtClean="0"/>
              <a:t> </a:t>
            </a:r>
            <a:r>
              <a:rPr lang="en-US" dirty="0" err="1" smtClean="0"/>
              <a:t>Kepemilikan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MAN  11225  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>
                <a:latin typeface="Cambria" panose="02040503050406030204" pitchFamily="18" charset="0"/>
              </a:rPr>
              <a:t>Fungsi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Saluran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Distribusi</a:t>
            </a:r>
            <a:endParaRPr lang="en-US" dirty="0" smtClean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62444" y="2895327"/>
            <a:ext cx="3822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Terima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3119</TotalTime>
  <Words>158</Words>
  <Application>Microsoft Office PowerPoint</Application>
  <PresentationFormat>On-screen Show (4:3)</PresentationFormat>
  <Paragraphs>107</Paragraphs>
  <Slides>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Pengertian Pemasaran</vt:lpstr>
      <vt:lpstr>Konsep Pemasaran</vt:lpstr>
      <vt:lpstr>Lingkungan Pemasaran</vt:lpstr>
      <vt:lpstr>Strategi Pemasaran</vt:lpstr>
      <vt:lpstr>Segmentasi Pasar</vt:lpstr>
      <vt:lpstr>Proses Riset Pasar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447</cp:revision>
  <cp:lastPrinted>2015-09-17T08:41:14Z</cp:lastPrinted>
  <dcterms:created xsi:type="dcterms:W3CDTF">2010-04-18T12:06:30Z</dcterms:created>
  <dcterms:modified xsi:type="dcterms:W3CDTF">2020-06-10T02:56:02Z</dcterms:modified>
  <cp:contentStatus/>
</cp:coreProperties>
</file>