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2" r:id="rId2"/>
    <p:sldId id="340" r:id="rId3"/>
    <p:sldId id="263" r:id="rId4"/>
    <p:sldId id="264" r:id="rId5"/>
    <p:sldId id="266" r:id="rId6"/>
    <p:sldId id="275" r:id="rId7"/>
    <p:sldId id="308" r:id="rId8"/>
    <p:sldId id="297" r:id="rId9"/>
    <p:sldId id="339" r:id="rId10"/>
    <p:sldId id="338" r:id="rId11"/>
    <p:sldId id="272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86047"/>
  </p:normalViewPr>
  <p:slideViewPr>
    <p:cSldViewPr>
      <p:cViewPr varScale="1">
        <p:scale>
          <a:sx n="90" d="100"/>
          <a:sy n="90" d="100"/>
        </p:scale>
        <p:origin x="2184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5ED043-2E87-DB4C-A0AA-3E4415515092}" type="datetimeFigureOut">
              <a:rPr lang="en-US" smtClean="0"/>
              <a:t>3/9/23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397DD1-0E85-2546-A846-D75E54DADF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183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397DD1-0E85-2546-A846-D75E54DADFA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6845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397DD1-0E85-2546-A846-D75E54DADFA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696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3/9/23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3/9/23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3/9/23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3/9/23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3/9/23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3/9/23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8BF407-2250-4352-B096-CF931DCFC8E2}" type="datetimeFigureOut">
              <a:rPr lang="en-US" smtClean="0"/>
              <a:pPr/>
              <a:t>3/9/23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838200" y="1524000"/>
            <a:ext cx="56388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-15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Audio Visual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838200" y="4114800"/>
            <a:ext cx="6400800" cy="2667000"/>
          </a:xfrm>
        </p:spPr>
        <p:txBody>
          <a:bodyPr/>
          <a:lstStyle/>
          <a:p>
            <a:pPr algn="l" eaLnBrk="1" hangingPunct="1"/>
            <a:endParaRPr lang="en-US" dirty="0">
              <a:solidFill>
                <a:srgbClr val="FF0000"/>
              </a:solidFill>
            </a:endParaRPr>
          </a:p>
          <a:p>
            <a:pPr algn="l" eaLnBrk="1" hangingPunct="1"/>
            <a:endParaRPr lang="en-US" dirty="0">
              <a:solidFill>
                <a:srgbClr val="FF0000"/>
              </a:solidFill>
            </a:endParaRPr>
          </a:p>
          <a:p>
            <a:pPr algn="l" eaLnBrk="1" hangingPunct="1"/>
            <a:endParaRPr lang="id-ID" sz="1400" dirty="0">
              <a:solidFill>
                <a:schemeClr val="tx1"/>
              </a:solidFill>
            </a:endParaRPr>
          </a:p>
          <a:p>
            <a:pPr algn="l" eaLnBrk="1" hangingPunct="1"/>
            <a:r>
              <a:rPr lang="en-US" sz="1400" dirty="0">
                <a:solidFill>
                  <a:schemeClr val="tx1"/>
                </a:solidFill>
              </a:rPr>
              <a:t>Desain </a:t>
            </a:r>
            <a:r>
              <a:rPr lang="en-US" sz="1400" dirty="0" err="1">
                <a:solidFill>
                  <a:schemeClr val="tx1"/>
                </a:solidFill>
              </a:rPr>
              <a:t>Komunikasi</a:t>
            </a:r>
            <a:r>
              <a:rPr lang="en-US" sz="1400" dirty="0">
                <a:solidFill>
                  <a:schemeClr val="tx1"/>
                </a:solidFill>
              </a:rPr>
              <a:t> Visual</a:t>
            </a:r>
          </a:p>
          <a:p>
            <a:pPr algn="l" eaLnBrk="1" hangingPunct="1"/>
            <a:endParaRPr lang="id-ID" sz="1400" dirty="0">
              <a:solidFill>
                <a:schemeClr val="tx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1BCFB4B-ACA5-C64A-98DE-5A89A17C75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2667000"/>
            <a:ext cx="1304925" cy="130492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800100" y="4953000"/>
            <a:ext cx="7543800" cy="29718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1700" dirty="0"/>
              <a:t>Adobe Premiere Pro </a:t>
            </a:r>
            <a:r>
              <a:rPr lang="en-US" sz="1700" dirty="0" err="1"/>
              <a:t>adalah</a:t>
            </a:r>
            <a:r>
              <a:rPr lang="en-US" sz="1700" dirty="0"/>
              <a:t> </a:t>
            </a:r>
            <a:r>
              <a:rPr lang="en-US" sz="1700" dirty="0" err="1"/>
              <a:t>perangkat</a:t>
            </a:r>
            <a:r>
              <a:rPr lang="en-US" sz="1700" dirty="0"/>
              <a:t> </a:t>
            </a:r>
            <a:r>
              <a:rPr lang="en-US" sz="1700" dirty="0" err="1"/>
              <a:t>lunak</a:t>
            </a:r>
            <a:r>
              <a:rPr lang="en-US" sz="1700" dirty="0"/>
              <a:t> </a:t>
            </a:r>
            <a:r>
              <a:rPr lang="en-US" sz="1700" dirty="0" err="1"/>
              <a:t>penyunting</a:t>
            </a:r>
            <a:r>
              <a:rPr lang="en-US" sz="1700" dirty="0"/>
              <a:t> video yang </a:t>
            </a:r>
            <a:r>
              <a:rPr lang="en-US" sz="1700" dirty="0" err="1"/>
              <a:t>dikhususkan</a:t>
            </a:r>
            <a:r>
              <a:rPr lang="en-US" sz="1700" dirty="0"/>
              <a:t> </a:t>
            </a:r>
            <a:r>
              <a:rPr lang="en-US" sz="1700" dirty="0" err="1"/>
              <a:t>untuk</a:t>
            </a:r>
            <a:r>
              <a:rPr lang="en-US" sz="1700" dirty="0"/>
              <a:t> </a:t>
            </a:r>
            <a:r>
              <a:rPr lang="en-US" sz="1700" dirty="0" err="1"/>
              <a:t>membuat</a:t>
            </a:r>
            <a:r>
              <a:rPr lang="en-US" sz="1700" dirty="0"/>
              <a:t> </a:t>
            </a:r>
            <a:r>
              <a:rPr lang="en-US" sz="1700" dirty="0" err="1"/>
              <a:t>rangkaian</a:t>
            </a:r>
            <a:r>
              <a:rPr lang="en-US" sz="1700" dirty="0"/>
              <a:t> </a:t>
            </a:r>
            <a:r>
              <a:rPr lang="en-US" sz="1700" dirty="0" err="1"/>
              <a:t>gambar</a:t>
            </a:r>
            <a:r>
              <a:rPr lang="en-US" sz="1700" dirty="0"/>
              <a:t>, audio dan video. </a:t>
            </a:r>
          </a:p>
        </p:txBody>
      </p:sp>
      <p:pic>
        <p:nvPicPr>
          <p:cNvPr id="1026" name="Picture 2" descr="Spesifikasi Adobe Premiere Pro Suapaya Editing Lancar">
            <a:extLst>
              <a:ext uri="{FF2B5EF4-FFF2-40B4-BE49-F238E27FC236}">
                <a16:creationId xmlns:a16="http://schemas.microsoft.com/office/drawing/2014/main" id="{98F9FB5E-D337-0331-4B34-C6C53C0642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" t="2622" r="1666" b="3762"/>
          <a:stretch/>
        </p:blipFill>
        <p:spPr bwMode="auto">
          <a:xfrm>
            <a:off x="867400" y="685800"/>
            <a:ext cx="7476500" cy="4075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74226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1524000"/>
            <a:ext cx="73914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Selamat</a:t>
            </a:r>
            <a:r>
              <a:rPr kumimoji="0" lang="en-US" sz="4400" b="1" i="0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 </a:t>
            </a: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Berkarya</a:t>
            </a:r>
            <a:endParaRPr kumimoji="0" lang="en-US" sz="8000" b="1" i="0" u="none" strike="noStrike" kern="1200" cap="none" spc="-15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76300" y="1905000"/>
            <a:ext cx="73914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-15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Muhammad </a:t>
            </a: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Redintan</a:t>
            </a:r>
            <a:r>
              <a:rPr kumimoji="0" lang="en-US" sz="4400" b="1" i="0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</a:t>
            </a:r>
            <a:r>
              <a:rPr kumimoji="0" lang="en-US" sz="4400" b="1" i="0" u="none" strike="noStrike" kern="1200" cap="none" spc="-15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Justin</a:t>
            </a:r>
            <a:br>
              <a:rPr kumimoji="0" lang="en-US" sz="8000" b="1" i="0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</a:br>
            <a:endParaRPr kumimoji="0" lang="en-US" sz="8000" b="1" i="0" u="none" strike="noStrike" kern="1200" cap="none" spc="-15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C9B6587-67D7-734F-BC33-4B50A847203E}"/>
              </a:ext>
            </a:extLst>
          </p:cNvPr>
          <p:cNvSpPr txBox="1">
            <a:spLocks/>
          </p:cNvSpPr>
          <p:nvPr/>
        </p:nvSpPr>
        <p:spPr>
          <a:xfrm>
            <a:off x="876300" y="2666999"/>
            <a:ext cx="7391400" cy="2155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1200" cap="none" spc="-15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Dosen</a:t>
            </a:r>
            <a:r>
              <a:rPr kumimoji="0" lang="en-US" sz="2400" i="0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Prodi DKV IIB </a:t>
            </a:r>
            <a:r>
              <a:rPr kumimoji="0" lang="en-US" sz="2400" i="0" u="none" strike="noStrike" kern="1200" cap="none" spc="-15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Darmajaya</a:t>
            </a:r>
            <a:endParaRPr kumimoji="0" lang="en-US" sz="2400" i="0" u="none" strike="noStrike" kern="1200" cap="none" spc="-15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42100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609600" y="1570037"/>
            <a:ext cx="7467600" cy="4525963"/>
          </a:xfrm>
        </p:spPr>
        <p:txBody>
          <a:bodyPr/>
          <a:lstStyle/>
          <a:p>
            <a:pPr eaLnBrk="1" hangingPunct="1"/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Aturan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(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Umum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)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Kelas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buFont typeface="Arial" charset="0"/>
              <a:buNone/>
            </a:pPr>
            <a:r>
              <a:rPr lang="en-US" sz="1600" dirty="0"/>
              <a:t>	</a:t>
            </a:r>
            <a:r>
              <a:rPr lang="en-US" sz="1600" dirty="0" err="1"/>
              <a:t>Mahasiswa</a:t>
            </a:r>
            <a:r>
              <a:rPr lang="en-US" sz="1600" dirty="0"/>
              <a:t> </a:t>
            </a:r>
            <a:r>
              <a:rPr lang="en-US" sz="1600" dirty="0" err="1"/>
              <a:t>wajib</a:t>
            </a:r>
            <a:r>
              <a:rPr lang="en-US" sz="1600" dirty="0"/>
              <a:t> </a:t>
            </a:r>
            <a:r>
              <a:rPr lang="en-US" sz="1600" dirty="0" err="1"/>
              <a:t>hadir</a:t>
            </a:r>
            <a:r>
              <a:rPr lang="en-US" sz="1600" dirty="0"/>
              <a:t> di </a:t>
            </a:r>
            <a:r>
              <a:rPr lang="en-US" sz="1600" dirty="0" err="1"/>
              <a:t>kelas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maksimal</a:t>
            </a:r>
            <a:r>
              <a:rPr lang="en-US" sz="1600" dirty="0"/>
              <a:t> </a:t>
            </a:r>
            <a:r>
              <a:rPr lang="en-US" sz="1600" dirty="0" err="1"/>
              <a:t>keterlambatan</a:t>
            </a:r>
            <a:r>
              <a:rPr lang="en-US" sz="1600" dirty="0"/>
              <a:t> 15 </a:t>
            </a:r>
            <a:r>
              <a:rPr lang="en-US" sz="1600" dirty="0" err="1"/>
              <a:t>menit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</a:t>
            </a:r>
            <a:r>
              <a:rPr lang="en-US" sz="1600" dirty="0" err="1"/>
              <a:t>jadwal</a:t>
            </a:r>
            <a:r>
              <a:rPr lang="en-US" sz="1600" dirty="0"/>
              <a:t> </a:t>
            </a:r>
            <a:r>
              <a:rPr lang="en-US" sz="1600" dirty="0" err="1"/>
              <a:t>perkuliahan</a:t>
            </a:r>
            <a:r>
              <a:rPr lang="en-US" sz="1600" dirty="0"/>
              <a:t>, </a:t>
            </a:r>
            <a:r>
              <a:rPr lang="en-US" sz="1600" dirty="0" err="1"/>
              <a:t>mencatat</a:t>
            </a:r>
            <a:r>
              <a:rPr lang="en-US" sz="1600" dirty="0"/>
              <a:t> brief/</a:t>
            </a:r>
            <a:r>
              <a:rPr lang="en-US" sz="1600" dirty="0" err="1"/>
              <a:t>materi</a:t>
            </a:r>
            <a:r>
              <a:rPr lang="en-US" sz="1600" dirty="0"/>
              <a:t>  </a:t>
            </a:r>
            <a:r>
              <a:rPr lang="en-US" sz="1600" dirty="0" err="1"/>
              <a:t>perkuliahan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</a:t>
            </a:r>
            <a:r>
              <a:rPr lang="en-US" sz="1600" dirty="0" err="1"/>
              <a:t>dosen</a:t>
            </a:r>
            <a:r>
              <a:rPr lang="en-US" sz="1600" dirty="0"/>
              <a:t>, </a:t>
            </a:r>
            <a:r>
              <a:rPr lang="en-US" sz="1600" dirty="0" err="1"/>
              <a:t>membawa</a:t>
            </a:r>
            <a:r>
              <a:rPr lang="en-US" sz="1600" dirty="0"/>
              <a:t> </a:t>
            </a:r>
            <a:r>
              <a:rPr lang="en-US" sz="1600" dirty="0" err="1"/>
              <a:t>progres</a:t>
            </a:r>
            <a:r>
              <a:rPr lang="en-US" sz="1600" dirty="0"/>
              <a:t> &amp; </a:t>
            </a:r>
            <a:r>
              <a:rPr lang="en-US" sz="1600" dirty="0" err="1"/>
              <a:t>referensi</a:t>
            </a:r>
            <a:r>
              <a:rPr lang="en-US" sz="1600" dirty="0"/>
              <a:t> </a:t>
            </a:r>
            <a:r>
              <a:rPr lang="en-US" sz="1600" dirty="0" err="1"/>
              <a:t>proyek</a:t>
            </a:r>
            <a:r>
              <a:rPr lang="en-US" sz="1600" dirty="0"/>
              <a:t> (</a:t>
            </a:r>
            <a:r>
              <a:rPr lang="en-US" sz="1600" dirty="0" err="1"/>
              <a:t>syarat</a:t>
            </a:r>
            <a:r>
              <a:rPr lang="en-US" sz="1600" dirty="0"/>
              <a:t> </a:t>
            </a:r>
            <a:r>
              <a:rPr lang="en-US" sz="1600" dirty="0" err="1"/>
              <a:t>presensi</a:t>
            </a:r>
            <a:r>
              <a:rPr lang="en-US" sz="1600" dirty="0"/>
              <a:t>), </a:t>
            </a:r>
            <a:r>
              <a:rPr lang="en-US" sz="1600" dirty="0" err="1"/>
              <a:t>tidak</a:t>
            </a:r>
            <a:r>
              <a:rPr lang="en-US" sz="1600" dirty="0"/>
              <a:t> </a:t>
            </a:r>
            <a:r>
              <a:rPr lang="en-US" sz="1600" dirty="0" err="1"/>
              <a:t>melakukan</a:t>
            </a:r>
            <a:r>
              <a:rPr lang="en-US" sz="1600" dirty="0"/>
              <a:t> </a:t>
            </a:r>
            <a:r>
              <a:rPr lang="en-US" sz="1600" dirty="0" err="1"/>
              <a:t>plagiasi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mengumpulkan</a:t>
            </a:r>
            <a:r>
              <a:rPr lang="en-US" sz="1600" dirty="0"/>
              <a:t> </a:t>
            </a:r>
            <a:r>
              <a:rPr lang="en-US" sz="1600" dirty="0" err="1"/>
              <a:t>tugas</a:t>
            </a:r>
            <a:r>
              <a:rPr lang="en-US" sz="1600" dirty="0"/>
              <a:t> </a:t>
            </a:r>
            <a:r>
              <a:rPr lang="en-US" sz="1600" dirty="0" err="1"/>
              <a:t>secara</a:t>
            </a:r>
            <a:r>
              <a:rPr lang="en-US" sz="1600" dirty="0"/>
              <a:t> </a:t>
            </a:r>
            <a:r>
              <a:rPr lang="en-US" sz="1600" dirty="0" err="1"/>
              <a:t>tepat</a:t>
            </a:r>
            <a:r>
              <a:rPr lang="en-US" sz="1600" dirty="0"/>
              <a:t> </a:t>
            </a:r>
            <a:r>
              <a:rPr lang="en-US" sz="1600" dirty="0" err="1"/>
              <a:t>waktu</a:t>
            </a:r>
            <a:r>
              <a:rPr lang="en-US" sz="1600" dirty="0"/>
              <a:t>.</a:t>
            </a:r>
          </a:p>
          <a:p>
            <a:pPr eaLnBrk="1" hangingPunct="1">
              <a:buFont typeface="Arial" charset="0"/>
              <a:buNone/>
            </a:pPr>
            <a:endParaRPr lang="en-US" sz="1600" dirty="0"/>
          </a:p>
          <a:p>
            <a:pPr eaLnBrk="1" hangingPunct="1"/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Kehadiran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buFont typeface="Arial" charset="0"/>
              <a:buNone/>
            </a:pPr>
            <a:r>
              <a:rPr lang="en-US" sz="2000" dirty="0"/>
              <a:t>	</a:t>
            </a:r>
            <a:r>
              <a:rPr lang="en-US" sz="1600" dirty="0" err="1"/>
              <a:t>Setiap</a:t>
            </a:r>
            <a:r>
              <a:rPr lang="en-US" sz="1600" dirty="0"/>
              <a:t> </a:t>
            </a:r>
            <a:r>
              <a:rPr lang="en-US" sz="1600" dirty="0" err="1"/>
              <a:t>mahasiswa</a:t>
            </a:r>
            <a:r>
              <a:rPr lang="en-US" sz="1600" dirty="0"/>
              <a:t> </a:t>
            </a:r>
            <a:r>
              <a:rPr lang="en-US" sz="1600" dirty="0" err="1"/>
              <a:t>wajib</a:t>
            </a:r>
            <a:r>
              <a:rPr lang="en-US" sz="1600" dirty="0"/>
              <a:t> </a:t>
            </a:r>
            <a:r>
              <a:rPr lang="en-US" sz="1600" dirty="0" err="1"/>
              <a:t>mengikuti</a:t>
            </a:r>
            <a:r>
              <a:rPr lang="en-US" sz="1600" dirty="0"/>
              <a:t> </a:t>
            </a:r>
            <a:r>
              <a:rPr lang="en-US" sz="1600" dirty="0" err="1"/>
              <a:t>mata</a:t>
            </a:r>
            <a:r>
              <a:rPr lang="en-US" sz="1600" dirty="0"/>
              <a:t> </a:t>
            </a:r>
            <a:r>
              <a:rPr lang="en-US" sz="1600" dirty="0" err="1"/>
              <a:t>kuliah</a:t>
            </a:r>
            <a:r>
              <a:rPr lang="en-US" sz="1600" dirty="0"/>
              <a:t> SDKV II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rasio</a:t>
            </a:r>
            <a:r>
              <a:rPr lang="en-US" sz="1600" dirty="0"/>
              <a:t> </a:t>
            </a:r>
            <a:r>
              <a:rPr lang="en-US" sz="1600" dirty="0" err="1"/>
              <a:t>kehadiran</a:t>
            </a:r>
            <a:r>
              <a:rPr lang="en-US" sz="1600" dirty="0"/>
              <a:t> 80% </a:t>
            </a:r>
            <a:r>
              <a:rPr lang="en-US" sz="1600" dirty="0" err="1"/>
              <a:t>atau</a:t>
            </a:r>
            <a:r>
              <a:rPr lang="en-US" sz="1600" dirty="0"/>
              <a:t> 13x </a:t>
            </a:r>
            <a:r>
              <a:rPr lang="en-US" sz="1600" dirty="0" err="1"/>
              <a:t>pertemuan</a:t>
            </a:r>
            <a:r>
              <a:rPr lang="en-US" sz="1600" dirty="0"/>
              <a:t> (</a:t>
            </a:r>
            <a:r>
              <a:rPr lang="en-US" sz="1600" dirty="0" err="1"/>
              <a:t>termasuk</a:t>
            </a:r>
            <a:r>
              <a:rPr lang="en-US" sz="1600" dirty="0"/>
              <a:t> UTS &amp; UAS). </a:t>
            </a:r>
            <a:r>
              <a:rPr lang="en-US" sz="1600" dirty="0" err="1"/>
              <a:t>Ketidakhadiran</a:t>
            </a:r>
            <a:r>
              <a:rPr lang="en-US" sz="1600" dirty="0"/>
              <a:t>  </a:t>
            </a:r>
            <a:r>
              <a:rPr lang="en-US" sz="1600" dirty="0" err="1"/>
              <a:t>maksimal</a:t>
            </a:r>
            <a:r>
              <a:rPr lang="en-US" sz="1600" dirty="0"/>
              <a:t> </a:t>
            </a:r>
            <a:r>
              <a:rPr lang="en-US" sz="1600" dirty="0" err="1"/>
              <a:t>adalah</a:t>
            </a:r>
            <a:r>
              <a:rPr lang="en-US" sz="1600" dirty="0"/>
              <a:t>  20% (</a:t>
            </a:r>
            <a:r>
              <a:rPr lang="en-US" sz="1600" dirty="0" err="1"/>
              <a:t>atau</a:t>
            </a:r>
            <a:r>
              <a:rPr lang="en-US" sz="1600" dirty="0"/>
              <a:t> </a:t>
            </a:r>
            <a:r>
              <a:rPr lang="en-US" sz="1600" dirty="0" err="1"/>
              <a:t>setara</a:t>
            </a:r>
            <a:r>
              <a:rPr lang="en-US" sz="1600" dirty="0"/>
              <a:t> 3 </a:t>
            </a:r>
            <a:r>
              <a:rPr lang="en-US" sz="1600" dirty="0" err="1"/>
              <a:t>pertemuan</a:t>
            </a:r>
            <a:r>
              <a:rPr lang="en-US" sz="1600" dirty="0"/>
              <a:t>) </a:t>
            </a:r>
            <a:r>
              <a:rPr lang="en-US" sz="1600" dirty="0" err="1"/>
              <a:t>termasuk</a:t>
            </a:r>
            <a:r>
              <a:rPr lang="en-US" sz="1600" dirty="0"/>
              <a:t> </a:t>
            </a:r>
            <a:r>
              <a:rPr lang="en-US" sz="1600" dirty="0" err="1"/>
              <a:t>sakit</a:t>
            </a:r>
            <a:r>
              <a:rPr lang="en-US" sz="1600" dirty="0"/>
              <a:t>, </a:t>
            </a:r>
            <a:r>
              <a:rPr lang="en-US" sz="1600" dirty="0" err="1"/>
              <a:t>izin</a:t>
            </a:r>
            <a:r>
              <a:rPr lang="en-US" sz="1600" dirty="0"/>
              <a:t> &amp; </a:t>
            </a:r>
            <a:r>
              <a:rPr lang="en-US" sz="1600" dirty="0" err="1"/>
              <a:t>dispensasi</a:t>
            </a:r>
            <a:r>
              <a:rPr lang="en-US" sz="1600" dirty="0"/>
              <a:t>. </a:t>
            </a:r>
            <a:br>
              <a:rPr lang="en-US" sz="1600" dirty="0"/>
            </a:br>
            <a:br>
              <a:rPr lang="en-US" sz="1600" dirty="0"/>
            </a:br>
            <a:r>
              <a:rPr lang="en-US" sz="1600" dirty="0" err="1"/>
              <a:t>Melebihi</a:t>
            </a:r>
            <a:r>
              <a:rPr lang="en-US" sz="1600" dirty="0"/>
              <a:t> </a:t>
            </a:r>
            <a:r>
              <a:rPr lang="en-US" sz="1600" dirty="0" err="1"/>
              <a:t>batas</a:t>
            </a:r>
            <a:r>
              <a:rPr lang="en-US" sz="1600" dirty="0"/>
              <a:t> minimum </a:t>
            </a:r>
            <a:r>
              <a:rPr lang="en-US" sz="1600" dirty="0" err="1"/>
              <a:t>kehadiran</a:t>
            </a:r>
            <a:r>
              <a:rPr lang="en-US" sz="1600" dirty="0"/>
              <a:t> </a:t>
            </a:r>
            <a:r>
              <a:rPr lang="en-US" sz="1600" dirty="0" err="1"/>
              <a:t>otomatis</a:t>
            </a:r>
            <a:r>
              <a:rPr lang="en-US" sz="1600" dirty="0"/>
              <a:t> </a:t>
            </a:r>
            <a:r>
              <a:rPr lang="en-US" sz="1600" dirty="0" err="1"/>
              <a:t>akan</a:t>
            </a:r>
            <a:r>
              <a:rPr lang="en-US" sz="1600" dirty="0"/>
              <a:t> </a:t>
            </a:r>
            <a:r>
              <a:rPr lang="en-US" sz="1600" dirty="0" err="1"/>
              <a:t>dinyatakan</a:t>
            </a:r>
            <a:r>
              <a:rPr lang="en-US" sz="1600" dirty="0"/>
              <a:t> </a:t>
            </a:r>
            <a:r>
              <a:rPr lang="en-US" sz="1600" dirty="0" err="1"/>
              <a:t>tidak</a:t>
            </a:r>
            <a:r>
              <a:rPr lang="en-US" sz="1600" dirty="0"/>
              <a:t> lulus </a:t>
            </a:r>
            <a:r>
              <a:rPr lang="en-US" sz="1600" dirty="0" err="1"/>
              <a:t>dari</a:t>
            </a:r>
            <a:r>
              <a:rPr lang="en-US" sz="1600" dirty="0"/>
              <a:t> </a:t>
            </a:r>
            <a:r>
              <a:rPr lang="en-US" sz="1600" dirty="0" err="1"/>
              <a:t>mata</a:t>
            </a:r>
            <a:r>
              <a:rPr lang="en-US" sz="1600" dirty="0"/>
              <a:t> </a:t>
            </a:r>
            <a:r>
              <a:rPr lang="en-US" sz="1600" dirty="0" err="1"/>
              <a:t>kuliah</a:t>
            </a:r>
            <a:r>
              <a:rPr lang="en-US" sz="1600" dirty="0"/>
              <a:t> Studio DKV II.</a:t>
            </a:r>
          </a:p>
          <a:p>
            <a:pPr eaLnBrk="1" hangingPunct="1"/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609600" y="1112837"/>
            <a:ext cx="7543800" cy="48307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Deadline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Tugas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buNone/>
            </a:pPr>
            <a:r>
              <a:rPr lang="en-US" sz="1700" dirty="0"/>
              <a:t>	</a:t>
            </a:r>
            <a:r>
              <a:rPr lang="en-US" sz="1700" dirty="0" err="1"/>
              <a:t>Ketepatan</a:t>
            </a:r>
            <a:r>
              <a:rPr lang="en-US" sz="1700" dirty="0"/>
              <a:t> </a:t>
            </a:r>
            <a:r>
              <a:rPr lang="en-US" sz="1700" dirty="0" err="1"/>
              <a:t>waktu</a:t>
            </a:r>
            <a:r>
              <a:rPr lang="en-US" sz="1700" dirty="0"/>
              <a:t> </a:t>
            </a:r>
            <a:r>
              <a:rPr lang="en-US" sz="1700" dirty="0" err="1"/>
              <a:t>pengumpulan</a:t>
            </a:r>
            <a:r>
              <a:rPr lang="en-US" sz="1700" dirty="0"/>
              <a:t> </a:t>
            </a:r>
            <a:r>
              <a:rPr lang="en-US" sz="1700" dirty="0" err="1"/>
              <a:t>tugas</a:t>
            </a:r>
            <a:r>
              <a:rPr lang="en-US" sz="1700" dirty="0"/>
              <a:t> </a:t>
            </a:r>
            <a:r>
              <a:rPr lang="en-US" sz="1700" dirty="0" err="1"/>
              <a:t>merupakan</a:t>
            </a:r>
            <a:r>
              <a:rPr lang="en-US" sz="1700" dirty="0"/>
              <a:t> salah </a:t>
            </a:r>
            <a:r>
              <a:rPr lang="en-US" sz="1700" dirty="0" err="1"/>
              <a:t>satu</a:t>
            </a:r>
            <a:r>
              <a:rPr lang="en-US" sz="1700" dirty="0"/>
              <a:t> </a:t>
            </a:r>
            <a:r>
              <a:rPr lang="en-US" sz="1700" dirty="0" err="1"/>
              <a:t>kewajiban</a:t>
            </a:r>
            <a:r>
              <a:rPr lang="en-US" sz="1700" dirty="0"/>
              <a:t> yang </a:t>
            </a:r>
            <a:r>
              <a:rPr lang="en-US" sz="1700" dirty="0" err="1"/>
              <a:t>harus</a:t>
            </a:r>
            <a:r>
              <a:rPr lang="en-US" sz="1700" dirty="0"/>
              <a:t> </a:t>
            </a:r>
            <a:r>
              <a:rPr lang="en-US" sz="1700" dirty="0" err="1"/>
              <a:t>dilaksanakan</a:t>
            </a:r>
            <a:r>
              <a:rPr lang="en-US" sz="1700" dirty="0"/>
              <a:t> </a:t>
            </a:r>
            <a:r>
              <a:rPr lang="en-US" sz="1700" dirty="0" err="1"/>
              <a:t>mahasiswa</a:t>
            </a:r>
            <a:r>
              <a:rPr lang="en-US" sz="1700" dirty="0"/>
              <a:t> SDKV II.  Hal </a:t>
            </a:r>
            <a:r>
              <a:rPr lang="en-US" sz="1700" dirty="0" err="1"/>
              <a:t>ini</a:t>
            </a:r>
            <a:r>
              <a:rPr lang="en-US" sz="1700" dirty="0"/>
              <a:t>, </a:t>
            </a:r>
            <a:r>
              <a:rPr lang="en-US" sz="1700" dirty="0" err="1"/>
              <a:t>dicaangkan</a:t>
            </a:r>
            <a:r>
              <a:rPr lang="en-US" sz="1700" dirty="0"/>
              <a:t> </a:t>
            </a:r>
            <a:r>
              <a:rPr lang="en-US" sz="1700" dirty="0" err="1"/>
              <a:t>sebagai</a:t>
            </a:r>
            <a:r>
              <a:rPr lang="en-US" sz="1700" dirty="0"/>
              <a:t> </a:t>
            </a:r>
            <a:r>
              <a:rPr lang="en-US" sz="1700" dirty="0" err="1"/>
              <a:t>langkah</a:t>
            </a:r>
            <a:r>
              <a:rPr lang="en-US" sz="1700" dirty="0"/>
              <a:t> </a:t>
            </a:r>
            <a:r>
              <a:rPr lang="en-US" sz="1700" dirty="0" err="1"/>
              <a:t>penegakan</a:t>
            </a:r>
            <a:r>
              <a:rPr lang="en-US" sz="1700" dirty="0"/>
              <a:t> </a:t>
            </a:r>
            <a:r>
              <a:rPr lang="en-US" sz="1700" dirty="0" err="1"/>
              <a:t>kedisiplinan</a:t>
            </a:r>
            <a:r>
              <a:rPr lang="en-US" sz="1700" dirty="0"/>
              <a:t> </a:t>
            </a:r>
            <a:r>
              <a:rPr lang="en-US" sz="1700" dirty="0" err="1"/>
              <a:t>berkarya</a:t>
            </a:r>
            <a:r>
              <a:rPr lang="en-US" sz="1700" dirty="0"/>
              <a:t>. </a:t>
            </a:r>
            <a:r>
              <a:rPr lang="en-US" sz="1700" dirty="0" err="1"/>
              <a:t>Keterlambatan</a:t>
            </a:r>
            <a:r>
              <a:rPr lang="en-US" sz="1700" dirty="0"/>
              <a:t> </a:t>
            </a:r>
            <a:r>
              <a:rPr lang="en-US" sz="1700" dirty="0" err="1"/>
              <a:t>pengumpulan</a:t>
            </a:r>
            <a:r>
              <a:rPr lang="en-US" sz="1700" dirty="0"/>
              <a:t> </a:t>
            </a:r>
            <a:r>
              <a:rPr lang="en-US" sz="1700" dirty="0" err="1"/>
              <a:t>suatu</a:t>
            </a:r>
            <a:r>
              <a:rPr lang="en-US" sz="1700" dirty="0"/>
              <a:t> </a:t>
            </a:r>
            <a:r>
              <a:rPr lang="en-US" sz="1700" dirty="0" err="1"/>
              <a:t>karya</a:t>
            </a:r>
            <a:r>
              <a:rPr lang="en-US" sz="1700" dirty="0"/>
              <a:t> </a:t>
            </a:r>
            <a:r>
              <a:rPr lang="en-US" sz="1700" dirty="0" err="1"/>
              <a:t>akan</a:t>
            </a:r>
            <a:r>
              <a:rPr lang="en-US" sz="1700" dirty="0"/>
              <a:t> </a:t>
            </a:r>
            <a:r>
              <a:rPr lang="en-US" sz="1700" dirty="0" err="1"/>
              <a:t>dikenakan</a:t>
            </a:r>
            <a:r>
              <a:rPr lang="en-US" sz="1700" dirty="0"/>
              <a:t> </a:t>
            </a:r>
            <a:r>
              <a:rPr lang="en-US" sz="1700" dirty="0" err="1"/>
              <a:t>aturan</a:t>
            </a:r>
            <a:r>
              <a:rPr lang="en-US" sz="1700" dirty="0"/>
              <a:t> </a:t>
            </a:r>
            <a:r>
              <a:rPr lang="en-US" sz="1700" dirty="0" err="1"/>
              <a:t>sbb</a:t>
            </a:r>
            <a:r>
              <a:rPr lang="en-US" sz="1700" dirty="0"/>
              <a:t> :</a:t>
            </a:r>
          </a:p>
          <a:p>
            <a:pPr>
              <a:buNone/>
            </a:pPr>
            <a:r>
              <a:rPr lang="en-US" sz="1700" dirty="0"/>
              <a:t>	1. </a:t>
            </a:r>
            <a:r>
              <a:rPr lang="en-US" sz="1700" dirty="0" err="1"/>
              <a:t>Keterlambatan</a:t>
            </a:r>
            <a:r>
              <a:rPr lang="en-US" sz="1700" dirty="0"/>
              <a:t> </a:t>
            </a:r>
            <a:r>
              <a:rPr lang="en-US" sz="1700" dirty="0" err="1"/>
              <a:t>pengumpulan</a:t>
            </a:r>
            <a:r>
              <a:rPr lang="en-US" sz="1700" dirty="0"/>
              <a:t> </a:t>
            </a:r>
            <a:r>
              <a:rPr lang="en-US" sz="1700" dirty="0" err="1"/>
              <a:t>tugas</a:t>
            </a:r>
            <a:r>
              <a:rPr lang="en-US" sz="1700" dirty="0"/>
              <a:t> </a:t>
            </a:r>
            <a:r>
              <a:rPr lang="en-US" sz="1700" dirty="0" err="1"/>
              <a:t>biasa</a:t>
            </a:r>
            <a:r>
              <a:rPr lang="en-US" sz="1700" dirty="0"/>
              <a:t>, </a:t>
            </a:r>
            <a:r>
              <a:rPr lang="en-US" sz="1700" dirty="0" err="1"/>
              <a:t>pengurangan</a:t>
            </a:r>
            <a:r>
              <a:rPr lang="en-US" sz="1700" dirty="0"/>
              <a:t> </a:t>
            </a:r>
            <a:r>
              <a:rPr lang="en-US" sz="1700" dirty="0" err="1"/>
              <a:t>nilai</a:t>
            </a:r>
            <a:r>
              <a:rPr lang="en-US" sz="1700" dirty="0"/>
              <a:t> -10/</a:t>
            </a:r>
            <a:r>
              <a:rPr lang="en-US" sz="1700" dirty="0" err="1"/>
              <a:t>minggu</a:t>
            </a:r>
            <a:r>
              <a:rPr lang="en-US" sz="1700" dirty="0"/>
              <a:t>.</a:t>
            </a:r>
          </a:p>
          <a:p>
            <a:pPr>
              <a:buNone/>
            </a:pPr>
            <a:r>
              <a:rPr lang="en-US" sz="1700" dirty="0"/>
              <a:t>	    </a:t>
            </a:r>
            <a:r>
              <a:rPr lang="en-US" sz="1700" dirty="0" err="1"/>
              <a:t>Maksimal</a:t>
            </a:r>
            <a:r>
              <a:rPr lang="en-US" sz="1700" dirty="0"/>
              <a:t> </a:t>
            </a:r>
            <a:r>
              <a:rPr lang="en-US" sz="1700" dirty="0" err="1"/>
              <a:t>keterlambatan</a:t>
            </a:r>
            <a:r>
              <a:rPr lang="en-US" sz="1700" dirty="0"/>
              <a:t> 2 </a:t>
            </a:r>
            <a:r>
              <a:rPr lang="en-US" sz="1700" dirty="0" err="1"/>
              <a:t>minggu</a:t>
            </a:r>
            <a:r>
              <a:rPr lang="en-US" sz="1700" dirty="0"/>
              <a:t>.</a:t>
            </a:r>
          </a:p>
          <a:p>
            <a:pPr>
              <a:buNone/>
            </a:pPr>
            <a:r>
              <a:rPr lang="en-US" sz="1700" dirty="0"/>
              <a:t>	2. </a:t>
            </a:r>
            <a:r>
              <a:rPr lang="en-US" sz="1700" dirty="0" err="1"/>
              <a:t>Keterlambatan</a:t>
            </a:r>
            <a:r>
              <a:rPr lang="en-US" sz="1700" dirty="0"/>
              <a:t> </a:t>
            </a:r>
            <a:r>
              <a:rPr lang="en-US" sz="1700" dirty="0" err="1"/>
              <a:t>pengumpulan</a:t>
            </a:r>
            <a:r>
              <a:rPr lang="en-US" sz="1700" dirty="0"/>
              <a:t> UTS </a:t>
            </a:r>
            <a:r>
              <a:rPr lang="en-US" sz="1700" dirty="0" err="1"/>
              <a:t>atau</a:t>
            </a:r>
            <a:r>
              <a:rPr lang="en-US" sz="1700" dirty="0"/>
              <a:t> UAS, </a:t>
            </a:r>
            <a:r>
              <a:rPr lang="en-US" sz="1700" dirty="0" err="1"/>
              <a:t>karya</a:t>
            </a:r>
            <a:r>
              <a:rPr lang="en-US" sz="1700" dirty="0"/>
              <a:t> </a:t>
            </a:r>
            <a:r>
              <a:rPr lang="en-US" sz="1700" dirty="0" err="1"/>
              <a:t>tidak</a:t>
            </a:r>
            <a:r>
              <a:rPr lang="en-US" sz="1700" dirty="0"/>
              <a:t> </a:t>
            </a:r>
            <a:r>
              <a:rPr lang="en-US" sz="1700" dirty="0" err="1"/>
              <a:t>diterima</a:t>
            </a:r>
            <a:r>
              <a:rPr lang="en-US" sz="1700" dirty="0"/>
              <a:t>.</a:t>
            </a:r>
            <a:br>
              <a:rPr lang="en-US" sz="1700" dirty="0"/>
            </a:br>
            <a:endParaRPr lang="en-US" sz="1700" dirty="0"/>
          </a:p>
          <a:p>
            <a:pPr eaLnBrk="1" hangingPunct="1"/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Nilai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buFont typeface="Arial" charset="0"/>
              <a:buNone/>
            </a:pPr>
            <a:r>
              <a:rPr lang="en-US" sz="1600" dirty="0"/>
              <a:t>	</a:t>
            </a:r>
            <a:r>
              <a:rPr lang="en-US" sz="1600" dirty="0" err="1"/>
              <a:t>Nilai</a:t>
            </a:r>
            <a:r>
              <a:rPr lang="en-US" sz="1600" dirty="0"/>
              <a:t> </a:t>
            </a:r>
            <a:r>
              <a:rPr lang="en-US" sz="1600" dirty="0" err="1"/>
              <a:t>suatu</a:t>
            </a:r>
            <a:r>
              <a:rPr lang="en-US" sz="1600" dirty="0"/>
              <a:t> </a:t>
            </a:r>
            <a:r>
              <a:rPr lang="en-US" sz="1600" dirty="0" err="1"/>
              <a:t>proyek</a:t>
            </a:r>
            <a:r>
              <a:rPr lang="en-US" sz="1600" dirty="0"/>
              <a:t>/</a:t>
            </a:r>
            <a:r>
              <a:rPr lang="en-US" sz="1600" dirty="0" err="1"/>
              <a:t>karya</a:t>
            </a:r>
            <a:r>
              <a:rPr lang="en-US" sz="1600" dirty="0"/>
              <a:t> </a:t>
            </a:r>
            <a:r>
              <a:rPr lang="en-US" sz="1600" dirty="0" err="1"/>
              <a:t>merupakan</a:t>
            </a:r>
            <a:r>
              <a:rPr lang="en-US" sz="1600" dirty="0"/>
              <a:t> </a:t>
            </a:r>
            <a:r>
              <a:rPr lang="en-US" sz="1600" dirty="0" err="1"/>
              <a:t>nilai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</a:t>
            </a:r>
            <a:r>
              <a:rPr lang="en-US" sz="1600" dirty="0" err="1"/>
              <a:t>ketepatan</a:t>
            </a:r>
            <a:r>
              <a:rPr lang="en-US" sz="1600" dirty="0"/>
              <a:t> brief </a:t>
            </a:r>
            <a:r>
              <a:rPr lang="en-US" sz="1600" dirty="0" err="1"/>
              <a:t>tugas</a:t>
            </a:r>
            <a:r>
              <a:rPr lang="en-US" sz="1600" dirty="0"/>
              <a:t>, </a:t>
            </a:r>
            <a:r>
              <a:rPr lang="en-US" sz="1600" dirty="0" err="1"/>
              <a:t>proses</a:t>
            </a:r>
            <a:r>
              <a:rPr lang="en-US" sz="1600" dirty="0"/>
              <a:t>, </a:t>
            </a:r>
            <a:r>
              <a:rPr lang="en-US" sz="1600" dirty="0" err="1"/>
              <a:t>memenuhi</a:t>
            </a:r>
            <a:r>
              <a:rPr lang="en-US" sz="1600" dirty="0"/>
              <a:t> </a:t>
            </a:r>
            <a:r>
              <a:rPr lang="en-US" sz="1600" dirty="0" err="1"/>
              <a:t>solusi</a:t>
            </a:r>
            <a:r>
              <a:rPr lang="en-US" sz="1600" dirty="0"/>
              <a:t>, </a:t>
            </a:r>
            <a:r>
              <a:rPr lang="en-US" sz="1600" dirty="0" err="1"/>
              <a:t>aspek</a:t>
            </a:r>
            <a:r>
              <a:rPr lang="en-US" sz="1600" dirty="0"/>
              <a:t> </a:t>
            </a:r>
            <a:r>
              <a:rPr lang="en-US" sz="1600" dirty="0" err="1"/>
              <a:t>eksperimental</a:t>
            </a:r>
            <a:r>
              <a:rPr lang="en-US" sz="1600" dirty="0"/>
              <a:t> , </a:t>
            </a:r>
            <a:r>
              <a:rPr lang="en-US" sz="1600" dirty="0" err="1"/>
              <a:t>kelengkapan</a:t>
            </a:r>
            <a:r>
              <a:rPr lang="en-US" sz="1600" dirty="0"/>
              <a:t> &amp; </a:t>
            </a:r>
            <a:r>
              <a:rPr lang="en-US" sz="1600" dirty="0" err="1"/>
              <a:t>kerapihan</a:t>
            </a:r>
            <a:r>
              <a:rPr lang="en-US" sz="1600" dirty="0"/>
              <a:t> </a:t>
            </a:r>
            <a:r>
              <a:rPr lang="en-US" sz="1600" dirty="0" err="1"/>
              <a:t>penyajian</a:t>
            </a:r>
            <a:r>
              <a:rPr lang="en-US" sz="1600" dirty="0"/>
              <a:t> &amp; </a:t>
            </a:r>
            <a:r>
              <a:rPr lang="en-US" sz="1600" dirty="0" err="1"/>
              <a:t>ketepatan</a:t>
            </a:r>
            <a:r>
              <a:rPr lang="en-US" sz="1600" dirty="0"/>
              <a:t> </a:t>
            </a:r>
            <a:r>
              <a:rPr lang="en-US" sz="1600" dirty="0" err="1"/>
              <a:t>waktu</a:t>
            </a:r>
            <a:r>
              <a:rPr lang="en-US" sz="1600" dirty="0"/>
              <a:t>.</a:t>
            </a:r>
          </a:p>
          <a:p>
            <a:pPr eaLnBrk="1" hangingPunct="1">
              <a:buFont typeface="Arial" charset="0"/>
              <a:buNone/>
            </a:pPr>
            <a:endParaRPr lang="en-US" sz="1600" dirty="0"/>
          </a:p>
          <a:p>
            <a:pPr>
              <a:buNone/>
            </a:pPr>
            <a:r>
              <a:rPr lang="en-US" sz="1600" dirty="0"/>
              <a:t>	Nilai total </a:t>
            </a:r>
            <a:r>
              <a:rPr lang="en-US" sz="1600" dirty="0" err="1"/>
              <a:t>terdiri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Nilai </a:t>
            </a:r>
            <a:r>
              <a:rPr lang="en-US" sz="1600" dirty="0" err="1"/>
              <a:t>Tugas</a:t>
            </a:r>
            <a:r>
              <a:rPr lang="en-US" sz="1600" dirty="0"/>
              <a:t> (35%), UTS (25%), UAS (25%), &amp; </a:t>
            </a:r>
            <a:r>
              <a:rPr lang="en-US" sz="1600" dirty="0" err="1"/>
              <a:t>Kehadiran</a:t>
            </a:r>
            <a:r>
              <a:rPr lang="en-US" sz="1600" dirty="0"/>
              <a:t> (15%)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609600" y="1417637"/>
            <a:ext cx="7543800" cy="4525963"/>
          </a:xfrm>
        </p:spPr>
        <p:txBody>
          <a:bodyPr>
            <a:normAutofit/>
          </a:bodyPr>
          <a:lstStyle/>
          <a:p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Peralatan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Kuliah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  <a:p>
            <a:pPr lvl="0"/>
            <a:r>
              <a:rPr lang="en-US" sz="1800" dirty="0" err="1"/>
              <a:t>Pulpen</a:t>
            </a:r>
            <a:r>
              <a:rPr lang="en-US" sz="1800" dirty="0"/>
              <a:t> (WAJIB) &amp; </a:t>
            </a:r>
            <a:r>
              <a:rPr lang="en-US" sz="1800" dirty="0" err="1"/>
              <a:t>Pensil</a:t>
            </a:r>
            <a:endParaRPr lang="en-US" sz="1800" dirty="0"/>
          </a:p>
          <a:p>
            <a:pPr lvl="0"/>
            <a:r>
              <a:rPr lang="en-US" sz="1800" dirty="0" err="1"/>
              <a:t>Buku</a:t>
            </a:r>
            <a:r>
              <a:rPr lang="en-US" sz="1800" dirty="0"/>
              <a:t> </a:t>
            </a:r>
            <a:r>
              <a:rPr lang="en-US" sz="1800" dirty="0" err="1"/>
              <a:t>Catatan</a:t>
            </a:r>
            <a:endParaRPr lang="en-US" sz="1800" dirty="0"/>
          </a:p>
          <a:p>
            <a:pPr lvl="0"/>
            <a:r>
              <a:rPr lang="en-US" sz="1800" dirty="0" err="1"/>
              <a:t>Buku</a:t>
            </a:r>
            <a:r>
              <a:rPr lang="en-US" sz="1800" dirty="0"/>
              <a:t> </a:t>
            </a:r>
            <a:r>
              <a:rPr lang="en-US" sz="1800" dirty="0" err="1"/>
              <a:t>Tugas</a:t>
            </a:r>
            <a:r>
              <a:rPr lang="en-US" sz="1800" dirty="0"/>
              <a:t> / </a:t>
            </a:r>
            <a:r>
              <a:rPr lang="en-US" sz="1800" dirty="0" err="1"/>
              <a:t>Skecth</a:t>
            </a:r>
            <a:r>
              <a:rPr lang="en-US" sz="1800" dirty="0"/>
              <a:t> Book/</a:t>
            </a:r>
            <a:r>
              <a:rPr lang="en-US" sz="1800" dirty="0" err="1"/>
              <a:t>Milimeter</a:t>
            </a:r>
            <a:r>
              <a:rPr lang="en-US" sz="1800" dirty="0"/>
              <a:t> Blok</a:t>
            </a:r>
          </a:p>
          <a:p>
            <a:pPr lvl="0"/>
            <a:r>
              <a:rPr lang="en-US" sz="1800" dirty="0" err="1"/>
              <a:t>Pensil</a:t>
            </a:r>
            <a:r>
              <a:rPr lang="en-US" sz="1800" dirty="0"/>
              <a:t> </a:t>
            </a:r>
            <a:r>
              <a:rPr lang="en-US" sz="1800" dirty="0" err="1"/>
              <a:t>Warna</a:t>
            </a:r>
            <a:r>
              <a:rPr lang="en-US" sz="1800" dirty="0"/>
              <a:t>/Drawing Pen/</a:t>
            </a:r>
            <a:r>
              <a:rPr lang="en-US" sz="1800" dirty="0" err="1"/>
              <a:t>Tinta</a:t>
            </a:r>
            <a:r>
              <a:rPr lang="en-US" sz="1800" dirty="0"/>
              <a:t> </a:t>
            </a:r>
            <a:r>
              <a:rPr lang="en-US" sz="1800" dirty="0" err="1"/>
              <a:t>Bak</a:t>
            </a:r>
            <a:endParaRPr lang="en-US" sz="1800" dirty="0"/>
          </a:p>
          <a:p>
            <a:pPr lvl="0"/>
            <a:r>
              <a:rPr lang="en-US" sz="1800" dirty="0" err="1"/>
              <a:t>Penggaris</a:t>
            </a:r>
            <a:r>
              <a:rPr lang="en-US" sz="1800" dirty="0"/>
              <a:t> &amp; </a:t>
            </a:r>
            <a:r>
              <a:rPr lang="en-US" sz="1800" dirty="0" err="1"/>
              <a:t>Jangka</a:t>
            </a:r>
            <a:endParaRPr lang="en-US" sz="1800" dirty="0"/>
          </a:p>
          <a:p>
            <a:pPr lvl="0"/>
            <a:r>
              <a:rPr lang="en-US" sz="1800" dirty="0" err="1"/>
              <a:t>Komputer</a:t>
            </a:r>
            <a:r>
              <a:rPr lang="en-US" sz="1800" dirty="0"/>
              <a:t> &amp; </a:t>
            </a:r>
            <a:r>
              <a:rPr lang="en-US" sz="1800" i="1" dirty="0"/>
              <a:t>Software</a:t>
            </a:r>
            <a:r>
              <a:rPr lang="en-US" sz="1800" dirty="0"/>
              <a:t> </a:t>
            </a:r>
            <a:r>
              <a:rPr lang="en-US" sz="1800" dirty="0" err="1"/>
              <a:t>Grafis</a:t>
            </a:r>
            <a:endParaRPr lang="en-US" sz="1800" dirty="0"/>
          </a:p>
          <a:p>
            <a:pPr lvl="0"/>
            <a:r>
              <a:rPr lang="en-US" sz="1800" dirty="0" err="1"/>
              <a:t>Kamera</a:t>
            </a:r>
            <a:endParaRPr lang="en-US" sz="1800" dirty="0"/>
          </a:p>
          <a:p>
            <a:pPr lvl="0"/>
            <a:r>
              <a:rPr lang="en-US" sz="1800" dirty="0" err="1"/>
              <a:t>Referensi</a:t>
            </a:r>
            <a:r>
              <a:rPr lang="en-US" sz="1800" dirty="0"/>
              <a:t> Visual</a:t>
            </a:r>
          </a:p>
          <a:p>
            <a:pPr lvl="0"/>
            <a:r>
              <a:rPr lang="en-US" sz="1800" dirty="0" err="1"/>
              <a:t>Dsb</a:t>
            </a:r>
            <a:endParaRPr lang="en-US" sz="1800" dirty="0"/>
          </a:p>
          <a:p>
            <a:pPr eaLnBrk="1" hangingPunct="1"/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609600" y="1417637"/>
            <a:ext cx="7543800" cy="45259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ETIKA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pPr lvl="0"/>
            <a:r>
              <a:rPr lang="en-US" sz="1800" dirty="0"/>
              <a:t>Jika </a:t>
            </a:r>
            <a:r>
              <a:rPr lang="en-US" sz="1800" dirty="0" err="1"/>
              <a:t>terlambat</a:t>
            </a:r>
            <a:r>
              <a:rPr lang="en-US" sz="1800" dirty="0"/>
              <a:t> </a:t>
            </a:r>
            <a:r>
              <a:rPr lang="en-US" sz="1800" dirty="0" err="1"/>
              <a:t>lebih</a:t>
            </a:r>
            <a:r>
              <a:rPr lang="en-US" sz="1800" dirty="0"/>
              <a:t> </a:t>
            </a:r>
            <a:r>
              <a:rPr lang="en-US" sz="1800" dirty="0" err="1"/>
              <a:t>dari</a:t>
            </a:r>
            <a:r>
              <a:rPr lang="en-US" sz="1800" dirty="0"/>
              <a:t> 15 </a:t>
            </a:r>
            <a:r>
              <a:rPr lang="en-US" sz="1800" dirty="0" err="1"/>
              <a:t>menit</a:t>
            </a:r>
            <a:r>
              <a:rPr lang="en-US" sz="1800" dirty="0"/>
              <a:t> </a:t>
            </a:r>
            <a:r>
              <a:rPr lang="en-US" sz="1800" dirty="0" err="1"/>
              <a:t>tidak</a:t>
            </a:r>
            <a:r>
              <a:rPr lang="en-US" sz="1800" dirty="0"/>
              <a:t> </a:t>
            </a:r>
            <a:r>
              <a:rPr lang="en-US" sz="1800" dirty="0" err="1"/>
              <a:t>diperbolehkan</a:t>
            </a:r>
            <a:r>
              <a:rPr lang="en-US" sz="1800" dirty="0"/>
              <a:t> </a:t>
            </a:r>
            <a:r>
              <a:rPr lang="en-US" sz="1800" dirty="0" err="1"/>
              <a:t>masuk</a:t>
            </a:r>
            <a:r>
              <a:rPr lang="en-US" sz="1800" dirty="0"/>
              <a:t> </a:t>
            </a:r>
            <a:r>
              <a:rPr lang="en-US" sz="1800" dirty="0" err="1"/>
              <a:t>kelas</a:t>
            </a:r>
            <a:r>
              <a:rPr lang="en-US" sz="1800" dirty="0"/>
              <a:t> dan </a:t>
            </a:r>
            <a:r>
              <a:rPr lang="en-US" sz="1800" dirty="0" err="1"/>
              <a:t>dianggap</a:t>
            </a:r>
            <a:r>
              <a:rPr lang="en-US" sz="1800" dirty="0"/>
              <a:t> </a:t>
            </a:r>
            <a:r>
              <a:rPr lang="en-US" sz="1800" dirty="0" err="1"/>
              <a:t>tidak</a:t>
            </a:r>
            <a:r>
              <a:rPr lang="en-US" sz="1800" dirty="0"/>
              <a:t> </a:t>
            </a:r>
            <a:r>
              <a:rPr lang="en-US" sz="1800" dirty="0" err="1"/>
              <a:t>hadir</a:t>
            </a:r>
            <a:r>
              <a:rPr lang="en-US" sz="1800" dirty="0"/>
              <a:t>.</a:t>
            </a:r>
          </a:p>
          <a:p>
            <a:pPr lvl="0"/>
            <a:r>
              <a:rPr lang="en-US" sz="1800" dirty="0" err="1"/>
              <a:t>Menghubungi</a:t>
            </a:r>
            <a:r>
              <a:rPr lang="en-US" sz="1800" dirty="0"/>
              <a:t> </a:t>
            </a:r>
            <a:r>
              <a:rPr lang="en-US" sz="1800" dirty="0" err="1"/>
              <a:t>dosen</a:t>
            </a:r>
            <a:r>
              <a:rPr lang="en-US" sz="1800" dirty="0"/>
              <a:t> </a:t>
            </a:r>
            <a:r>
              <a:rPr lang="en-US" sz="1800" dirty="0" err="1"/>
              <a:t>hanya</a:t>
            </a:r>
            <a:r>
              <a:rPr lang="en-US" sz="1800" dirty="0"/>
              <a:t> </a:t>
            </a:r>
            <a:r>
              <a:rPr lang="en-US" sz="1800" dirty="0" err="1"/>
              <a:t>saat</a:t>
            </a:r>
            <a:r>
              <a:rPr lang="en-US" sz="1800" dirty="0"/>
              <a:t> </a:t>
            </a:r>
            <a:r>
              <a:rPr lang="en-US" sz="1800" dirty="0" err="1"/>
              <a:t>penting</a:t>
            </a:r>
            <a:r>
              <a:rPr lang="en-US" sz="1800" dirty="0"/>
              <a:t> / </a:t>
            </a:r>
            <a:r>
              <a:rPr lang="en-US" sz="1800" dirty="0" err="1"/>
              <a:t>menyangkut</a:t>
            </a:r>
            <a:r>
              <a:rPr lang="en-US" sz="1800" dirty="0"/>
              <a:t> </a:t>
            </a:r>
            <a:r>
              <a:rPr lang="en-US" sz="1800" dirty="0" err="1"/>
              <a:t>materi</a:t>
            </a:r>
            <a:r>
              <a:rPr lang="en-US" sz="1800" dirty="0"/>
              <a:t> </a:t>
            </a:r>
            <a:r>
              <a:rPr lang="en-US" sz="1800" dirty="0" err="1"/>
              <a:t>perkuliahan</a:t>
            </a:r>
            <a:r>
              <a:rPr lang="en-US" sz="1800" dirty="0"/>
              <a:t> pada jam 06.00 – 19.00 </a:t>
            </a:r>
          </a:p>
          <a:p>
            <a:pPr lvl="0"/>
            <a:r>
              <a:rPr lang="en-US" sz="1800" dirty="0" err="1"/>
              <a:t>Tidak</a:t>
            </a:r>
            <a:r>
              <a:rPr lang="en-US" sz="1800" dirty="0"/>
              <a:t> </a:t>
            </a:r>
            <a:r>
              <a:rPr lang="en-US" sz="1800" dirty="0" err="1"/>
              <a:t>diperbolehkan</a:t>
            </a:r>
            <a:r>
              <a:rPr lang="en-US" sz="1800" dirty="0"/>
              <a:t> IZIN </a:t>
            </a:r>
            <a:r>
              <a:rPr lang="en-US" sz="1800" dirty="0" err="1"/>
              <a:t>melalui</a:t>
            </a:r>
            <a:r>
              <a:rPr lang="en-US" sz="1800" dirty="0"/>
              <a:t> chat/</a:t>
            </a:r>
            <a:r>
              <a:rPr lang="en-US" sz="1800" dirty="0" err="1"/>
              <a:t>telpon</a:t>
            </a:r>
            <a:r>
              <a:rPr lang="en-US" sz="1800" dirty="0"/>
              <a:t>, </a:t>
            </a:r>
            <a:r>
              <a:rPr lang="en-US" sz="1800" dirty="0" err="1"/>
              <a:t>jika</a:t>
            </a:r>
            <a:r>
              <a:rPr lang="en-US" sz="1800" dirty="0"/>
              <a:t> </a:t>
            </a:r>
            <a:r>
              <a:rPr lang="en-US" sz="1800" dirty="0" err="1"/>
              <a:t>sakit</a:t>
            </a:r>
            <a:r>
              <a:rPr lang="en-US" sz="1800" dirty="0"/>
              <a:t> </a:t>
            </a:r>
            <a:r>
              <a:rPr lang="en-US" sz="1800" dirty="0" err="1"/>
              <a:t>wajib</a:t>
            </a:r>
            <a:r>
              <a:rPr lang="en-US" sz="1800" dirty="0"/>
              <a:t> </a:t>
            </a:r>
            <a:r>
              <a:rPr lang="en-US" sz="1800" dirty="0" err="1"/>
              <a:t>memberikan</a:t>
            </a:r>
            <a:r>
              <a:rPr lang="en-US" sz="1800" dirty="0"/>
              <a:t> </a:t>
            </a:r>
            <a:r>
              <a:rPr lang="en-US" sz="1800" dirty="0" err="1"/>
              <a:t>surat</a:t>
            </a:r>
            <a:r>
              <a:rPr lang="en-US" sz="1800" dirty="0"/>
              <a:t> </a:t>
            </a:r>
            <a:r>
              <a:rPr lang="en-US" sz="1800" dirty="0" err="1"/>
              <a:t>sakit</a:t>
            </a:r>
            <a:r>
              <a:rPr lang="en-US" sz="1800" dirty="0"/>
              <a:t> </a:t>
            </a:r>
            <a:r>
              <a:rPr lang="en-US" sz="1800" dirty="0" err="1"/>
              <a:t>saat</a:t>
            </a:r>
            <a:r>
              <a:rPr lang="en-US" sz="1800" dirty="0"/>
              <a:t> </a:t>
            </a:r>
            <a:r>
              <a:rPr lang="en-US" sz="1800" dirty="0" err="1"/>
              <a:t>masuk</a:t>
            </a:r>
            <a:r>
              <a:rPr lang="en-US" sz="1800" dirty="0"/>
              <a:t>, </a:t>
            </a:r>
            <a:r>
              <a:rPr lang="en-US" sz="1800" dirty="0" err="1"/>
              <a:t>izin</a:t>
            </a:r>
            <a:r>
              <a:rPr lang="en-US" sz="1800" dirty="0"/>
              <a:t> </a:t>
            </a:r>
            <a:r>
              <a:rPr lang="en-US" sz="1800" dirty="0" err="1"/>
              <a:t>diluar</a:t>
            </a:r>
            <a:r>
              <a:rPr lang="en-US" sz="1800" dirty="0"/>
              <a:t> </a:t>
            </a:r>
            <a:r>
              <a:rPr lang="en-US" sz="1800" dirty="0" err="1"/>
              <a:t>sakit</a:t>
            </a:r>
            <a:r>
              <a:rPr lang="en-US" sz="1800" dirty="0"/>
              <a:t> </a:t>
            </a:r>
            <a:r>
              <a:rPr lang="en-US" sz="1800" dirty="0" err="1"/>
              <a:t>harus</a:t>
            </a:r>
            <a:r>
              <a:rPr lang="en-US" sz="1800" dirty="0"/>
              <a:t> </a:t>
            </a:r>
            <a:r>
              <a:rPr lang="en-US" sz="1800" dirty="0" err="1"/>
              <a:t>diwakilkan</a:t>
            </a:r>
            <a:r>
              <a:rPr lang="en-US" sz="1800" dirty="0"/>
              <a:t> orang </a:t>
            </a:r>
            <a:r>
              <a:rPr lang="en-US" sz="1800" dirty="0" err="1"/>
              <a:t>tua</a:t>
            </a:r>
            <a:r>
              <a:rPr lang="en-US" sz="1800" dirty="0"/>
              <a:t> dan </a:t>
            </a:r>
            <a:r>
              <a:rPr lang="en-US" sz="1800" dirty="0" err="1"/>
              <a:t>orangtua</a:t>
            </a:r>
            <a:r>
              <a:rPr lang="en-US" sz="1800" dirty="0"/>
              <a:t> </a:t>
            </a:r>
            <a:r>
              <a:rPr lang="en-US" sz="1800" dirty="0" err="1"/>
              <a:t>menghubungi</a:t>
            </a:r>
            <a:r>
              <a:rPr lang="en-US" sz="1800" dirty="0"/>
              <a:t> </a:t>
            </a:r>
            <a:r>
              <a:rPr lang="en-US" sz="1800" dirty="0" err="1"/>
              <a:t>dosen</a:t>
            </a:r>
            <a:r>
              <a:rPr lang="en-US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82222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76300" y="1905000"/>
            <a:ext cx="73914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Definis</a:t>
            </a:r>
            <a:r>
              <a:rPr kumimoji="0" lang="en-US" sz="4400" b="1" i="0" u="none" strike="noStrike" kern="1200" cap="none" spc="-15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 </a:t>
            </a:r>
            <a:r>
              <a:rPr kumimoji="0" lang="en-US" sz="4400" b="1" i="0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Audio</a:t>
            </a:r>
            <a:r>
              <a:rPr kumimoji="0" lang="en-US" sz="4400" b="1" i="0" u="none" strike="noStrike" kern="1200" cap="none" spc="-15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 Visual</a:t>
            </a:r>
            <a:br>
              <a:rPr kumimoji="0" lang="en-US" sz="8000" b="1" i="0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</a:br>
            <a:endParaRPr kumimoji="0" lang="en-US" sz="8000" b="1" i="0" u="none" strike="noStrike" kern="1200" cap="none" spc="-15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C9B6587-67D7-734F-BC33-4B50A847203E}"/>
              </a:ext>
            </a:extLst>
          </p:cNvPr>
          <p:cNvSpPr txBox="1">
            <a:spLocks/>
          </p:cNvSpPr>
          <p:nvPr/>
        </p:nvSpPr>
        <p:spPr>
          <a:xfrm>
            <a:off x="876300" y="2666999"/>
            <a:ext cx="7391400" cy="2155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i="0" u="none" strike="noStrike" kern="1200" cap="none" spc="-15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776285" y="609600"/>
            <a:ext cx="7467600" cy="2286000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en-US" b="1" dirty="0" err="1">
                <a:solidFill>
                  <a:srgbClr val="FF0000"/>
                </a:solidFill>
              </a:rPr>
              <a:t>Pengertian</a:t>
            </a:r>
            <a:r>
              <a:rPr lang="en-US" b="1" dirty="0">
                <a:solidFill>
                  <a:srgbClr val="FF0000"/>
                </a:solidFill>
              </a:rPr>
              <a:t> Audio Visual</a:t>
            </a:r>
          </a:p>
          <a:p>
            <a:pPr>
              <a:buNone/>
            </a:pPr>
            <a:r>
              <a:rPr lang="en-US" sz="1600" dirty="0"/>
              <a:t>	</a:t>
            </a:r>
          </a:p>
          <a:p>
            <a:pPr eaLnBrk="1" hangingPunct="1">
              <a:buFont typeface="Arial" charset="0"/>
              <a:buNone/>
            </a:pPr>
            <a:endParaRPr lang="en-US" sz="16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F7D66DB-5241-9647-B279-0E87F1514A2B}"/>
              </a:ext>
            </a:extLst>
          </p:cNvPr>
          <p:cNvSpPr txBox="1">
            <a:spLocks/>
          </p:cNvSpPr>
          <p:nvPr/>
        </p:nvSpPr>
        <p:spPr>
          <a:xfrm>
            <a:off x="618744" y="4810405"/>
            <a:ext cx="4853940" cy="10569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charset="0"/>
              <a:buNone/>
            </a:pPr>
            <a:endParaRPr lang="en-US" sz="16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6D3897F-4B84-8D46-A65B-748C14B2D60E}"/>
              </a:ext>
            </a:extLst>
          </p:cNvPr>
          <p:cNvSpPr/>
          <p:nvPr/>
        </p:nvSpPr>
        <p:spPr>
          <a:xfrm>
            <a:off x="776285" y="1490536"/>
            <a:ext cx="7467599" cy="46195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indent="-12700" algn="just">
              <a:lnSpc>
                <a:spcPct val="150000"/>
              </a:lnSpc>
              <a:buNone/>
            </a:pPr>
            <a:r>
              <a:rPr lang="en-ID" b="0" i="0" dirty="0" err="1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Audiovisual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adalah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 salah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satu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istilah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 yang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mengacu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 pada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penggunaan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komponen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gambar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 dan juga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suara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. Jadi,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kedua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komponen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tersebut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akan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diolah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secara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bersamaan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untuk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kemudian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disajikan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ke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dalam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sebuah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presentasi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,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tontonan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, dan juga program acara yang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sesuai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dengan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kebutuhan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.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Dengan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adanya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 media audio visual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ini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,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diharapkan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penyampaian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informasi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dapat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lebih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jelas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 dan juga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menarik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anose="020F0502020204030204" pitchFamily="34" charset="0"/>
              </a:rPr>
              <a:t>.</a:t>
            </a:r>
          </a:p>
          <a:p>
            <a:pPr marL="12700" indent="-12700" algn="just">
              <a:lnSpc>
                <a:spcPct val="150000"/>
              </a:lnSpc>
              <a:buNone/>
            </a:pP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77"/>
              </a:rPr>
              <a:t>Audiovisual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77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77"/>
              </a:rPr>
              <a:t>merupakan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77"/>
              </a:rPr>
              <a:t> salah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77"/>
              </a:rPr>
              <a:t>satu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77"/>
              </a:rPr>
              <a:t> media yang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77"/>
              </a:rPr>
              <a:t>didalamnya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77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77"/>
              </a:rPr>
              <a:t>ada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77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77"/>
              </a:rPr>
              <a:t>unsur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77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77"/>
              </a:rPr>
              <a:t>gambar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77"/>
              </a:rPr>
              <a:t> dan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77"/>
              </a:rPr>
              <a:t>suara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77"/>
              </a:rPr>
              <a:t>.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77"/>
              </a:rPr>
              <a:t>Untuk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77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77"/>
              </a:rPr>
              <a:t>kelebihan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77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77"/>
              </a:rPr>
              <a:t>dari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77"/>
              </a:rPr>
              <a:t> media yang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77"/>
              </a:rPr>
              <a:t>satu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77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77"/>
              </a:rPr>
              <a:t>ini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77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77"/>
              </a:rPr>
              <a:t>pastinya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77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77"/>
              </a:rPr>
              <a:t>akan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77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77"/>
              </a:rPr>
              <a:t>terkesan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77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77"/>
              </a:rPr>
              <a:t>lebih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77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77"/>
              </a:rPr>
              <a:t>komunikatif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77"/>
              </a:rPr>
              <a:t>,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77"/>
              </a:rPr>
              <a:t>karena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77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77"/>
              </a:rPr>
              <a:t>memang</a:t>
            </a:r>
            <a:r>
              <a:rPr lang="en-ID" b="0" i="1" dirty="0">
                <a:solidFill>
                  <a:srgbClr val="444444"/>
                </a:solidFill>
                <a:effectLst/>
                <a:latin typeface="Karla" pitchFamily="2" charset="77"/>
              </a:rPr>
              <a:t> output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77"/>
              </a:rPr>
              <a:t>-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77"/>
              </a:rPr>
              <a:t>nya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77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77"/>
              </a:rPr>
              <a:t>dapat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77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77"/>
              </a:rPr>
              <a:t>dilihat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77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77"/>
              </a:rPr>
              <a:t>secara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77"/>
              </a:rPr>
              <a:t> visual dan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77"/>
              </a:rPr>
              <a:t>didengar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77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77"/>
              </a:rPr>
              <a:t>secara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77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Karla" pitchFamily="2" charset="77"/>
              </a:rPr>
              <a:t>auditif</a:t>
            </a:r>
            <a:r>
              <a:rPr lang="en-ID" b="0" i="0" dirty="0">
                <a:solidFill>
                  <a:srgbClr val="444444"/>
                </a:solidFill>
                <a:effectLst/>
                <a:latin typeface="Karla" pitchFamily="2" charset="77"/>
              </a:rPr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800100" y="228600"/>
            <a:ext cx="7543800" cy="6400800"/>
          </a:xfrm>
        </p:spPr>
        <p:txBody>
          <a:bodyPr>
            <a:normAutofit/>
          </a:bodyPr>
          <a:lstStyle/>
          <a:p>
            <a:pPr algn="just">
              <a:buNone/>
            </a:pPr>
            <a:endParaRPr lang="en-US" sz="1700" dirty="0"/>
          </a:p>
          <a:p>
            <a:pPr marL="0" indent="0" algn="just" eaLnBrk="1" hangingPunct="1">
              <a:buNone/>
            </a:pPr>
            <a:r>
              <a:rPr lang="en-US" b="1" dirty="0">
                <a:solidFill>
                  <a:srgbClr val="FF0000"/>
                </a:solidFill>
              </a:rPr>
              <a:t>Software </a:t>
            </a:r>
            <a:r>
              <a:rPr lang="en-US" b="1" dirty="0" err="1">
                <a:solidFill>
                  <a:srgbClr val="FF0000"/>
                </a:solidFill>
              </a:rPr>
              <a:t>Pendukung</a:t>
            </a:r>
            <a:endParaRPr lang="en-US" b="1" dirty="0">
              <a:solidFill>
                <a:srgbClr val="FF0000"/>
              </a:solidFill>
            </a:endParaRPr>
          </a:p>
          <a:p>
            <a:pPr algn="just" eaLnBrk="1" hangingPunct="1">
              <a:lnSpc>
                <a:spcPct val="150000"/>
              </a:lnSpc>
              <a:buFont typeface="Arial" charset="0"/>
              <a:buNone/>
            </a:pPr>
            <a:r>
              <a:rPr lang="en-US" sz="1600" dirty="0"/>
              <a:t>	</a:t>
            </a:r>
            <a:endParaRPr lang="en-US" sz="1700" dirty="0"/>
          </a:p>
        </p:txBody>
      </p:sp>
      <p:pic>
        <p:nvPicPr>
          <p:cNvPr id="2" name="Picture 2" descr="Five Adobe Audition CC Effects To Better Quality Voice Overs">
            <a:extLst>
              <a:ext uri="{FF2B5EF4-FFF2-40B4-BE49-F238E27FC236}">
                <a16:creationId xmlns:a16="http://schemas.microsoft.com/office/drawing/2014/main" id="{5EF72388-91E6-15DB-B60E-2655BA8CAC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371600"/>
            <a:ext cx="5067300" cy="253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52C9A74-5860-C4EE-A242-721AE953F581}"/>
              </a:ext>
            </a:extLst>
          </p:cNvPr>
          <p:cNvSpPr txBox="1"/>
          <p:nvPr/>
        </p:nvSpPr>
        <p:spPr>
          <a:xfrm>
            <a:off x="809625" y="4087037"/>
            <a:ext cx="7543800" cy="2542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1800" dirty="0"/>
              <a:t>Adobe Audition </a:t>
            </a:r>
            <a:r>
              <a:rPr lang="en-US" sz="1800" dirty="0" err="1"/>
              <a:t>merupakan</a:t>
            </a:r>
            <a:r>
              <a:rPr lang="en-US" sz="1800" dirty="0"/>
              <a:t> multitrack digital audio recording </a:t>
            </a:r>
            <a:r>
              <a:rPr lang="en-US" sz="1800" dirty="0" err="1"/>
              <a:t>sebagai</a:t>
            </a:r>
            <a:r>
              <a:rPr lang="en-US" sz="1800" dirty="0"/>
              <a:t> editor dan mixer </a:t>
            </a:r>
            <a:r>
              <a:rPr lang="en-US" sz="1800" dirty="0" err="1"/>
              <a:t>dengan</a:t>
            </a:r>
            <a:r>
              <a:rPr lang="en-US" sz="1800" dirty="0"/>
              <a:t> </a:t>
            </a:r>
            <a:r>
              <a:rPr lang="en-US" sz="1800" dirty="0" err="1"/>
              <a:t>fasilitas</a:t>
            </a:r>
            <a:r>
              <a:rPr lang="en-US" sz="1800" dirty="0"/>
              <a:t> </a:t>
            </a:r>
            <a:r>
              <a:rPr lang="en-US" sz="1800" dirty="0" err="1"/>
              <a:t>pengolahan</a:t>
            </a:r>
            <a:r>
              <a:rPr lang="en-US" sz="1800" dirty="0"/>
              <a:t> audio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suara</a:t>
            </a:r>
            <a:r>
              <a:rPr lang="en-US" sz="1800" dirty="0"/>
              <a:t>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1800" dirty="0" err="1"/>
              <a:t>Dengan</a:t>
            </a:r>
            <a:r>
              <a:rPr lang="en-US" sz="1800" dirty="0"/>
              <a:t> </a:t>
            </a:r>
            <a:r>
              <a:rPr lang="en-US" sz="1800" dirty="0" err="1"/>
              <a:t>aplikasi</a:t>
            </a:r>
            <a:r>
              <a:rPr lang="en-US" sz="1800" dirty="0"/>
              <a:t> Adobe Audition, </a:t>
            </a:r>
            <a:r>
              <a:rPr lang="en-US" sz="1800" dirty="0" err="1"/>
              <a:t>pengguna</a:t>
            </a:r>
            <a:r>
              <a:rPr lang="en-US" sz="1800" dirty="0"/>
              <a:t> </a:t>
            </a:r>
            <a:r>
              <a:rPr lang="en-US" sz="1800" dirty="0" err="1"/>
              <a:t>bisa</a:t>
            </a:r>
            <a:r>
              <a:rPr lang="en-US" sz="1800" dirty="0"/>
              <a:t> </a:t>
            </a:r>
            <a:r>
              <a:rPr lang="en-US" sz="1800" dirty="0" err="1"/>
              <a:t>melakukan</a:t>
            </a:r>
            <a:r>
              <a:rPr lang="en-US" sz="1800" dirty="0"/>
              <a:t> </a:t>
            </a:r>
            <a:r>
              <a:rPr lang="en-US" sz="1800" dirty="0" err="1"/>
              <a:t>perekaman</a:t>
            </a:r>
            <a:r>
              <a:rPr lang="en-US" sz="1800" dirty="0"/>
              <a:t> </a:t>
            </a:r>
            <a:r>
              <a:rPr lang="en-US" sz="1800" dirty="0" err="1"/>
              <a:t>suara</a:t>
            </a:r>
            <a:r>
              <a:rPr lang="en-US" sz="1800" dirty="0"/>
              <a:t>, editing </a:t>
            </a:r>
            <a:r>
              <a:rPr lang="en-US" sz="1800" dirty="0" err="1"/>
              <a:t>kualitas</a:t>
            </a:r>
            <a:r>
              <a:rPr lang="en-US" sz="1800" dirty="0"/>
              <a:t> </a:t>
            </a:r>
            <a:r>
              <a:rPr lang="en-US" sz="1800" dirty="0" err="1"/>
              <a:t>suara</a:t>
            </a:r>
            <a:r>
              <a:rPr lang="en-US" sz="1800" dirty="0"/>
              <a:t>, </a:t>
            </a:r>
            <a:r>
              <a:rPr lang="en-US" sz="1800" dirty="0" err="1"/>
              <a:t>menambah</a:t>
            </a:r>
            <a:r>
              <a:rPr lang="en-US" sz="1800" dirty="0"/>
              <a:t> </a:t>
            </a:r>
            <a:r>
              <a:rPr lang="en-US" sz="1800" dirty="0" err="1"/>
              <a:t>beragam</a:t>
            </a:r>
            <a:r>
              <a:rPr lang="en-US" sz="1800" dirty="0"/>
              <a:t> </a:t>
            </a:r>
            <a:r>
              <a:rPr lang="en-US" sz="1800" dirty="0" err="1"/>
              <a:t>efek</a:t>
            </a:r>
            <a:r>
              <a:rPr lang="en-US" sz="1800" dirty="0"/>
              <a:t> </a:t>
            </a:r>
            <a:r>
              <a:rPr lang="en-US" sz="1800" dirty="0" err="1"/>
              <a:t>suara</a:t>
            </a:r>
            <a:r>
              <a:rPr lang="en-US" sz="1800" dirty="0"/>
              <a:t>, </a:t>
            </a:r>
            <a:r>
              <a:rPr lang="en-US" sz="1800" dirty="0" err="1"/>
              <a:t>menggabungkan</a:t>
            </a:r>
            <a:r>
              <a:rPr lang="en-US" sz="1800" dirty="0"/>
              <a:t> </a:t>
            </a:r>
            <a:r>
              <a:rPr lang="en-US" sz="1800" dirty="0" err="1"/>
              <a:t>berbagai</a:t>
            </a:r>
            <a:r>
              <a:rPr lang="en-US" sz="1800" dirty="0"/>
              <a:t> track </a:t>
            </a:r>
            <a:r>
              <a:rPr lang="en-US" sz="1800" dirty="0" err="1"/>
              <a:t>suara</a:t>
            </a:r>
            <a:r>
              <a:rPr lang="en-US" sz="1800" dirty="0"/>
              <a:t> </a:t>
            </a:r>
            <a:r>
              <a:rPr lang="en-US" sz="1800" dirty="0" err="1"/>
              <a:t>menjadi</a:t>
            </a:r>
            <a:r>
              <a:rPr lang="en-US" sz="1800" dirty="0"/>
              <a:t> </a:t>
            </a:r>
            <a:r>
              <a:rPr lang="en-US" sz="1800" dirty="0" err="1"/>
              <a:t>satu</a:t>
            </a:r>
            <a:r>
              <a:rPr lang="en-US" sz="1800" dirty="0"/>
              <a:t> track, </a:t>
            </a:r>
            <a:r>
              <a:rPr lang="en-US" sz="1800" dirty="0" err="1"/>
              <a:t>sekaligus</a:t>
            </a:r>
            <a:r>
              <a:rPr lang="en-US" sz="1800" dirty="0"/>
              <a:t> </a:t>
            </a:r>
            <a:r>
              <a:rPr lang="en-US" sz="1800" dirty="0" err="1"/>
              <a:t>menyimpan</a:t>
            </a:r>
            <a:r>
              <a:rPr lang="en-US" sz="1800" dirty="0"/>
              <a:t> </a:t>
            </a:r>
            <a:r>
              <a:rPr lang="en-US" sz="1800" dirty="0" err="1"/>
              <a:t>proyek</a:t>
            </a:r>
            <a:r>
              <a:rPr lang="en-US" sz="1800" dirty="0"/>
              <a:t> </a:t>
            </a:r>
            <a:r>
              <a:rPr lang="en-US" sz="1800" dirty="0" err="1"/>
              <a:t>dengan</a:t>
            </a:r>
            <a:r>
              <a:rPr lang="en-US" sz="1800" dirty="0"/>
              <a:t> </a:t>
            </a:r>
            <a:r>
              <a:rPr lang="en-US" sz="1800" dirty="0" err="1"/>
              <a:t>berbagai</a:t>
            </a:r>
            <a:r>
              <a:rPr lang="en-US" sz="1800" dirty="0"/>
              <a:t> format.</a:t>
            </a:r>
          </a:p>
        </p:txBody>
      </p:sp>
    </p:spTree>
    <p:extLst>
      <p:ext uri="{BB962C8B-B14F-4D97-AF65-F5344CB8AC3E}">
        <p14:creationId xmlns:p14="http://schemas.microsoft.com/office/powerpoint/2010/main" val="26942574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1270</TotalTime>
  <Words>528</Words>
  <Application>Microsoft Macintosh PowerPoint</Application>
  <PresentationFormat>On-screen Show (4:3)</PresentationFormat>
  <Paragraphs>51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Karla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personal</dc:creator>
  <cp:lastModifiedBy>Redintan Justin</cp:lastModifiedBy>
  <cp:revision>175</cp:revision>
  <dcterms:created xsi:type="dcterms:W3CDTF">2016-02-13T14:18:26Z</dcterms:created>
  <dcterms:modified xsi:type="dcterms:W3CDTF">2023-03-09T14:49:32Z</dcterms:modified>
</cp:coreProperties>
</file>