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340" r:id="rId3"/>
    <p:sldId id="263" r:id="rId4"/>
    <p:sldId id="264" r:id="rId5"/>
    <p:sldId id="266" r:id="rId6"/>
    <p:sldId id="275" r:id="rId7"/>
    <p:sldId id="308" r:id="rId8"/>
    <p:sldId id="297" r:id="rId9"/>
    <p:sldId id="339" r:id="rId10"/>
    <p:sldId id="338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47"/>
  </p:normalViewPr>
  <p:slideViewPr>
    <p:cSldViewPr>
      <p:cViewPr varScale="1">
        <p:scale>
          <a:sx n="90" d="100"/>
          <a:sy n="90" d="100"/>
        </p:scale>
        <p:origin x="2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3/9/23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9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Audio Visual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667000"/>
            <a:ext cx="1304925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4953000"/>
            <a:ext cx="7543800" cy="2971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Adobe Premiere Pro 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perangkat</a:t>
            </a:r>
            <a:r>
              <a:rPr lang="en-US" sz="1700" dirty="0"/>
              <a:t> </a:t>
            </a:r>
            <a:r>
              <a:rPr lang="en-US" sz="1700" dirty="0" err="1"/>
              <a:t>lunak</a:t>
            </a:r>
            <a:r>
              <a:rPr lang="en-US" sz="1700" dirty="0"/>
              <a:t> </a:t>
            </a:r>
            <a:r>
              <a:rPr lang="en-US" sz="1700" dirty="0" err="1"/>
              <a:t>penyunting</a:t>
            </a:r>
            <a:r>
              <a:rPr lang="en-US" sz="1700" dirty="0"/>
              <a:t> video yang </a:t>
            </a:r>
            <a:r>
              <a:rPr lang="en-US" sz="1700" dirty="0" err="1"/>
              <a:t>dikhususkan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membuat</a:t>
            </a:r>
            <a:r>
              <a:rPr lang="en-US" sz="1700" dirty="0"/>
              <a:t> </a:t>
            </a:r>
            <a:r>
              <a:rPr lang="en-US" sz="1700" dirty="0" err="1"/>
              <a:t>rangkaian</a:t>
            </a:r>
            <a:r>
              <a:rPr lang="en-US" sz="1700" dirty="0"/>
              <a:t> </a:t>
            </a:r>
            <a:r>
              <a:rPr lang="en-US" sz="1700" dirty="0" err="1"/>
              <a:t>gambar</a:t>
            </a:r>
            <a:r>
              <a:rPr lang="en-US" sz="1700" dirty="0"/>
              <a:t>, audio dan video. </a:t>
            </a:r>
          </a:p>
        </p:txBody>
      </p:sp>
      <p:pic>
        <p:nvPicPr>
          <p:cNvPr id="1026" name="Picture 2" descr="Spesifikasi Adobe Premiere Pro Suapaya Editing Lancar">
            <a:extLst>
              <a:ext uri="{FF2B5EF4-FFF2-40B4-BE49-F238E27FC236}">
                <a16:creationId xmlns:a16="http://schemas.microsoft.com/office/drawing/2014/main" id="{98F9FB5E-D337-0331-4B34-C6C53C0642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 t="2622" r="1666" b="3762"/>
          <a:stretch/>
        </p:blipFill>
        <p:spPr bwMode="auto">
          <a:xfrm>
            <a:off x="867400" y="685800"/>
            <a:ext cx="7476500" cy="40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422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1905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Muhammad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Redintan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Justin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Dosen</a:t>
            </a:r>
            <a:r>
              <a:rPr kumimoji="0" lang="en-US" sz="2400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Prodi DKV IIB </a:t>
            </a:r>
            <a:r>
              <a:rPr kumimoji="0" lang="en-US" sz="2400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Darmajaya</a:t>
            </a: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210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467600" cy="4525963"/>
          </a:xfrm>
        </p:spPr>
        <p:txBody>
          <a:bodyPr/>
          <a:lstStyle/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Aturan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Umum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Kelas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hadir</a:t>
            </a:r>
            <a:r>
              <a:rPr lang="en-US" sz="1600" dirty="0"/>
              <a:t> di </a:t>
            </a:r>
            <a:r>
              <a:rPr lang="en-US" sz="1600" dirty="0" err="1"/>
              <a:t>kelas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maksimal</a:t>
            </a:r>
            <a:r>
              <a:rPr lang="en-US" sz="1600" dirty="0"/>
              <a:t> </a:t>
            </a:r>
            <a:r>
              <a:rPr lang="en-US" sz="1600" dirty="0" err="1"/>
              <a:t>keterlambatan</a:t>
            </a:r>
            <a:r>
              <a:rPr lang="en-US" sz="1600" dirty="0"/>
              <a:t> 15 </a:t>
            </a:r>
            <a:r>
              <a:rPr lang="en-US" sz="1600" dirty="0" err="1"/>
              <a:t>menit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jadwal</a:t>
            </a:r>
            <a:r>
              <a:rPr lang="en-US" sz="1600" dirty="0"/>
              <a:t> </a:t>
            </a:r>
            <a:r>
              <a:rPr lang="en-US" sz="1600" dirty="0" err="1"/>
              <a:t>perkuliahan</a:t>
            </a:r>
            <a:r>
              <a:rPr lang="en-US" sz="1600" dirty="0"/>
              <a:t>, </a:t>
            </a:r>
            <a:r>
              <a:rPr lang="en-US" sz="1600" dirty="0" err="1"/>
              <a:t>mencatat</a:t>
            </a:r>
            <a:r>
              <a:rPr lang="en-US" sz="1600" dirty="0"/>
              <a:t> brief/</a:t>
            </a:r>
            <a:r>
              <a:rPr lang="en-US" sz="1600" dirty="0" err="1"/>
              <a:t>materi</a:t>
            </a:r>
            <a:r>
              <a:rPr lang="en-US" sz="1600" dirty="0"/>
              <a:t>  </a:t>
            </a:r>
            <a:r>
              <a:rPr lang="en-US" sz="1600" dirty="0" err="1"/>
              <a:t>perkuliahan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dosen</a:t>
            </a:r>
            <a:r>
              <a:rPr lang="en-US" sz="1600" dirty="0"/>
              <a:t>,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progres</a:t>
            </a:r>
            <a:r>
              <a:rPr lang="en-US" sz="1600" dirty="0"/>
              <a:t> &amp; </a:t>
            </a:r>
            <a:r>
              <a:rPr lang="en-US" sz="1600" dirty="0" err="1"/>
              <a:t>referensi</a:t>
            </a:r>
            <a:r>
              <a:rPr lang="en-US" sz="1600" dirty="0"/>
              <a:t> </a:t>
            </a:r>
            <a:r>
              <a:rPr lang="en-US" sz="1600" dirty="0" err="1"/>
              <a:t>proyek</a:t>
            </a:r>
            <a:r>
              <a:rPr lang="en-US" sz="1600" dirty="0"/>
              <a:t> (</a:t>
            </a:r>
            <a:r>
              <a:rPr lang="en-US" sz="1600" dirty="0" err="1"/>
              <a:t>syarat</a:t>
            </a:r>
            <a:r>
              <a:rPr lang="en-US" sz="1600" dirty="0"/>
              <a:t> </a:t>
            </a:r>
            <a:r>
              <a:rPr lang="en-US" sz="1600" dirty="0" err="1"/>
              <a:t>presensi</a:t>
            </a:r>
            <a:r>
              <a:rPr lang="en-US" sz="1600" dirty="0"/>
              <a:t>),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plagiasi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mengumpulkan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tepat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Kehadiran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mengikuti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kuliah</a:t>
            </a:r>
            <a:r>
              <a:rPr lang="en-US" sz="1600" dirty="0"/>
              <a:t> SDKV II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rasio</a:t>
            </a:r>
            <a:r>
              <a:rPr lang="en-US" sz="1600" dirty="0"/>
              <a:t> </a:t>
            </a:r>
            <a:r>
              <a:rPr lang="en-US" sz="1600" dirty="0" err="1"/>
              <a:t>kehadiran</a:t>
            </a:r>
            <a:r>
              <a:rPr lang="en-US" sz="1600" dirty="0"/>
              <a:t> 80% </a:t>
            </a:r>
            <a:r>
              <a:rPr lang="en-US" sz="1600" dirty="0" err="1"/>
              <a:t>atau</a:t>
            </a:r>
            <a:r>
              <a:rPr lang="en-US" sz="1600" dirty="0"/>
              <a:t> 13x </a:t>
            </a:r>
            <a:r>
              <a:rPr lang="en-US" sz="1600" dirty="0" err="1"/>
              <a:t>pertemuan</a:t>
            </a:r>
            <a:r>
              <a:rPr lang="en-US" sz="1600" dirty="0"/>
              <a:t> (</a:t>
            </a:r>
            <a:r>
              <a:rPr lang="en-US" sz="1600" dirty="0" err="1"/>
              <a:t>termasuk</a:t>
            </a:r>
            <a:r>
              <a:rPr lang="en-US" sz="1600" dirty="0"/>
              <a:t> UTS &amp; UAS). </a:t>
            </a:r>
            <a:r>
              <a:rPr lang="en-US" sz="1600" dirty="0" err="1"/>
              <a:t>Ketidakhadiran</a:t>
            </a:r>
            <a:r>
              <a:rPr lang="en-US" sz="1600" dirty="0"/>
              <a:t>  </a:t>
            </a:r>
            <a:r>
              <a:rPr lang="en-US" sz="1600" dirty="0" err="1"/>
              <a:t>maksimal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 20% (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setara</a:t>
            </a:r>
            <a:r>
              <a:rPr lang="en-US" sz="1600" dirty="0"/>
              <a:t> 3 </a:t>
            </a:r>
            <a:r>
              <a:rPr lang="en-US" sz="1600" dirty="0" err="1"/>
              <a:t>pertemuan</a:t>
            </a:r>
            <a:r>
              <a:rPr lang="en-US" sz="1600" dirty="0"/>
              <a:t>) </a:t>
            </a:r>
            <a:r>
              <a:rPr lang="en-US" sz="1600" dirty="0" err="1"/>
              <a:t>termasuk</a:t>
            </a:r>
            <a:r>
              <a:rPr lang="en-US" sz="1600" dirty="0"/>
              <a:t> </a:t>
            </a:r>
            <a:r>
              <a:rPr lang="en-US" sz="1600" dirty="0" err="1"/>
              <a:t>sakit</a:t>
            </a:r>
            <a:r>
              <a:rPr lang="en-US" sz="1600" dirty="0"/>
              <a:t>, </a:t>
            </a:r>
            <a:r>
              <a:rPr lang="en-US" sz="1600" dirty="0" err="1"/>
              <a:t>izin</a:t>
            </a:r>
            <a:r>
              <a:rPr lang="en-US" sz="1600" dirty="0"/>
              <a:t> &amp; </a:t>
            </a:r>
            <a:r>
              <a:rPr lang="en-US" sz="1600" dirty="0" err="1"/>
              <a:t>dispensasi</a:t>
            </a:r>
            <a:r>
              <a:rPr lang="en-US" sz="1600" dirty="0"/>
              <a:t>. 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 err="1"/>
              <a:t>Melebihi</a:t>
            </a:r>
            <a:r>
              <a:rPr lang="en-US" sz="1600" dirty="0"/>
              <a:t> </a:t>
            </a:r>
            <a:r>
              <a:rPr lang="en-US" sz="1600" dirty="0" err="1"/>
              <a:t>batas</a:t>
            </a:r>
            <a:r>
              <a:rPr lang="en-US" sz="1600" dirty="0"/>
              <a:t> minimum </a:t>
            </a:r>
            <a:r>
              <a:rPr lang="en-US" sz="1600" dirty="0" err="1"/>
              <a:t>kehadiran</a:t>
            </a:r>
            <a:r>
              <a:rPr lang="en-US" sz="1600" dirty="0"/>
              <a:t> </a:t>
            </a:r>
            <a:r>
              <a:rPr lang="en-US" sz="1600" dirty="0" err="1"/>
              <a:t>otomatis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dinyatakan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lulus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kuliah</a:t>
            </a:r>
            <a:r>
              <a:rPr lang="en-US" sz="1600" dirty="0"/>
              <a:t> Studio DKV II.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112837"/>
            <a:ext cx="7543800" cy="48307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Deadline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Tugas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700" dirty="0"/>
              <a:t>	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salah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kewajiban</a:t>
            </a:r>
            <a:r>
              <a:rPr lang="en-US" sz="1700" dirty="0"/>
              <a:t> yang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dilaksanakan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SDKV II.  Hal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dicaangkan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penegakan</a:t>
            </a:r>
            <a:r>
              <a:rPr lang="en-US" sz="1700" dirty="0"/>
              <a:t> </a:t>
            </a:r>
            <a:r>
              <a:rPr lang="en-US" sz="1700" dirty="0" err="1"/>
              <a:t>kedisiplinan</a:t>
            </a:r>
            <a:r>
              <a:rPr lang="en-US" sz="1700" dirty="0"/>
              <a:t> </a:t>
            </a:r>
            <a:r>
              <a:rPr lang="en-US" sz="1700" dirty="0" err="1"/>
              <a:t>berkarya</a:t>
            </a:r>
            <a:r>
              <a:rPr lang="en-US" sz="1700" dirty="0"/>
              <a:t>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dikenakan</a:t>
            </a:r>
            <a:r>
              <a:rPr lang="en-US" sz="1700" dirty="0"/>
              <a:t> </a:t>
            </a:r>
            <a:r>
              <a:rPr lang="en-US" sz="1700" dirty="0" err="1"/>
              <a:t>aturan</a:t>
            </a:r>
            <a:r>
              <a:rPr lang="en-US" sz="1700" dirty="0"/>
              <a:t> </a:t>
            </a:r>
            <a:r>
              <a:rPr lang="en-US" sz="1700" dirty="0" err="1"/>
              <a:t>sbb</a:t>
            </a:r>
            <a:r>
              <a:rPr lang="en-US" sz="1700" dirty="0"/>
              <a:t> :</a:t>
            </a:r>
          </a:p>
          <a:p>
            <a:pPr>
              <a:buNone/>
            </a:pPr>
            <a:r>
              <a:rPr lang="en-US" sz="1700" dirty="0"/>
              <a:t>	1.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pengurangan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-10/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    </a:t>
            </a:r>
            <a:r>
              <a:rPr lang="en-US" sz="1700" dirty="0" err="1"/>
              <a:t>Maksimal</a:t>
            </a:r>
            <a:r>
              <a:rPr lang="en-US" sz="1700" dirty="0"/>
              <a:t> </a:t>
            </a:r>
            <a:r>
              <a:rPr lang="en-US" sz="1700" dirty="0" err="1"/>
              <a:t>keterlambatan</a:t>
            </a:r>
            <a:r>
              <a:rPr lang="en-US" sz="1700" dirty="0"/>
              <a:t> 2 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2.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UTS </a:t>
            </a:r>
            <a:r>
              <a:rPr lang="en-US" sz="1700" dirty="0" err="1"/>
              <a:t>atau</a:t>
            </a:r>
            <a:r>
              <a:rPr lang="en-US" sz="1700" dirty="0"/>
              <a:t> UAS,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diterima</a:t>
            </a:r>
            <a:r>
              <a:rPr lang="en-US" sz="1700" dirty="0"/>
              <a:t>.</a:t>
            </a:r>
            <a:br>
              <a:rPr lang="en-US" sz="1700" dirty="0"/>
            </a:br>
            <a:endParaRPr lang="en-US" sz="1700" dirty="0"/>
          </a:p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Nilai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proyek</a:t>
            </a:r>
            <a:r>
              <a:rPr lang="en-US" sz="1600" dirty="0"/>
              <a:t>/</a:t>
            </a:r>
            <a:r>
              <a:rPr lang="en-US" sz="1600" dirty="0" err="1"/>
              <a:t>karya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ketepatan</a:t>
            </a:r>
            <a:r>
              <a:rPr lang="en-US" sz="1600" dirty="0"/>
              <a:t> brief </a:t>
            </a:r>
            <a:r>
              <a:rPr lang="en-US" sz="1600" dirty="0" err="1"/>
              <a:t>tugas</a:t>
            </a:r>
            <a:r>
              <a:rPr lang="en-US" sz="1600" dirty="0"/>
              <a:t>, </a:t>
            </a:r>
            <a:r>
              <a:rPr lang="en-US" sz="1600" dirty="0" err="1"/>
              <a:t>proses</a:t>
            </a:r>
            <a:r>
              <a:rPr lang="en-US" sz="1600" dirty="0"/>
              <a:t>, </a:t>
            </a:r>
            <a:r>
              <a:rPr lang="en-US" sz="1600" dirty="0" err="1"/>
              <a:t>memenuhi</a:t>
            </a:r>
            <a:r>
              <a:rPr lang="en-US" sz="1600" dirty="0"/>
              <a:t> </a:t>
            </a:r>
            <a:r>
              <a:rPr lang="en-US" sz="1600" dirty="0" err="1"/>
              <a:t>solusi</a:t>
            </a:r>
            <a:r>
              <a:rPr lang="en-US" sz="1600" dirty="0"/>
              <a:t>,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eksperimental</a:t>
            </a:r>
            <a:r>
              <a:rPr lang="en-US" sz="1600" dirty="0"/>
              <a:t> , </a:t>
            </a:r>
            <a:r>
              <a:rPr lang="en-US" sz="1600" dirty="0" err="1"/>
              <a:t>kelengkapan</a:t>
            </a:r>
            <a:r>
              <a:rPr lang="en-US" sz="1600" dirty="0"/>
              <a:t> &amp; </a:t>
            </a:r>
            <a:r>
              <a:rPr lang="en-US" sz="1600" dirty="0" err="1"/>
              <a:t>kerapihan</a:t>
            </a:r>
            <a:r>
              <a:rPr lang="en-US" sz="1600" dirty="0"/>
              <a:t> </a:t>
            </a:r>
            <a:r>
              <a:rPr lang="en-US" sz="1600" dirty="0" err="1"/>
              <a:t>penyajian</a:t>
            </a:r>
            <a:r>
              <a:rPr lang="en-US" sz="1600" dirty="0"/>
              <a:t> &amp; </a:t>
            </a:r>
            <a:r>
              <a:rPr lang="en-US" sz="1600" dirty="0" err="1"/>
              <a:t>ketepatan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	Nilai total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Nilai </a:t>
            </a:r>
            <a:r>
              <a:rPr lang="en-US" sz="1600" dirty="0" err="1"/>
              <a:t>Tugas</a:t>
            </a:r>
            <a:r>
              <a:rPr lang="en-US" sz="1600" dirty="0"/>
              <a:t> (35%), UTS (25%), UAS (25%), &amp; </a:t>
            </a:r>
            <a:r>
              <a:rPr lang="en-US" sz="1600" dirty="0" err="1"/>
              <a:t>Kehadiran</a:t>
            </a:r>
            <a:r>
              <a:rPr lang="en-US" sz="1600" dirty="0"/>
              <a:t> (15%)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543800" cy="45259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Peralatan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Kuliah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sz="1800" dirty="0" err="1"/>
              <a:t>Pulpen</a:t>
            </a:r>
            <a:r>
              <a:rPr lang="en-US" sz="1800" dirty="0"/>
              <a:t> (WAJIB) &amp; </a:t>
            </a:r>
            <a:r>
              <a:rPr lang="en-US" sz="1800" dirty="0" err="1"/>
              <a:t>Pensil</a:t>
            </a:r>
            <a:endParaRPr lang="en-US" sz="1800" dirty="0"/>
          </a:p>
          <a:p>
            <a:pPr lvl="0"/>
            <a:r>
              <a:rPr lang="en-US" sz="1800" dirty="0" err="1"/>
              <a:t>Buku</a:t>
            </a:r>
            <a:r>
              <a:rPr lang="en-US" sz="1800" dirty="0"/>
              <a:t> </a:t>
            </a:r>
            <a:r>
              <a:rPr lang="en-US" sz="1800" dirty="0" err="1"/>
              <a:t>Catatan</a:t>
            </a:r>
            <a:endParaRPr lang="en-US" sz="1800" dirty="0"/>
          </a:p>
          <a:p>
            <a:pPr lvl="0"/>
            <a:r>
              <a:rPr lang="en-US" sz="1800" dirty="0" err="1"/>
              <a:t>Buku</a:t>
            </a:r>
            <a:r>
              <a:rPr lang="en-US" sz="1800" dirty="0"/>
              <a:t> </a:t>
            </a:r>
            <a:r>
              <a:rPr lang="en-US" sz="1800" dirty="0" err="1"/>
              <a:t>Tugas</a:t>
            </a:r>
            <a:r>
              <a:rPr lang="en-US" sz="1800" dirty="0"/>
              <a:t> / </a:t>
            </a:r>
            <a:r>
              <a:rPr lang="en-US" sz="1800" dirty="0" err="1"/>
              <a:t>Skecth</a:t>
            </a:r>
            <a:r>
              <a:rPr lang="en-US" sz="1800" dirty="0"/>
              <a:t> Book/</a:t>
            </a:r>
            <a:r>
              <a:rPr lang="en-US" sz="1800" dirty="0" err="1"/>
              <a:t>Milimeter</a:t>
            </a:r>
            <a:r>
              <a:rPr lang="en-US" sz="1800" dirty="0"/>
              <a:t> Blok</a:t>
            </a:r>
          </a:p>
          <a:p>
            <a:pPr lvl="0"/>
            <a:r>
              <a:rPr lang="en-US" sz="1800" dirty="0" err="1"/>
              <a:t>Pensil</a:t>
            </a:r>
            <a:r>
              <a:rPr lang="en-US" sz="1800" dirty="0"/>
              <a:t> </a:t>
            </a:r>
            <a:r>
              <a:rPr lang="en-US" sz="1800" dirty="0" err="1"/>
              <a:t>Warna</a:t>
            </a:r>
            <a:r>
              <a:rPr lang="en-US" sz="1800" dirty="0"/>
              <a:t>/Drawing Pen/</a:t>
            </a:r>
            <a:r>
              <a:rPr lang="en-US" sz="1800" dirty="0" err="1"/>
              <a:t>Tinta</a:t>
            </a:r>
            <a:r>
              <a:rPr lang="en-US" sz="1800" dirty="0"/>
              <a:t> </a:t>
            </a:r>
            <a:r>
              <a:rPr lang="en-US" sz="1800" dirty="0" err="1"/>
              <a:t>Bak</a:t>
            </a:r>
            <a:endParaRPr lang="en-US" sz="1800" dirty="0"/>
          </a:p>
          <a:p>
            <a:pPr lvl="0"/>
            <a:r>
              <a:rPr lang="en-US" sz="1800" dirty="0" err="1"/>
              <a:t>Penggaris</a:t>
            </a:r>
            <a:r>
              <a:rPr lang="en-US" sz="1800" dirty="0"/>
              <a:t> &amp; </a:t>
            </a:r>
            <a:r>
              <a:rPr lang="en-US" sz="1800" dirty="0" err="1"/>
              <a:t>Jangka</a:t>
            </a:r>
            <a:endParaRPr lang="en-US" sz="1800" dirty="0"/>
          </a:p>
          <a:p>
            <a:pPr lvl="0"/>
            <a:r>
              <a:rPr lang="en-US" sz="1800" dirty="0" err="1"/>
              <a:t>Komputer</a:t>
            </a:r>
            <a:r>
              <a:rPr lang="en-US" sz="1800" dirty="0"/>
              <a:t> &amp; </a:t>
            </a:r>
            <a:r>
              <a:rPr lang="en-US" sz="1800" i="1" dirty="0"/>
              <a:t>Software</a:t>
            </a:r>
            <a:r>
              <a:rPr lang="en-US" sz="1800" dirty="0"/>
              <a:t> </a:t>
            </a:r>
            <a:r>
              <a:rPr lang="en-US" sz="1800" dirty="0" err="1"/>
              <a:t>Grafis</a:t>
            </a:r>
            <a:endParaRPr lang="en-US" sz="1800" dirty="0"/>
          </a:p>
          <a:p>
            <a:pPr lvl="0"/>
            <a:r>
              <a:rPr lang="en-US" sz="1800" dirty="0" err="1"/>
              <a:t>Kamera</a:t>
            </a:r>
            <a:endParaRPr lang="en-US" sz="1800" dirty="0"/>
          </a:p>
          <a:p>
            <a:pPr lvl="0"/>
            <a:r>
              <a:rPr lang="en-US" sz="1800" dirty="0" err="1"/>
              <a:t>Referensi</a:t>
            </a:r>
            <a:r>
              <a:rPr lang="en-US" sz="1800" dirty="0"/>
              <a:t> Visual</a:t>
            </a:r>
          </a:p>
          <a:p>
            <a:pPr lvl="0"/>
            <a:r>
              <a:rPr lang="en-US" sz="1800" dirty="0" err="1"/>
              <a:t>Dsb</a:t>
            </a:r>
            <a:endParaRPr lang="en-US" sz="18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5438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ETIKA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sz="1800" dirty="0"/>
              <a:t>Jika </a:t>
            </a:r>
            <a:r>
              <a:rPr lang="en-US" sz="1800" dirty="0" err="1"/>
              <a:t>terlambat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15 </a:t>
            </a:r>
            <a:r>
              <a:rPr lang="en-US" sz="1800" dirty="0" err="1"/>
              <a:t>menit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diperbolehkan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 </a:t>
            </a:r>
            <a:r>
              <a:rPr lang="en-US" sz="1800" dirty="0" err="1"/>
              <a:t>kelas</a:t>
            </a:r>
            <a:r>
              <a:rPr lang="en-US" sz="1800" dirty="0"/>
              <a:t> dan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hadir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Menghubungi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penting</a:t>
            </a:r>
            <a:r>
              <a:rPr lang="en-US" sz="1800" dirty="0"/>
              <a:t> / </a:t>
            </a:r>
            <a:r>
              <a:rPr lang="en-US" sz="1800" dirty="0" err="1"/>
              <a:t>menyangkut</a:t>
            </a:r>
            <a:r>
              <a:rPr lang="en-US" sz="1800" dirty="0"/>
              <a:t> </a:t>
            </a:r>
            <a:r>
              <a:rPr lang="en-US" sz="1800" dirty="0" err="1"/>
              <a:t>materi</a:t>
            </a:r>
            <a:r>
              <a:rPr lang="en-US" sz="1800" dirty="0"/>
              <a:t> </a:t>
            </a:r>
            <a:r>
              <a:rPr lang="en-US" sz="1800" dirty="0" err="1"/>
              <a:t>perkuliahan</a:t>
            </a:r>
            <a:r>
              <a:rPr lang="en-US" sz="1800" dirty="0"/>
              <a:t> pada jam 06.00 – 19.00 </a:t>
            </a:r>
          </a:p>
          <a:p>
            <a:pPr lvl="0"/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diperbolehkan</a:t>
            </a:r>
            <a:r>
              <a:rPr lang="en-US" sz="1800" dirty="0"/>
              <a:t> IZIN </a:t>
            </a:r>
            <a:r>
              <a:rPr lang="en-US" sz="1800" dirty="0" err="1"/>
              <a:t>melalui</a:t>
            </a:r>
            <a:r>
              <a:rPr lang="en-US" sz="1800" dirty="0"/>
              <a:t> chat/</a:t>
            </a:r>
            <a:r>
              <a:rPr lang="en-US" sz="1800" dirty="0" err="1"/>
              <a:t>telpon</a:t>
            </a:r>
            <a:r>
              <a:rPr lang="en-US" sz="1800" dirty="0"/>
              <a:t>,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wajib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surat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, </a:t>
            </a:r>
            <a:r>
              <a:rPr lang="en-US" sz="1800" dirty="0" err="1"/>
              <a:t>izin</a:t>
            </a:r>
            <a:r>
              <a:rPr lang="en-US" sz="1800" dirty="0"/>
              <a:t> </a:t>
            </a:r>
            <a:r>
              <a:rPr lang="en-US" sz="1800" dirty="0" err="1"/>
              <a:t>diluar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diwakilkan</a:t>
            </a:r>
            <a:r>
              <a:rPr lang="en-US" sz="1800" dirty="0"/>
              <a:t> orang </a:t>
            </a:r>
            <a:r>
              <a:rPr lang="en-US" sz="1800" dirty="0" err="1"/>
              <a:t>tua</a:t>
            </a:r>
            <a:r>
              <a:rPr lang="en-US" sz="1800" dirty="0"/>
              <a:t> dan </a:t>
            </a:r>
            <a:r>
              <a:rPr lang="en-US" sz="1800" dirty="0" err="1"/>
              <a:t>orangtua</a:t>
            </a:r>
            <a:r>
              <a:rPr lang="en-US" sz="1800" dirty="0"/>
              <a:t> </a:t>
            </a:r>
            <a:r>
              <a:rPr lang="en-US" sz="1800" dirty="0" err="1"/>
              <a:t>menghubungi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22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1905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Definis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Audio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Visual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76285" y="609600"/>
            <a:ext cx="7467600" cy="22860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Pengertian</a:t>
            </a:r>
            <a:r>
              <a:rPr lang="en-US" b="1" dirty="0">
                <a:solidFill>
                  <a:srgbClr val="FF0000"/>
                </a:solidFill>
              </a:rPr>
              <a:t> Audio Visual</a:t>
            </a:r>
          </a:p>
          <a:p>
            <a:pPr>
              <a:buNone/>
            </a:pP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D3897F-4B84-8D46-A65B-748C14B2D60E}"/>
              </a:ext>
            </a:extLst>
          </p:cNvPr>
          <p:cNvSpPr/>
          <p:nvPr/>
        </p:nvSpPr>
        <p:spPr>
          <a:xfrm>
            <a:off x="776285" y="1490536"/>
            <a:ext cx="7467599" cy="461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-12700" algn="just">
              <a:lnSpc>
                <a:spcPct val="150000"/>
              </a:lnSpc>
              <a:buNone/>
            </a:pP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Audiovisual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adalah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salah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satu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istilah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mengacu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pada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penggunaan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komponen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gambar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dan juga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suara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. Jadi,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kedua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komponen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tersebut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akan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diolah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secara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bersamaan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untuk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kemudian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disajikan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ke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dalam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sebuah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presentasi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tontonan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, dan juga program acara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sesuai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dengan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kebutuhan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.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Dengan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adanya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media audio visual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ini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diharapkan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penyampaian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informasi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dapat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lebih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jelas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 dan juga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menarik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anose="020F0502020204030204" pitchFamily="34" charset="0"/>
              </a:rPr>
              <a:t>.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Audiovisual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merupakan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salah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satu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media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didalamnya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ada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unsur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gambar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suara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.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Untuk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kelebihan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dari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media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satu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ini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pastinya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akan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terkesan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lebih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komunikatif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karena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memang</a:t>
            </a:r>
            <a:r>
              <a:rPr lang="en-ID" b="0" i="1" dirty="0">
                <a:solidFill>
                  <a:srgbClr val="444444"/>
                </a:solidFill>
                <a:effectLst/>
                <a:latin typeface="Karla" pitchFamily="2" charset="77"/>
              </a:rPr>
              <a:t> output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-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nya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dapat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dilihat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secara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visual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didengar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secara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77"/>
              </a:rPr>
              <a:t>auditif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77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228600"/>
            <a:ext cx="7543800" cy="64008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sz="1700" dirty="0"/>
          </a:p>
          <a:p>
            <a:pPr marL="0" indent="0" algn="just" eaLnBrk="1" hangingPunct="1">
              <a:buNone/>
            </a:pPr>
            <a:r>
              <a:rPr lang="en-US" b="1" dirty="0">
                <a:solidFill>
                  <a:srgbClr val="FF0000"/>
                </a:solidFill>
              </a:rPr>
              <a:t>Software </a:t>
            </a:r>
            <a:r>
              <a:rPr lang="en-US" b="1" dirty="0" err="1">
                <a:solidFill>
                  <a:srgbClr val="FF0000"/>
                </a:solidFill>
              </a:rPr>
              <a:t>Pendukung</a:t>
            </a:r>
            <a:endParaRPr lang="en-US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1600" dirty="0"/>
              <a:t>	</a:t>
            </a:r>
            <a:endParaRPr lang="en-US" sz="1700" dirty="0"/>
          </a:p>
        </p:txBody>
      </p:sp>
      <p:pic>
        <p:nvPicPr>
          <p:cNvPr id="2" name="Picture 2" descr="Five Adobe Audition CC Effects To Better Quality Voice Overs">
            <a:extLst>
              <a:ext uri="{FF2B5EF4-FFF2-40B4-BE49-F238E27FC236}">
                <a16:creationId xmlns:a16="http://schemas.microsoft.com/office/drawing/2014/main" id="{5EF72388-91E6-15DB-B60E-2655BA8CA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71600"/>
            <a:ext cx="50673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52C9A74-5860-C4EE-A242-721AE953F581}"/>
              </a:ext>
            </a:extLst>
          </p:cNvPr>
          <p:cNvSpPr txBox="1"/>
          <p:nvPr/>
        </p:nvSpPr>
        <p:spPr>
          <a:xfrm>
            <a:off x="809625" y="4087037"/>
            <a:ext cx="7543800" cy="2542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/>
              <a:t>Adobe Audition </a:t>
            </a:r>
            <a:r>
              <a:rPr lang="en-US" sz="1800" dirty="0" err="1"/>
              <a:t>merupakan</a:t>
            </a:r>
            <a:r>
              <a:rPr lang="en-US" sz="1800" dirty="0"/>
              <a:t> multitrack digital audio recording </a:t>
            </a:r>
            <a:r>
              <a:rPr lang="en-US" sz="1800" dirty="0" err="1"/>
              <a:t>sebagai</a:t>
            </a:r>
            <a:r>
              <a:rPr lang="en-US" sz="1800" dirty="0"/>
              <a:t> editor dan mixer 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fasilitas</a:t>
            </a:r>
            <a:r>
              <a:rPr lang="en-US" sz="1800" dirty="0"/>
              <a:t> </a:t>
            </a:r>
            <a:r>
              <a:rPr lang="en-US" sz="1800" dirty="0" err="1"/>
              <a:t>pengolahan</a:t>
            </a:r>
            <a:r>
              <a:rPr lang="en-US" sz="1800" dirty="0"/>
              <a:t> audio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suara</a:t>
            </a:r>
            <a:r>
              <a:rPr lang="en-US" sz="1800" dirty="0"/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aplikasi</a:t>
            </a:r>
            <a:r>
              <a:rPr lang="en-US" sz="1800" dirty="0"/>
              <a:t> Adobe Audition, </a:t>
            </a:r>
            <a:r>
              <a:rPr lang="en-US" sz="1800" dirty="0" err="1"/>
              <a:t>pengguna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 </a:t>
            </a:r>
            <a:r>
              <a:rPr lang="en-US" sz="1800" dirty="0" err="1"/>
              <a:t>perekaman</a:t>
            </a:r>
            <a:r>
              <a:rPr lang="en-US" sz="1800" dirty="0"/>
              <a:t> </a:t>
            </a:r>
            <a:r>
              <a:rPr lang="en-US" sz="1800" dirty="0" err="1"/>
              <a:t>suara</a:t>
            </a:r>
            <a:r>
              <a:rPr lang="en-US" sz="1800" dirty="0"/>
              <a:t>, editing </a:t>
            </a:r>
            <a:r>
              <a:rPr lang="en-US" sz="1800" dirty="0" err="1"/>
              <a:t>kualitas</a:t>
            </a:r>
            <a:r>
              <a:rPr lang="en-US" sz="1800" dirty="0"/>
              <a:t> </a:t>
            </a:r>
            <a:r>
              <a:rPr lang="en-US" sz="1800" dirty="0" err="1"/>
              <a:t>suara</a:t>
            </a:r>
            <a:r>
              <a:rPr lang="en-US" sz="1800" dirty="0"/>
              <a:t>, </a:t>
            </a:r>
            <a:r>
              <a:rPr lang="en-US" sz="1800" dirty="0" err="1"/>
              <a:t>menambah</a:t>
            </a:r>
            <a:r>
              <a:rPr lang="en-US" sz="1800" dirty="0"/>
              <a:t> </a:t>
            </a:r>
            <a:r>
              <a:rPr lang="en-US" sz="1800" dirty="0" err="1"/>
              <a:t>beragam</a:t>
            </a:r>
            <a:r>
              <a:rPr lang="en-US" sz="1800" dirty="0"/>
              <a:t> </a:t>
            </a:r>
            <a:r>
              <a:rPr lang="en-US" sz="1800" dirty="0" err="1"/>
              <a:t>efek</a:t>
            </a:r>
            <a:r>
              <a:rPr lang="en-US" sz="1800" dirty="0"/>
              <a:t> </a:t>
            </a:r>
            <a:r>
              <a:rPr lang="en-US" sz="1800" dirty="0" err="1"/>
              <a:t>suara</a:t>
            </a:r>
            <a:r>
              <a:rPr lang="en-US" sz="1800" dirty="0"/>
              <a:t>, </a:t>
            </a:r>
            <a:r>
              <a:rPr lang="en-US" sz="1800" dirty="0" err="1"/>
              <a:t>menggabungkan</a:t>
            </a:r>
            <a:r>
              <a:rPr lang="en-US" sz="1800" dirty="0"/>
              <a:t> </a:t>
            </a:r>
            <a:r>
              <a:rPr lang="en-US" sz="1800" dirty="0" err="1"/>
              <a:t>berbagai</a:t>
            </a:r>
            <a:r>
              <a:rPr lang="en-US" sz="1800" dirty="0"/>
              <a:t> track </a:t>
            </a:r>
            <a:r>
              <a:rPr lang="en-US" sz="1800" dirty="0" err="1"/>
              <a:t>suara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 track, </a:t>
            </a:r>
            <a:r>
              <a:rPr lang="en-US" sz="1800" dirty="0" err="1"/>
              <a:t>sekaligus</a:t>
            </a:r>
            <a:r>
              <a:rPr lang="en-US" sz="1800" dirty="0"/>
              <a:t> </a:t>
            </a:r>
            <a:r>
              <a:rPr lang="en-US" sz="1800" dirty="0" err="1"/>
              <a:t>menyimpan</a:t>
            </a:r>
            <a:r>
              <a:rPr lang="en-US" sz="1800" dirty="0"/>
              <a:t> </a:t>
            </a:r>
            <a:r>
              <a:rPr lang="en-US" sz="1800" dirty="0" err="1"/>
              <a:t>proyek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berbagai</a:t>
            </a:r>
            <a:r>
              <a:rPr lang="en-US" sz="1800" dirty="0"/>
              <a:t> format.</a:t>
            </a:r>
          </a:p>
        </p:txBody>
      </p:sp>
    </p:spTree>
    <p:extLst>
      <p:ext uri="{BB962C8B-B14F-4D97-AF65-F5344CB8AC3E}">
        <p14:creationId xmlns:p14="http://schemas.microsoft.com/office/powerpoint/2010/main" val="269425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528</Words>
  <Application>Microsoft Macintosh PowerPoint</Application>
  <PresentationFormat>On-screen Show (4:3)</PresentationFormat>
  <Paragraphs>51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Karla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175</cp:revision>
  <dcterms:created xsi:type="dcterms:W3CDTF">2016-02-13T14:18:26Z</dcterms:created>
  <dcterms:modified xsi:type="dcterms:W3CDTF">2023-03-09T14:49:32Z</dcterms:modified>
</cp:coreProperties>
</file>