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4" r:id="rId1"/>
  </p:sldMasterIdLst>
  <p:notesMasterIdLst>
    <p:notesMasterId r:id="rId8"/>
  </p:notesMasterIdLst>
  <p:handoutMasterIdLst>
    <p:handoutMasterId r:id="rId9"/>
  </p:handoutMasterIdLst>
  <p:sldIdLst>
    <p:sldId id="266" r:id="rId2"/>
    <p:sldId id="267" r:id="rId3"/>
    <p:sldId id="268" r:id="rId4"/>
    <p:sldId id="269" r:id="rId5"/>
    <p:sldId id="270" r:id="rId6"/>
    <p:sldId id="271" r:id="rId7"/>
  </p:sldIdLst>
  <p:sldSz cx="9144000" cy="6858000" type="screen4x3"/>
  <p:notesSz cx="6858000" cy="9144000"/>
  <p:defaultTextStyle>
    <a:defPPr>
      <a:defRPr lang="en-US"/>
    </a:defPPr>
    <a:lvl1pPr algn="l" rtl="0" eaLnBrk="0" fontAlgn="base" hangingPunct="0">
      <a:spcBef>
        <a:spcPct val="0"/>
      </a:spcBef>
      <a:spcAft>
        <a:spcPct val="0"/>
      </a:spcAft>
      <a:defRPr sz="800" kern="1200">
        <a:solidFill>
          <a:schemeClr val="tx1"/>
        </a:solidFill>
        <a:latin typeface="Arial" charset="0"/>
        <a:ea typeface="+mn-ea"/>
        <a:cs typeface="+mn-cs"/>
      </a:defRPr>
    </a:lvl1pPr>
    <a:lvl2pPr marL="457200" algn="l" rtl="0" eaLnBrk="0" fontAlgn="base" hangingPunct="0">
      <a:spcBef>
        <a:spcPct val="0"/>
      </a:spcBef>
      <a:spcAft>
        <a:spcPct val="0"/>
      </a:spcAft>
      <a:defRPr sz="800" kern="1200">
        <a:solidFill>
          <a:schemeClr val="tx1"/>
        </a:solidFill>
        <a:latin typeface="Arial" charset="0"/>
        <a:ea typeface="+mn-ea"/>
        <a:cs typeface="+mn-cs"/>
      </a:defRPr>
    </a:lvl2pPr>
    <a:lvl3pPr marL="914400" algn="l" rtl="0" eaLnBrk="0" fontAlgn="base" hangingPunct="0">
      <a:spcBef>
        <a:spcPct val="0"/>
      </a:spcBef>
      <a:spcAft>
        <a:spcPct val="0"/>
      </a:spcAft>
      <a:defRPr sz="800" kern="1200">
        <a:solidFill>
          <a:schemeClr val="tx1"/>
        </a:solidFill>
        <a:latin typeface="Arial" charset="0"/>
        <a:ea typeface="+mn-ea"/>
        <a:cs typeface="+mn-cs"/>
      </a:defRPr>
    </a:lvl3pPr>
    <a:lvl4pPr marL="1371600" algn="l" rtl="0" eaLnBrk="0" fontAlgn="base" hangingPunct="0">
      <a:spcBef>
        <a:spcPct val="0"/>
      </a:spcBef>
      <a:spcAft>
        <a:spcPct val="0"/>
      </a:spcAft>
      <a:defRPr sz="800" kern="1200">
        <a:solidFill>
          <a:schemeClr val="tx1"/>
        </a:solidFill>
        <a:latin typeface="Arial" charset="0"/>
        <a:ea typeface="+mn-ea"/>
        <a:cs typeface="+mn-cs"/>
      </a:defRPr>
    </a:lvl4pPr>
    <a:lvl5pPr marL="1828800" algn="l" rtl="0" eaLnBrk="0" fontAlgn="base" hangingPunct="0">
      <a:spcBef>
        <a:spcPct val="0"/>
      </a:spcBef>
      <a:spcAft>
        <a:spcPct val="0"/>
      </a:spcAft>
      <a:defRPr sz="800" kern="1200">
        <a:solidFill>
          <a:schemeClr val="tx1"/>
        </a:solidFill>
        <a:latin typeface="Arial" charset="0"/>
        <a:ea typeface="+mn-ea"/>
        <a:cs typeface="+mn-cs"/>
      </a:defRPr>
    </a:lvl5pPr>
    <a:lvl6pPr marL="2286000" algn="l" defTabSz="914400" rtl="0" eaLnBrk="1" latinLnBrk="0" hangingPunct="1">
      <a:defRPr sz="800" kern="1200">
        <a:solidFill>
          <a:schemeClr val="tx1"/>
        </a:solidFill>
        <a:latin typeface="Arial" charset="0"/>
        <a:ea typeface="+mn-ea"/>
        <a:cs typeface="+mn-cs"/>
      </a:defRPr>
    </a:lvl6pPr>
    <a:lvl7pPr marL="2743200" algn="l" defTabSz="914400" rtl="0" eaLnBrk="1" latinLnBrk="0" hangingPunct="1">
      <a:defRPr sz="800" kern="1200">
        <a:solidFill>
          <a:schemeClr val="tx1"/>
        </a:solidFill>
        <a:latin typeface="Arial" charset="0"/>
        <a:ea typeface="+mn-ea"/>
        <a:cs typeface="+mn-cs"/>
      </a:defRPr>
    </a:lvl7pPr>
    <a:lvl8pPr marL="3200400" algn="l" defTabSz="914400" rtl="0" eaLnBrk="1" latinLnBrk="0" hangingPunct="1">
      <a:defRPr sz="800" kern="1200">
        <a:solidFill>
          <a:schemeClr val="tx1"/>
        </a:solidFill>
        <a:latin typeface="Arial" charset="0"/>
        <a:ea typeface="+mn-ea"/>
        <a:cs typeface="+mn-cs"/>
      </a:defRPr>
    </a:lvl8pPr>
    <a:lvl9pPr marL="3657600" algn="l" defTabSz="914400" rtl="0" eaLnBrk="1" latinLnBrk="0" hangingPunct="1">
      <a:defRPr sz="800"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3300"/>
    <a:srgbClr val="000000"/>
    <a:srgbClr val="FF33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485" autoAdjust="0"/>
    <p:restoredTop sz="94660"/>
  </p:normalViewPr>
  <p:slideViewPr>
    <p:cSldViewPr>
      <p:cViewPr varScale="1">
        <p:scale>
          <a:sx n="77" d="100"/>
          <a:sy n="77" d="100"/>
        </p:scale>
        <p:origin x="540" y="8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eaLnBrk="1" hangingPunct="1">
              <a:defRPr sz="1200">
                <a:latin typeface="Arial" charset="0"/>
              </a:defRPr>
            </a:lvl1pPr>
          </a:lstStyle>
          <a:p>
            <a:pPr>
              <a:defRPr/>
            </a:pPr>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eaLnBrk="1" hangingPunct="1">
              <a:defRPr sz="1200">
                <a:latin typeface="Arial" charset="0"/>
              </a:defRPr>
            </a:lvl1pPr>
          </a:lstStyle>
          <a:p>
            <a:pPr>
              <a:defRPr/>
            </a:pPr>
            <a:fld id="{C9EDA6B9-CBF9-47C0-993B-1251679E17FE}" type="datetimeFigureOut">
              <a:rPr lang="en-US"/>
              <a:pPr>
                <a:defRPr/>
              </a:pPr>
              <a:t>9/28/2024</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eaLnBrk="1" hangingPunct="1">
              <a:defRPr sz="1200">
                <a:latin typeface="Arial" charset="0"/>
              </a:defRPr>
            </a:lvl1pPr>
          </a:lstStyle>
          <a:p>
            <a:pPr>
              <a:defRPr/>
            </a:pPr>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eaLnBrk="1" hangingPunct="1">
              <a:defRPr sz="1200">
                <a:latin typeface="Arial" charset="0"/>
              </a:defRPr>
            </a:lvl1pPr>
          </a:lstStyle>
          <a:p>
            <a:pPr>
              <a:defRPr/>
            </a:pPr>
            <a:fld id="{F9589007-7D43-47A4-BC06-D867BE6C01E0}" type="slidenum">
              <a:rPr lang="en-US"/>
              <a:pPr>
                <a:defRPr/>
              </a:pPr>
              <a:t>‹#›</a:t>
            </a:fld>
            <a:endParaRPr lang="en-US"/>
          </a:p>
        </p:txBody>
      </p:sp>
    </p:spTree>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eaLnBrk="1" fontAlgn="auto" hangingPunct="1">
              <a:spcBef>
                <a:spcPts val="0"/>
              </a:spcBef>
              <a:spcAft>
                <a:spcPts val="0"/>
              </a:spcAft>
              <a:defRPr sz="1200">
                <a:latin typeface="+mn-lt"/>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eaLnBrk="1" fontAlgn="auto" hangingPunct="1">
              <a:spcBef>
                <a:spcPts val="0"/>
              </a:spcBef>
              <a:spcAft>
                <a:spcPts val="0"/>
              </a:spcAft>
              <a:defRPr sz="1200">
                <a:latin typeface="+mn-lt"/>
              </a:defRPr>
            </a:lvl1pPr>
          </a:lstStyle>
          <a:p>
            <a:pPr>
              <a:defRPr/>
            </a:pPr>
            <a:fld id="{534F41C2-1DB2-4C4C-B7FD-35A66C8EBAE2}" type="datetimeFigureOut">
              <a:rPr lang="en-US"/>
              <a:pPr>
                <a:defRPr/>
              </a:pPr>
              <a:t>9/28/2024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smtClean="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eaLnBrk="1" fontAlgn="auto" hangingPunct="1">
              <a:spcBef>
                <a:spcPts val="0"/>
              </a:spcBef>
              <a:spcAft>
                <a:spcPts val="0"/>
              </a:spcAft>
              <a:defRPr sz="1200">
                <a:latin typeface="+mn-lt"/>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eaLnBrk="1" fontAlgn="auto" hangingPunct="1">
              <a:spcBef>
                <a:spcPts val="0"/>
              </a:spcBef>
              <a:spcAft>
                <a:spcPts val="0"/>
              </a:spcAft>
              <a:defRPr sz="1200">
                <a:latin typeface="+mn-lt"/>
              </a:defRPr>
            </a:lvl1pPr>
          </a:lstStyle>
          <a:p>
            <a:pPr>
              <a:defRPr/>
            </a:pPr>
            <a:fld id="{D911210B-A200-4602-8E85-F5E9EB05CB1C}" type="slidenum">
              <a:rPr lang="en-US"/>
              <a:pPr>
                <a:defRPr/>
              </a:pPr>
              <a:t>‹#›</a:t>
            </a:fld>
            <a:endParaRPr lang="en-US"/>
          </a:p>
        </p:txBody>
      </p:sp>
    </p:spTree>
  </p:cSld>
  <p:clrMap bg1="lt1" tx1="dk1" bg2="lt2" tx2="dk2" accent1="accent1" accent2="accent2" accent3="accent3" accent4="accent4" accent5="accent5" accent6="accent6" hlink="hlink" folHlink="folHlink"/>
  <p:hf hdr="0" ftr="0" dt="0"/>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
          <p:cNvGrpSpPr>
            <a:grpSpLocks/>
          </p:cNvGrpSpPr>
          <p:nvPr/>
        </p:nvGrpSpPr>
        <p:grpSpPr bwMode="auto">
          <a:xfrm>
            <a:off x="1658938" y="1600200"/>
            <a:ext cx="6837362" cy="3200400"/>
            <a:chOff x="1045" y="1008"/>
            <a:chExt cx="4307" cy="2016"/>
          </a:xfrm>
        </p:grpSpPr>
        <p:sp>
          <p:nvSpPr>
            <p:cNvPr id="5" name="Oval 3"/>
            <p:cNvSpPr>
              <a:spLocks noChangeArrowheads="1"/>
            </p:cNvSpPr>
            <p:nvPr/>
          </p:nvSpPr>
          <p:spPr bwMode="hidden">
            <a:xfrm flipH="1">
              <a:off x="4392" y="1008"/>
              <a:ext cx="960" cy="960"/>
            </a:xfrm>
            <a:prstGeom prst="ellipse">
              <a:avLst/>
            </a:prstGeom>
            <a:solidFill>
              <a:schemeClr val="accent2"/>
            </a:solidFill>
            <a:ln w="9525">
              <a:noFill/>
              <a:round/>
              <a:headEnd/>
              <a:tailEnd/>
            </a:ln>
          </p:spPr>
          <p:txBody>
            <a:bodyPr wrap="none" anchor="ctr"/>
            <a:lstStyle/>
            <a:p>
              <a:pPr algn="ctr" eaLnBrk="1" hangingPunct="1"/>
              <a:endParaRPr lang="id-ID" sz="2400">
                <a:latin typeface="Times New Roman" pitchFamily="18" charset="0"/>
              </a:endParaRPr>
            </a:p>
          </p:txBody>
        </p:sp>
        <p:sp>
          <p:nvSpPr>
            <p:cNvPr id="6" name="Oval 4"/>
            <p:cNvSpPr>
              <a:spLocks noChangeArrowheads="1"/>
            </p:cNvSpPr>
            <p:nvPr/>
          </p:nvSpPr>
          <p:spPr bwMode="hidden">
            <a:xfrm flipH="1">
              <a:off x="3264" y="1008"/>
              <a:ext cx="960" cy="960"/>
            </a:xfrm>
            <a:prstGeom prst="ellipse">
              <a:avLst/>
            </a:prstGeom>
            <a:solidFill>
              <a:schemeClr val="accent2"/>
            </a:solidFill>
            <a:ln w="9525">
              <a:noFill/>
              <a:round/>
              <a:headEnd/>
              <a:tailEnd/>
            </a:ln>
          </p:spPr>
          <p:txBody>
            <a:bodyPr wrap="none" anchor="ctr"/>
            <a:lstStyle/>
            <a:p>
              <a:pPr algn="ctr" eaLnBrk="1" hangingPunct="1"/>
              <a:endParaRPr lang="id-ID" sz="2400">
                <a:latin typeface="Times New Roman" pitchFamily="18" charset="0"/>
              </a:endParaRPr>
            </a:p>
          </p:txBody>
        </p:sp>
        <p:sp>
          <p:nvSpPr>
            <p:cNvPr id="7" name="Oval 5"/>
            <p:cNvSpPr>
              <a:spLocks noChangeArrowheads="1"/>
            </p:cNvSpPr>
            <p:nvPr/>
          </p:nvSpPr>
          <p:spPr bwMode="hidden">
            <a:xfrm flipH="1">
              <a:off x="2136" y="1008"/>
              <a:ext cx="960" cy="960"/>
            </a:xfrm>
            <a:prstGeom prst="ellipse">
              <a:avLst/>
            </a:prstGeom>
            <a:noFill/>
            <a:ln w="28575">
              <a:solidFill>
                <a:schemeClr val="accent2"/>
              </a:solidFill>
              <a:round/>
              <a:headEnd/>
              <a:tailEnd/>
            </a:ln>
          </p:spPr>
          <p:txBody>
            <a:bodyPr wrap="none" anchor="ctr"/>
            <a:lstStyle/>
            <a:p>
              <a:pPr algn="ctr" eaLnBrk="1" hangingPunct="1"/>
              <a:endParaRPr lang="id-ID" sz="2400">
                <a:latin typeface="Times New Roman" pitchFamily="18" charset="0"/>
              </a:endParaRPr>
            </a:p>
          </p:txBody>
        </p:sp>
        <p:sp>
          <p:nvSpPr>
            <p:cNvPr id="8" name="Oval 6"/>
            <p:cNvSpPr>
              <a:spLocks noChangeArrowheads="1"/>
            </p:cNvSpPr>
            <p:nvPr/>
          </p:nvSpPr>
          <p:spPr bwMode="hidden">
            <a:xfrm flipH="1">
              <a:off x="2136" y="2064"/>
              <a:ext cx="960" cy="960"/>
            </a:xfrm>
            <a:prstGeom prst="ellipse">
              <a:avLst/>
            </a:prstGeom>
            <a:solidFill>
              <a:schemeClr val="accent2"/>
            </a:solidFill>
            <a:ln w="28575">
              <a:noFill/>
              <a:round/>
              <a:headEnd/>
              <a:tailEnd/>
            </a:ln>
          </p:spPr>
          <p:txBody>
            <a:bodyPr wrap="none" anchor="ctr"/>
            <a:lstStyle/>
            <a:p>
              <a:pPr algn="ctr" eaLnBrk="1" hangingPunct="1"/>
              <a:endParaRPr lang="id-ID" sz="2400">
                <a:latin typeface="Times New Roman" pitchFamily="18" charset="0"/>
              </a:endParaRPr>
            </a:p>
          </p:txBody>
        </p:sp>
        <p:sp>
          <p:nvSpPr>
            <p:cNvPr id="9" name="Oval 7"/>
            <p:cNvSpPr>
              <a:spLocks noChangeArrowheads="1"/>
            </p:cNvSpPr>
            <p:nvPr/>
          </p:nvSpPr>
          <p:spPr bwMode="hidden">
            <a:xfrm flipH="1">
              <a:off x="1045" y="2064"/>
              <a:ext cx="960" cy="960"/>
            </a:xfrm>
            <a:prstGeom prst="ellipse">
              <a:avLst/>
            </a:prstGeom>
            <a:solidFill>
              <a:schemeClr val="accent2"/>
            </a:solidFill>
            <a:ln w="9525">
              <a:noFill/>
              <a:round/>
              <a:headEnd/>
              <a:tailEnd/>
            </a:ln>
          </p:spPr>
          <p:txBody>
            <a:bodyPr wrap="none" anchor="ctr"/>
            <a:lstStyle/>
            <a:p>
              <a:pPr algn="ctr" eaLnBrk="1" hangingPunct="1"/>
              <a:endParaRPr lang="id-ID" sz="2400">
                <a:latin typeface="Times New Roman" pitchFamily="18" charset="0"/>
              </a:endParaRPr>
            </a:p>
          </p:txBody>
        </p:sp>
        <p:sp>
          <p:nvSpPr>
            <p:cNvPr id="10" name="Oval 8"/>
            <p:cNvSpPr>
              <a:spLocks noChangeArrowheads="1"/>
            </p:cNvSpPr>
            <p:nvPr/>
          </p:nvSpPr>
          <p:spPr bwMode="hidden">
            <a:xfrm flipH="1">
              <a:off x="4392" y="2064"/>
              <a:ext cx="960" cy="960"/>
            </a:xfrm>
            <a:prstGeom prst="ellipse">
              <a:avLst/>
            </a:prstGeom>
            <a:noFill/>
            <a:ln w="28575">
              <a:solidFill>
                <a:schemeClr val="accent2"/>
              </a:solidFill>
              <a:round/>
              <a:headEnd/>
              <a:tailEnd/>
            </a:ln>
          </p:spPr>
          <p:txBody>
            <a:bodyPr wrap="none" anchor="ctr"/>
            <a:lstStyle/>
            <a:p>
              <a:pPr algn="ctr" eaLnBrk="1" hangingPunct="1"/>
              <a:endParaRPr lang="id-ID" sz="2400">
                <a:latin typeface="Times New Roman" pitchFamily="18" charset="0"/>
              </a:endParaRPr>
            </a:p>
          </p:txBody>
        </p:sp>
      </p:grpSp>
      <p:sp>
        <p:nvSpPr>
          <p:cNvPr id="61452" name="Rectangle 12"/>
          <p:cNvSpPr>
            <a:spLocks noGrp="1" noChangeArrowheads="1"/>
          </p:cNvSpPr>
          <p:nvPr>
            <p:ph type="ctrTitle"/>
          </p:nvPr>
        </p:nvSpPr>
        <p:spPr>
          <a:xfrm>
            <a:off x="685800" y="1219200"/>
            <a:ext cx="7772400" cy="1933575"/>
          </a:xfrm>
        </p:spPr>
        <p:txBody>
          <a:bodyPr anchor="b"/>
          <a:lstStyle>
            <a:lvl1pPr algn="r">
              <a:defRPr sz="4400"/>
            </a:lvl1pPr>
          </a:lstStyle>
          <a:p>
            <a:r>
              <a:rPr lang="en-US"/>
              <a:t>Click to edit Master title style</a:t>
            </a:r>
          </a:p>
        </p:txBody>
      </p:sp>
      <p:sp>
        <p:nvSpPr>
          <p:cNvPr id="61453" name="Rectangle 13"/>
          <p:cNvSpPr>
            <a:spLocks noGrp="1" noChangeArrowheads="1"/>
          </p:cNvSpPr>
          <p:nvPr>
            <p:ph type="subTitle" idx="1"/>
          </p:nvPr>
        </p:nvSpPr>
        <p:spPr>
          <a:xfrm>
            <a:off x="2057400" y="3505200"/>
            <a:ext cx="6400800" cy="1752600"/>
          </a:xfrm>
        </p:spPr>
        <p:txBody>
          <a:bodyPr/>
          <a:lstStyle>
            <a:lvl1pPr marL="0" indent="0" algn="r">
              <a:buFont typeface="Wingdings" pitchFamily="2" charset="2"/>
              <a:buNone/>
              <a:defRPr/>
            </a:lvl1pPr>
          </a:lstStyle>
          <a:p>
            <a:r>
              <a:rPr lang="en-US"/>
              <a:t>Click to edit Master subtitle style</a:t>
            </a:r>
          </a:p>
        </p:txBody>
      </p:sp>
      <p:sp>
        <p:nvSpPr>
          <p:cNvPr id="11" name="Rectangle 9"/>
          <p:cNvSpPr>
            <a:spLocks noGrp="1" noChangeArrowheads="1"/>
          </p:cNvSpPr>
          <p:nvPr>
            <p:ph type="dt" sz="half" idx="10"/>
          </p:nvPr>
        </p:nvSpPr>
        <p:spPr/>
        <p:txBody>
          <a:bodyPr/>
          <a:lstStyle>
            <a:lvl1pPr>
              <a:defRPr/>
            </a:lvl1pPr>
          </a:lstStyle>
          <a:p>
            <a:pPr>
              <a:defRPr/>
            </a:pPr>
            <a:fld id="{8CF77B18-6E22-417C-A869-ADFA05852E90}" type="datetime1">
              <a:rPr lang="en-US"/>
              <a:pPr>
                <a:defRPr/>
              </a:pPr>
              <a:t>9/28/2024</a:t>
            </a:fld>
            <a:endParaRPr lang="en-US"/>
          </a:p>
        </p:txBody>
      </p:sp>
      <p:sp>
        <p:nvSpPr>
          <p:cNvPr id="12" name="Rectangle 10"/>
          <p:cNvSpPr>
            <a:spLocks noGrp="1" noChangeArrowheads="1"/>
          </p:cNvSpPr>
          <p:nvPr>
            <p:ph type="ftr" sz="quarter" idx="11"/>
          </p:nvPr>
        </p:nvSpPr>
        <p:spPr/>
        <p:txBody>
          <a:bodyPr/>
          <a:lstStyle>
            <a:lvl1pPr>
              <a:defRPr/>
            </a:lvl1pPr>
          </a:lstStyle>
          <a:p>
            <a:pPr>
              <a:defRPr/>
            </a:pPr>
            <a:endParaRPr lang="en-US"/>
          </a:p>
        </p:txBody>
      </p:sp>
      <p:sp>
        <p:nvSpPr>
          <p:cNvPr id="13" name="Rectangle 11"/>
          <p:cNvSpPr>
            <a:spLocks noGrp="1" noChangeArrowheads="1"/>
          </p:cNvSpPr>
          <p:nvPr>
            <p:ph type="sldNum" sz="quarter" idx="12"/>
          </p:nvPr>
        </p:nvSpPr>
        <p:spPr/>
        <p:txBody>
          <a:bodyPr/>
          <a:lstStyle>
            <a:lvl1pPr>
              <a:defRPr/>
            </a:lvl1pPr>
          </a:lstStyle>
          <a:p>
            <a:pPr>
              <a:defRPr/>
            </a:pPr>
            <a:fld id="{73705F2C-E6E9-4298-9565-68B84093E2BE}"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9"/>
          <p:cNvSpPr>
            <a:spLocks noGrp="1" noChangeArrowheads="1"/>
          </p:cNvSpPr>
          <p:nvPr>
            <p:ph type="dt" sz="half" idx="10"/>
          </p:nvPr>
        </p:nvSpPr>
        <p:spPr>
          <a:ln/>
        </p:spPr>
        <p:txBody>
          <a:bodyPr/>
          <a:lstStyle>
            <a:lvl1pPr>
              <a:defRPr/>
            </a:lvl1pPr>
          </a:lstStyle>
          <a:p>
            <a:pPr>
              <a:defRPr/>
            </a:pPr>
            <a:fld id="{4E1AF44A-C5DD-4807-89DA-8A6361E05201}" type="datetime1">
              <a:rPr lang="en-US"/>
              <a:pPr>
                <a:defRPr/>
              </a:pPr>
              <a:t>9/28/2024</a:t>
            </a:fld>
            <a:endParaRPr lang="en-US"/>
          </a:p>
        </p:txBody>
      </p:sp>
      <p:sp>
        <p:nvSpPr>
          <p:cNvPr id="5" name="Rectangle 10"/>
          <p:cNvSpPr>
            <a:spLocks noGrp="1" noChangeArrowheads="1"/>
          </p:cNvSpPr>
          <p:nvPr>
            <p:ph type="ftr" sz="quarter" idx="11"/>
          </p:nvPr>
        </p:nvSpPr>
        <p:spPr>
          <a:ln/>
        </p:spPr>
        <p:txBody>
          <a:bodyPr/>
          <a:lstStyle>
            <a:lvl1pPr>
              <a:defRPr/>
            </a:lvl1pPr>
          </a:lstStyle>
          <a:p>
            <a:pPr>
              <a:defRPr/>
            </a:pPr>
            <a:endParaRPr lang="en-US"/>
          </a:p>
        </p:txBody>
      </p:sp>
      <p:sp>
        <p:nvSpPr>
          <p:cNvPr id="6" name="Rectangle 11"/>
          <p:cNvSpPr>
            <a:spLocks noGrp="1" noChangeArrowheads="1"/>
          </p:cNvSpPr>
          <p:nvPr>
            <p:ph type="sldNum" sz="quarter" idx="12"/>
          </p:nvPr>
        </p:nvSpPr>
        <p:spPr>
          <a:ln/>
        </p:spPr>
        <p:txBody>
          <a:bodyPr/>
          <a:lstStyle>
            <a:lvl1pPr>
              <a:defRPr/>
            </a:lvl1pPr>
          </a:lstStyle>
          <a:p>
            <a:pPr>
              <a:defRPr/>
            </a:pPr>
            <a:fld id="{1CD1356F-756E-4B8A-BB56-C58914351AD1}"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6287"/>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628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9"/>
          <p:cNvSpPr>
            <a:spLocks noGrp="1" noChangeArrowheads="1"/>
          </p:cNvSpPr>
          <p:nvPr>
            <p:ph type="dt" sz="half" idx="10"/>
          </p:nvPr>
        </p:nvSpPr>
        <p:spPr>
          <a:ln/>
        </p:spPr>
        <p:txBody>
          <a:bodyPr/>
          <a:lstStyle>
            <a:lvl1pPr>
              <a:defRPr/>
            </a:lvl1pPr>
          </a:lstStyle>
          <a:p>
            <a:pPr>
              <a:defRPr/>
            </a:pPr>
            <a:fld id="{057E78AB-AA00-4ED0-9E92-0FF2359B156F}" type="datetime1">
              <a:rPr lang="en-US"/>
              <a:pPr>
                <a:defRPr/>
              </a:pPr>
              <a:t>9/28/2024</a:t>
            </a:fld>
            <a:endParaRPr lang="en-US"/>
          </a:p>
        </p:txBody>
      </p:sp>
      <p:sp>
        <p:nvSpPr>
          <p:cNvPr id="5" name="Rectangle 10"/>
          <p:cNvSpPr>
            <a:spLocks noGrp="1" noChangeArrowheads="1"/>
          </p:cNvSpPr>
          <p:nvPr>
            <p:ph type="ftr" sz="quarter" idx="11"/>
          </p:nvPr>
        </p:nvSpPr>
        <p:spPr>
          <a:ln/>
        </p:spPr>
        <p:txBody>
          <a:bodyPr/>
          <a:lstStyle>
            <a:lvl1pPr>
              <a:defRPr/>
            </a:lvl1pPr>
          </a:lstStyle>
          <a:p>
            <a:pPr>
              <a:defRPr/>
            </a:pPr>
            <a:endParaRPr lang="en-US"/>
          </a:p>
        </p:txBody>
      </p:sp>
      <p:sp>
        <p:nvSpPr>
          <p:cNvPr id="6" name="Rectangle 11"/>
          <p:cNvSpPr>
            <a:spLocks noGrp="1" noChangeArrowheads="1"/>
          </p:cNvSpPr>
          <p:nvPr>
            <p:ph type="sldNum" sz="quarter" idx="12"/>
          </p:nvPr>
        </p:nvSpPr>
        <p:spPr>
          <a:ln/>
        </p:spPr>
        <p:txBody>
          <a:bodyPr/>
          <a:lstStyle>
            <a:lvl1pPr>
              <a:defRPr/>
            </a:lvl1pPr>
          </a:lstStyle>
          <a:p>
            <a:pPr>
              <a:defRPr/>
            </a:pPr>
            <a:fld id="{9818042F-8A1D-4C9D-B382-957CF0D9E29C}"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9"/>
          <p:cNvSpPr>
            <a:spLocks noGrp="1" noChangeArrowheads="1"/>
          </p:cNvSpPr>
          <p:nvPr>
            <p:ph type="dt" sz="half" idx="10"/>
          </p:nvPr>
        </p:nvSpPr>
        <p:spPr>
          <a:ln/>
        </p:spPr>
        <p:txBody>
          <a:bodyPr/>
          <a:lstStyle>
            <a:lvl1pPr>
              <a:defRPr/>
            </a:lvl1pPr>
          </a:lstStyle>
          <a:p>
            <a:pPr>
              <a:defRPr/>
            </a:pPr>
            <a:fld id="{34E59761-8997-4800-932B-BC439E8DC1A2}" type="datetime1">
              <a:rPr lang="en-US"/>
              <a:pPr>
                <a:defRPr/>
              </a:pPr>
              <a:t>9/28/2024</a:t>
            </a:fld>
            <a:endParaRPr lang="en-US"/>
          </a:p>
        </p:txBody>
      </p:sp>
      <p:sp>
        <p:nvSpPr>
          <p:cNvPr id="5" name="Rectangle 10"/>
          <p:cNvSpPr>
            <a:spLocks noGrp="1" noChangeArrowheads="1"/>
          </p:cNvSpPr>
          <p:nvPr>
            <p:ph type="ftr" sz="quarter" idx="11"/>
          </p:nvPr>
        </p:nvSpPr>
        <p:spPr>
          <a:ln/>
        </p:spPr>
        <p:txBody>
          <a:bodyPr/>
          <a:lstStyle>
            <a:lvl1pPr>
              <a:defRPr/>
            </a:lvl1pPr>
          </a:lstStyle>
          <a:p>
            <a:pPr>
              <a:defRPr/>
            </a:pPr>
            <a:endParaRPr lang="en-US"/>
          </a:p>
        </p:txBody>
      </p:sp>
      <p:sp>
        <p:nvSpPr>
          <p:cNvPr id="6" name="Rectangle 11"/>
          <p:cNvSpPr>
            <a:spLocks noGrp="1" noChangeArrowheads="1"/>
          </p:cNvSpPr>
          <p:nvPr>
            <p:ph type="sldNum" sz="quarter" idx="12"/>
          </p:nvPr>
        </p:nvSpPr>
        <p:spPr>
          <a:ln/>
        </p:spPr>
        <p:txBody>
          <a:bodyPr/>
          <a:lstStyle>
            <a:lvl1pPr>
              <a:defRPr/>
            </a:lvl1pPr>
          </a:lstStyle>
          <a:p>
            <a:pPr>
              <a:defRPr/>
            </a:pPr>
            <a:fld id="{21B8881B-8772-41B1-938D-FF09F4168241}"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9"/>
          <p:cNvSpPr>
            <a:spLocks noGrp="1" noChangeArrowheads="1"/>
          </p:cNvSpPr>
          <p:nvPr>
            <p:ph type="dt" sz="half" idx="10"/>
          </p:nvPr>
        </p:nvSpPr>
        <p:spPr>
          <a:ln/>
        </p:spPr>
        <p:txBody>
          <a:bodyPr/>
          <a:lstStyle>
            <a:lvl1pPr>
              <a:defRPr/>
            </a:lvl1pPr>
          </a:lstStyle>
          <a:p>
            <a:pPr>
              <a:defRPr/>
            </a:pPr>
            <a:fld id="{D240EF65-3D8A-45D0-A2F4-66538368C138}" type="datetime1">
              <a:rPr lang="en-US"/>
              <a:pPr>
                <a:defRPr/>
              </a:pPr>
              <a:t>9/28/2024</a:t>
            </a:fld>
            <a:endParaRPr lang="en-US"/>
          </a:p>
        </p:txBody>
      </p:sp>
      <p:sp>
        <p:nvSpPr>
          <p:cNvPr id="5" name="Rectangle 10"/>
          <p:cNvSpPr>
            <a:spLocks noGrp="1" noChangeArrowheads="1"/>
          </p:cNvSpPr>
          <p:nvPr>
            <p:ph type="ftr" sz="quarter" idx="11"/>
          </p:nvPr>
        </p:nvSpPr>
        <p:spPr>
          <a:ln/>
        </p:spPr>
        <p:txBody>
          <a:bodyPr/>
          <a:lstStyle>
            <a:lvl1pPr>
              <a:defRPr/>
            </a:lvl1pPr>
          </a:lstStyle>
          <a:p>
            <a:pPr>
              <a:defRPr/>
            </a:pPr>
            <a:endParaRPr lang="en-US"/>
          </a:p>
        </p:txBody>
      </p:sp>
      <p:sp>
        <p:nvSpPr>
          <p:cNvPr id="6" name="Rectangle 11"/>
          <p:cNvSpPr>
            <a:spLocks noGrp="1" noChangeArrowheads="1"/>
          </p:cNvSpPr>
          <p:nvPr>
            <p:ph type="sldNum" sz="quarter" idx="12"/>
          </p:nvPr>
        </p:nvSpPr>
        <p:spPr>
          <a:ln/>
        </p:spPr>
        <p:txBody>
          <a:bodyPr/>
          <a:lstStyle>
            <a:lvl1pPr>
              <a:defRPr/>
            </a:lvl1pPr>
          </a:lstStyle>
          <a:p>
            <a:pPr>
              <a:defRPr/>
            </a:pPr>
            <a:fld id="{622CD179-A3B8-4DB1-A430-79C50FAC13C7}"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9"/>
          <p:cNvSpPr>
            <a:spLocks noGrp="1" noChangeArrowheads="1"/>
          </p:cNvSpPr>
          <p:nvPr>
            <p:ph type="dt" sz="half" idx="10"/>
          </p:nvPr>
        </p:nvSpPr>
        <p:spPr>
          <a:ln/>
        </p:spPr>
        <p:txBody>
          <a:bodyPr/>
          <a:lstStyle>
            <a:lvl1pPr>
              <a:defRPr/>
            </a:lvl1pPr>
          </a:lstStyle>
          <a:p>
            <a:pPr>
              <a:defRPr/>
            </a:pPr>
            <a:fld id="{645590DC-1642-45A3-864C-839A1D098F5D}" type="datetime1">
              <a:rPr lang="en-US"/>
              <a:pPr>
                <a:defRPr/>
              </a:pPr>
              <a:t>9/28/2024</a:t>
            </a:fld>
            <a:endParaRPr lang="en-US"/>
          </a:p>
        </p:txBody>
      </p:sp>
      <p:sp>
        <p:nvSpPr>
          <p:cNvPr id="6" name="Rectangle 10"/>
          <p:cNvSpPr>
            <a:spLocks noGrp="1" noChangeArrowheads="1"/>
          </p:cNvSpPr>
          <p:nvPr>
            <p:ph type="ftr" sz="quarter" idx="11"/>
          </p:nvPr>
        </p:nvSpPr>
        <p:spPr>
          <a:ln/>
        </p:spPr>
        <p:txBody>
          <a:bodyPr/>
          <a:lstStyle>
            <a:lvl1pPr>
              <a:defRPr/>
            </a:lvl1pPr>
          </a:lstStyle>
          <a:p>
            <a:pPr>
              <a:defRPr/>
            </a:pPr>
            <a:endParaRPr lang="en-US"/>
          </a:p>
        </p:txBody>
      </p:sp>
      <p:sp>
        <p:nvSpPr>
          <p:cNvPr id="7" name="Rectangle 11"/>
          <p:cNvSpPr>
            <a:spLocks noGrp="1" noChangeArrowheads="1"/>
          </p:cNvSpPr>
          <p:nvPr>
            <p:ph type="sldNum" sz="quarter" idx="12"/>
          </p:nvPr>
        </p:nvSpPr>
        <p:spPr>
          <a:ln/>
        </p:spPr>
        <p:txBody>
          <a:bodyPr/>
          <a:lstStyle>
            <a:lvl1pPr>
              <a:defRPr/>
            </a:lvl1pPr>
          </a:lstStyle>
          <a:p>
            <a:pPr>
              <a:defRPr/>
            </a:pPr>
            <a:fld id="{2F8DD8FA-AC98-4427-A985-448DD3592F28}"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9"/>
          <p:cNvSpPr>
            <a:spLocks noGrp="1" noChangeArrowheads="1"/>
          </p:cNvSpPr>
          <p:nvPr>
            <p:ph type="dt" sz="half" idx="10"/>
          </p:nvPr>
        </p:nvSpPr>
        <p:spPr>
          <a:ln/>
        </p:spPr>
        <p:txBody>
          <a:bodyPr/>
          <a:lstStyle>
            <a:lvl1pPr>
              <a:defRPr/>
            </a:lvl1pPr>
          </a:lstStyle>
          <a:p>
            <a:pPr>
              <a:defRPr/>
            </a:pPr>
            <a:fld id="{459A3005-9142-469B-A160-0D01FF1760F0}" type="datetime1">
              <a:rPr lang="en-US"/>
              <a:pPr>
                <a:defRPr/>
              </a:pPr>
              <a:t>9/28/2024</a:t>
            </a:fld>
            <a:endParaRPr lang="en-US"/>
          </a:p>
        </p:txBody>
      </p:sp>
      <p:sp>
        <p:nvSpPr>
          <p:cNvPr id="8" name="Rectangle 10"/>
          <p:cNvSpPr>
            <a:spLocks noGrp="1" noChangeArrowheads="1"/>
          </p:cNvSpPr>
          <p:nvPr>
            <p:ph type="ftr" sz="quarter" idx="11"/>
          </p:nvPr>
        </p:nvSpPr>
        <p:spPr>
          <a:ln/>
        </p:spPr>
        <p:txBody>
          <a:bodyPr/>
          <a:lstStyle>
            <a:lvl1pPr>
              <a:defRPr/>
            </a:lvl1pPr>
          </a:lstStyle>
          <a:p>
            <a:pPr>
              <a:defRPr/>
            </a:pPr>
            <a:endParaRPr lang="en-US"/>
          </a:p>
        </p:txBody>
      </p:sp>
      <p:sp>
        <p:nvSpPr>
          <p:cNvPr id="9" name="Rectangle 11"/>
          <p:cNvSpPr>
            <a:spLocks noGrp="1" noChangeArrowheads="1"/>
          </p:cNvSpPr>
          <p:nvPr>
            <p:ph type="sldNum" sz="quarter" idx="12"/>
          </p:nvPr>
        </p:nvSpPr>
        <p:spPr>
          <a:ln/>
        </p:spPr>
        <p:txBody>
          <a:bodyPr/>
          <a:lstStyle>
            <a:lvl1pPr>
              <a:defRPr/>
            </a:lvl1pPr>
          </a:lstStyle>
          <a:p>
            <a:pPr>
              <a:defRPr/>
            </a:pPr>
            <a:fld id="{7D94488A-2B5D-4832-8741-0D83F6D0E106}"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9"/>
          <p:cNvSpPr>
            <a:spLocks noGrp="1" noChangeArrowheads="1"/>
          </p:cNvSpPr>
          <p:nvPr>
            <p:ph type="dt" sz="half" idx="10"/>
          </p:nvPr>
        </p:nvSpPr>
        <p:spPr>
          <a:ln/>
        </p:spPr>
        <p:txBody>
          <a:bodyPr/>
          <a:lstStyle>
            <a:lvl1pPr>
              <a:defRPr/>
            </a:lvl1pPr>
          </a:lstStyle>
          <a:p>
            <a:pPr>
              <a:defRPr/>
            </a:pPr>
            <a:fld id="{5B81D50C-9A9C-48B0-8533-2C434CE11D42}" type="datetime1">
              <a:rPr lang="en-US"/>
              <a:pPr>
                <a:defRPr/>
              </a:pPr>
              <a:t>9/28/2024</a:t>
            </a:fld>
            <a:endParaRPr lang="en-US"/>
          </a:p>
        </p:txBody>
      </p:sp>
      <p:sp>
        <p:nvSpPr>
          <p:cNvPr id="4" name="Rectangle 10"/>
          <p:cNvSpPr>
            <a:spLocks noGrp="1" noChangeArrowheads="1"/>
          </p:cNvSpPr>
          <p:nvPr>
            <p:ph type="ftr" sz="quarter" idx="11"/>
          </p:nvPr>
        </p:nvSpPr>
        <p:spPr>
          <a:ln/>
        </p:spPr>
        <p:txBody>
          <a:bodyPr/>
          <a:lstStyle>
            <a:lvl1pPr>
              <a:defRPr/>
            </a:lvl1pPr>
          </a:lstStyle>
          <a:p>
            <a:pPr>
              <a:defRPr/>
            </a:pPr>
            <a:endParaRPr lang="en-US"/>
          </a:p>
        </p:txBody>
      </p:sp>
      <p:sp>
        <p:nvSpPr>
          <p:cNvPr id="5" name="Rectangle 11"/>
          <p:cNvSpPr>
            <a:spLocks noGrp="1" noChangeArrowheads="1"/>
          </p:cNvSpPr>
          <p:nvPr>
            <p:ph type="sldNum" sz="quarter" idx="12"/>
          </p:nvPr>
        </p:nvSpPr>
        <p:spPr>
          <a:ln/>
        </p:spPr>
        <p:txBody>
          <a:bodyPr/>
          <a:lstStyle>
            <a:lvl1pPr>
              <a:defRPr/>
            </a:lvl1pPr>
          </a:lstStyle>
          <a:p>
            <a:pPr>
              <a:defRPr/>
            </a:pPr>
            <a:fld id="{5F280793-8D12-4019-B125-F42119388379}"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9"/>
          <p:cNvSpPr>
            <a:spLocks noGrp="1" noChangeArrowheads="1"/>
          </p:cNvSpPr>
          <p:nvPr>
            <p:ph type="dt" sz="half" idx="10"/>
          </p:nvPr>
        </p:nvSpPr>
        <p:spPr>
          <a:ln/>
        </p:spPr>
        <p:txBody>
          <a:bodyPr/>
          <a:lstStyle>
            <a:lvl1pPr>
              <a:defRPr/>
            </a:lvl1pPr>
          </a:lstStyle>
          <a:p>
            <a:pPr>
              <a:defRPr/>
            </a:pPr>
            <a:fld id="{AD623B09-BDD0-470C-893F-CEF7DDC7E53D}" type="datetime1">
              <a:rPr lang="en-US"/>
              <a:pPr>
                <a:defRPr/>
              </a:pPr>
              <a:t>9/28/2024</a:t>
            </a:fld>
            <a:endParaRPr lang="en-US"/>
          </a:p>
        </p:txBody>
      </p:sp>
      <p:sp>
        <p:nvSpPr>
          <p:cNvPr id="3" name="Rectangle 10"/>
          <p:cNvSpPr>
            <a:spLocks noGrp="1" noChangeArrowheads="1"/>
          </p:cNvSpPr>
          <p:nvPr>
            <p:ph type="ftr" sz="quarter" idx="11"/>
          </p:nvPr>
        </p:nvSpPr>
        <p:spPr>
          <a:ln/>
        </p:spPr>
        <p:txBody>
          <a:bodyPr/>
          <a:lstStyle>
            <a:lvl1pPr>
              <a:defRPr/>
            </a:lvl1pPr>
          </a:lstStyle>
          <a:p>
            <a:pPr>
              <a:defRPr/>
            </a:pPr>
            <a:endParaRPr lang="en-US"/>
          </a:p>
        </p:txBody>
      </p:sp>
      <p:sp>
        <p:nvSpPr>
          <p:cNvPr id="4" name="Rectangle 11"/>
          <p:cNvSpPr>
            <a:spLocks noGrp="1" noChangeArrowheads="1"/>
          </p:cNvSpPr>
          <p:nvPr>
            <p:ph type="sldNum" sz="quarter" idx="12"/>
          </p:nvPr>
        </p:nvSpPr>
        <p:spPr>
          <a:ln/>
        </p:spPr>
        <p:txBody>
          <a:bodyPr/>
          <a:lstStyle>
            <a:lvl1pPr>
              <a:defRPr/>
            </a:lvl1pPr>
          </a:lstStyle>
          <a:p>
            <a:pPr>
              <a:defRPr/>
            </a:pPr>
            <a:fld id="{2FAED19E-A747-449E-97CC-CA0925939ECF}"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9"/>
          <p:cNvSpPr>
            <a:spLocks noGrp="1" noChangeArrowheads="1"/>
          </p:cNvSpPr>
          <p:nvPr>
            <p:ph type="dt" sz="half" idx="10"/>
          </p:nvPr>
        </p:nvSpPr>
        <p:spPr>
          <a:ln/>
        </p:spPr>
        <p:txBody>
          <a:bodyPr/>
          <a:lstStyle>
            <a:lvl1pPr>
              <a:defRPr/>
            </a:lvl1pPr>
          </a:lstStyle>
          <a:p>
            <a:pPr>
              <a:defRPr/>
            </a:pPr>
            <a:fld id="{25374EA2-9C90-4E45-BDF8-EA397182753F}" type="datetime1">
              <a:rPr lang="en-US"/>
              <a:pPr>
                <a:defRPr/>
              </a:pPr>
              <a:t>9/28/2024</a:t>
            </a:fld>
            <a:endParaRPr lang="en-US"/>
          </a:p>
        </p:txBody>
      </p:sp>
      <p:sp>
        <p:nvSpPr>
          <p:cNvPr id="6" name="Rectangle 10"/>
          <p:cNvSpPr>
            <a:spLocks noGrp="1" noChangeArrowheads="1"/>
          </p:cNvSpPr>
          <p:nvPr>
            <p:ph type="ftr" sz="quarter" idx="11"/>
          </p:nvPr>
        </p:nvSpPr>
        <p:spPr>
          <a:ln/>
        </p:spPr>
        <p:txBody>
          <a:bodyPr/>
          <a:lstStyle>
            <a:lvl1pPr>
              <a:defRPr/>
            </a:lvl1pPr>
          </a:lstStyle>
          <a:p>
            <a:pPr>
              <a:defRPr/>
            </a:pPr>
            <a:endParaRPr lang="en-US"/>
          </a:p>
        </p:txBody>
      </p:sp>
      <p:sp>
        <p:nvSpPr>
          <p:cNvPr id="7" name="Rectangle 11"/>
          <p:cNvSpPr>
            <a:spLocks noGrp="1" noChangeArrowheads="1"/>
          </p:cNvSpPr>
          <p:nvPr>
            <p:ph type="sldNum" sz="quarter" idx="12"/>
          </p:nvPr>
        </p:nvSpPr>
        <p:spPr>
          <a:ln/>
        </p:spPr>
        <p:txBody>
          <a:bodyPr/>
          <a:lstStyle>
            <a:lvl1pPr>
              <a:defRPr/>
            </a:lvl1pPr>
          </a:lstStyle>
          <a:p>
            <a:pPr>
              <a:defRPr/>
            </a:pPr>
            <a:fld id="{CE5207C7-27A3-49D6-B9F3-DA48884248D0}"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9"/>
          <p:cNvSpPr>
            <a:spLocks noGrp="1" noChangeArrowheads="1"/>
          </p:cNvSpPr>
          <p:nvPr>
            <p:ph type="dt" sz="half" idx="10"/>
          </p:nvPr>
        </p:nvSpPr>
        <p:spPr>
          <a:ln/>
        </p:spPr>
        <p:txBody>
          <a:bodyPr/>
          <a:lstStyle>
            <a:lvl1pPr>
              <a:defRPr/>
            </a:lvl1pPr>
          </a:lstStyle>
          <a:p>
            <a:pPr>
              <a:defRPr/>
            </a:pPr>
            <a:fld id="{BB05AAEF-0C3A-43E7-873F-455F1475CF5E}" type="datetime1">
              <a:rPr lang="en-US"/>
              <a:pPr>
                <a:defRPr/>
              </a:pPr>
              <a:t>9/28/2024</a:t>
            </a:fld>
            <a:endParaRPr lang="en-US"/>
          </a:p>
        </p:txBody>
      </p:sp>
      <p:sp>
        <p:nvSpPr>
          <p:cNvPr id="6" name="Rectangle 10"/>
          <p:cNvSpPr>
            <a:spLocks noGrp="1" noChangeArrowheads="1"/>
          </p:cNvSpPr>
          <p:nvPr>
            <p:ph type="ftr" sz="quarter" idx="11"/>
          </p:nvPr>
        </p:nvSpPr>
        <p:spPr>
          <a:ln/>
        </p:spPr>
        <p:txBody>
          <a:bodyPr/>
          <a:lstStyle>
            <a:lvl1pPr>
              <a:defRPr/>
            </a:lvl1pPr>
          </a:lstStyle>
          <a:p>
            <a:pPr>
              <a:defRPr/>
            </a:pPr>
            <a:endParaRPr lang="en-US"/>
          </a:p>
        </p:txBody>
      </p:sp>
      <p:sp>
        <p:nvSpPr>
          <p:cNvPr id="7" name="Rectangle 11"/>
          <p:cNvSpPr>
            <a:spLocks noGrp="1" noChangeArrowheads="1"/>
          </p:cNvSpPr>
          <p:nvPr>
            <p:ph type="sldNum" sz="quarter" idx="12"/>
          </p:nvPr>
        </p:nvSpPr>
        <p:spPr>
          <a:ln/>
        </p:spPr>
        <p:txBody>
          <a:bodyPr/>
          <a:lstStyle>
            <a:lvl1pPr>
              <a:defRPr/>
            </a:lvl1pPr>
          </a:lstStyle>
          <a:p>
            <a:pPr>
              <a:defRPr/>
            </a:pPr>
            <a:fld id="{6AB0A75D-F489-4B57-8939-50DBABA12854}"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1026" name="Group 2"/>
          <p:cNvGrpSpPr>
            <a:grpSpLocks/>
          </p:cNvGrpSpPr>
          <p:nvPr/>
        </p:nvGrpSpPr>
        <p:grpSpPr bwMode="auto">
          <a:xfrm>
            <a:off x="1071563" y="304800"/>
            <a:ext cx="7615237" cy="1106488"/>
            <a:chOff x="675" y="192"/>
            <a:chExt cx="4797" cy="697"/>
          </a:xfrm>
        </p:grpSpPr>
        <p:sp>
          <p:nvSpPr>
            <p:cNvPr id="1032" name="Oval 3"/>
            <p:cNvSpPr>
              <a:spLocks noChangeArrowheads="1"/>
            </p:cNvSpPr>
            <p:nvPr/>
          </p:nvSpPr>
          <p:spPr bwMode="hidden">
            <a:xfrm flipH="1">
              <a:off x="3067" y="192"/>
              <a:ext cx="696" cy="696"/>
            </a:xfrm>
            <a:prstGeom prst="ellipse">
              <a:avLst/>
            </a:prstGeom>
            <a:solidFill>
              <a:schemeClr val="accent2"/>
            </a:solidFill>
            <a:ln w="28575">
              <a:noFill/>
              <a:round/>
              <a:headEnd/>
              <a:tailEnd/>
            </a:ln>
          </p:spPr>
          <p:txBody>
            <a:bodyPr wrap="none" anchor="ctr"/>
            <a:lstStyle/>
            <a:p>
              <a:pPr algn="ctr" eaLnBrk="1" hangingPunct="1"/>
              <a:endParaRPr lang="id-ID" sz="2400">
                <a:latin typeface="Times New Roman" pitchFamily="18" charset="0"/>
              </a:endParaRPr>
            </a:p>
          </p:txBody>
        </p:sp>
        <p:sp>
          <p:nvSpPr>
            <p:cNvPr id="1033" name="Oval 4"/>
            <p:cNvSpPr>
              <a:spLocks noChangeArrowheads="1"/>
            </p:cNvSpPr>
            <p:nvPr/>
          </p:nvSpPr>
          <p:spPr bwMode="hidden">
            <a:xfrm flipH="1">
              <a:off x="4777" y="192"/>
              <a:ext cx="695" cy="696"/>
            </a:xfrm>
            <a:prstGeom prst="ellipse">
              <a:avLst/>
            </a:prstGeom>
            <a:solidFill>
              <a:schemeClr val="accent2"/>
            </a:solidFill>
            <a:ln w="28575">
              <a:noFill/>
              <a:round/>
              <a:headEnd/>
              <a:tailEnd/>
            </a:ln>
          </p:spPr>
          <p:txBody>
            <a:bodyPr wrap="none" anchor="ctr"/>
            <a:lstStyle/>
            <a:p>
              <a:pPr algn="ctr" eaLnBrk="1" hangingPunct="1"/>
              <a:endParaRPr lang="id-ID" sz="2400">
                <a:latin typeface="Times New Roman" pitchFamily="18" charset="0"/>
              </a:endParaRPr>
            </a:p>
          </p:txBody>
        </p:sp>
        <p:sp>
          <p:nvSpPr>
            <p:cNvPr id="1034" name="Oval 5"/>
            <p:cNvSpPr>
              <a:spLocks noChangeArrowheads="1"/>
            </p:cNvSpPr>
            <p:nvPr/>
          </p:nvSpPr>
          <p:spPr bwMode="hidden">
            <a:xfrm flipH="1">
              <a:off x="675" y="193"/>
              <a:ext cx="695" cy="696"/>
            </a:xfrm>
            <a:prstGeom prst="ellipse">
              <a:avLst/>
            </a:prstGeom>
            <a:solidFill>
              <a:schemeClr val="accent2"/>
            </a:solidFill>
            <a:ln w="28575">
              <a:noFill/>
              <a:round/>
              <a:headEnd/>
              <a:tailEnd/>
            </a:ln>
          </p:spPr>
          <p:txBody>
            <a:bodyPr wrap="none" anchor="ctr"/>
            <a:lstStyle/>
            <a:p>
              <a:pPr algn="ctr" eaLnBrk="1" hangingPunct="1"/>
              <a:endParaRPr lang="id-ID" sz="2400">
                <a:latin typeface="Times New Roman" pitchFamily="18" charset="0"/>
              </a:endParaRPr>
            </a:p>
          </p:txBody>
        </p:sp>
        <p:sp>
          <p:nvSpPr>
            <p:cNvPr id="1035" name="Oval 6"/>
            <p:cNvSpPr>
              <a:spLocks noChangeArrowheads="1"/>
            </p:cNvSpPr>
            <p:nvPr/>
          </p:nvSpPr>
          <p:spPr bwMode="hidden">
            <a:xfrm flipH="1">
              <a:off x="3984" y="192"/>
              <a:ext cx="695" cy="696"/>
            </a:xfrm>
            <a:prstGeom prst="ellipse">
              <a:avLst/>
            </a:prstGeom>
            <a:noFill/>
            <a:ln w="28575">
              <a:solidFill>
                <a:schemeClr val="accent2"/>
              </a:solidFill>
              <a:round/>
              <a:headEnd/>
              <a:tailEnd/>
            </a:ln>
          </p:spPr>
          <p:txBody>
            <a:bodyPr wrap="none" anchor="ctr"/>
            <a:lstStyle/>
            <a:p>
              <a:pPr algn="ctr" eaLnBrk="1" hangingPunct="1"/>
              <a:endParaRPr lang="id-ID" sz="2400">
                <a:latin typeface="Times New Roman" pitchFamily="18" charset="0"/>
              </a:endParaRPr>
            </a:p>
          </p:txBody>
        </p:sp>
        <p:sp>
          <p:nvSpPr>
            <p:cNvPr id="1036" name="Oval 7"/>
            <p:cNvSpPr>
              <a:spLocks noChangeArrowheads="1"/>
            </p:cNvSpPr>
            <p:nvPr/>
          </p:nvSpPr>
          <p:spPr bwMode="hidden">
            <a:xfrm flipH="1">
              <a:off x="1486" y="192"/>
              <a:ext cx="695" cy="696"/>
            </a:xfrm>
            <a:prstGeom prst="ellipse">
              <a:avLst/>
            </a:prstGeom>
            <a:noFill/>
            <a:ln w="28575">
              <a:solidFill>
                <a:schemeClr val="accent2"/>
              </a:solidFill>
              <a:round/>
              <a:headEnd/>
              <a:tailEnd/>
            </a:ln>
          </p:spPr>
          <p:txBody>
            <a:bodyPr wrap="none" anchor="ctr"/>
            <a:lstStyle/>
            <a:p>
              <a:pPr algn="ctr" eaLnBrk="1" hangingPunct="1"/>
              <a:endParaRPr lang="id-ID" sz="2400">
                <a:latin typeface="Times New Roman" pitchFamily="18" charset="0"/>
              </a:endParaRPr>
            </a:p>
          </p:txBody>
        </p:sp>
      </p:grpSp>
      <p:sp>
        <p:nvSpPr>
          <p:cNvPr id="1027" name="Rectangle 8"/>
          <p:cNvSpPr>
            <a:spLocks noGrp="1" noChangeArrowheads="1"/>
          </p:cNvSpPr>
          <p:nvPr>
            <p:ph type="body" idx="1"/>
          </p:nvPr>
        </p:nvSpPr>
        <p:spPr bwMode="auto">
          <a:xfrm>
            <a:off x="457200" y="1600200"/>
            <a:ext cx="8229600" cy="45307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60425" name="Rectangle 9"/>
          <p:cNvSpPr>
            <a:spLocks noGrp="1" noChangeArrowheads="1"/>
          </p:cNvSpPr>
          <p:nvPr>
            <p:ph type="dt" sz="half" idx="2"/>
          </p:nvPr>
        </p:nvSpPr>
        <p:spPr bwMode="auto">
          <a:xfrm>
            <a:off x="457200" y="6248400"/>
            <a:ext cx="2133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000">
                <a:latin typeface="Arial" charset="0"/>
              </a:defRPr>
            </a:lvl1pPr>
          </a:lstStyle>
          <a:p>
            <a:pPr>
              <a:defRPr/>
            </a:pPr>
            <a:fld id="{B8ED71BE-540A-4620-8945-BF67548B9420}" type="datetime1">
              <a:rPr lang="en-US"/>
              <a:pPr>
                <a:defRPr/>
              </a:pPr>
              <a:t>9/28/2024</a:t>
            </a:fld>
            <a:endParaRPr lang="en-US"/>
          </a:p>
        </p:txBody>
      </p:sp>
      <p:sp>
        <p:nvSpPr>
          <p:cNvPr id="60426" name="Rectangle 10"/>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000">
                <a:latin typeface="Arial" charset="0"/>
              </a:defRPr>
            </a:lvl1pPr>
          </a:lstStyle>
          <a:p>
            <a:pPr>
              <a:defRPr/>
            </a:pPr>
            <a:endParaRPr lang="en-US"/>
          </a:p>
        </p:txBody>
      </p:sp>
      <p:sp>
        <p:nvSpPr>
          <p:cNvPr id="60427" name="Rectangle 11"/>
          <p:cNvSpPr>
            <a:spLocks noGrp="1" noChangeArrowheads="1"/>
          </p:cNvSpPr>
          <p:nvPr>
            <p:ph type="sldNum" sz="quarter" idx="4"/>
          </p:nvPr>
        </p:nvSpPr>
        <p:spPr bwMode="auto">
          <a:xfrm>
            <a:off x="6553200" y="6248400"/>
            <a:ext cx="2133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000">
                <a:latin typeface="Arial" charset="0"/>
              </a:defRPr>
            </a:lvl1pPr>
          </a:lstStyle>
          <a:p>
            <a:pPr>
              <a:defRPr/>
            </a:pPr>
            <a:fld id="{94737764-33DD-494D-84FE-7118A0059C5D}" type="slidenum">
              <a:rPr lang="en-US"/>
              <a:pPr>
                <a:defRPr/>
              </a:pPr>
              <a:t>‹#›</a:t>
            </a:fld>
            <a:endParaRPr lang="en-US"/>
          </a:p>
        </p:txBody>
      </p:sp>
      <p:sp>
        <p:nvSpPr>
          <p:cNvPr id="1031" name="Rectangle 1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Tree>
  </p:cSld>
  <p:clrMap bg1="lt1" tx1="dk1" bg2="lt2" tx2="dk2" accent1="accent1" accent2="accent2" accent3="accent3" accent4="accent4" accent5="accent5" accent6="accent6" hlink="hlink" folHlink="folHlink"/>
  <p:sldLayoutIdLst>
    <p:sldLayoutId id="2147485631" r:id="rId1"/>
    <p:sldLayoutId id="2147485612" r:id="rId2"/>
    <p:sldLayoutId id="2147485613" r:id="rId3"/>
    <p:sldLayoutId id="2147485614" r:id="rId4"/>
    <p:sldLayoutId id="2147485615" r:id="rId5"/>
    <p:sldLayoutId id="2147485616" r:id="rId6"/>
    <p:sldLayoutId id="2147485617" r:id="rId7"/>
    <p:sldLayoutId id="2147485618" r:id="rId8"/>
    <p:sldLayoutId id="2147485619" r:id="rId9"/>
    <p:sldLayoutId id="2147485620" r:id="rId10"/>
    <p:sldLayoutId id="2147485621" r:id="rId11"/>
  </p:sldLayoutIdLst>
  <p:timing>
    <p:tnLst>
      <p:par>
        <p:cTn id="1" dur="indefinite" restart="never" nodeType="tmRoot"/>
      </p:par>
    </p:tnLst>
  </p:timing>
  <p:txStyles>
    <p:titleStyle>
      <a:lvl1pPr algn="l" rtl="0" eaLnBrk="0" fontAlgn="base" hangingPunct="0">
        <a:spcBef>
          <a:spcPct val="0"/>
        </a:spcBef>
        <a:spcAft>
          <a:spcPct val="0"/>
        </a:spcAft>
        <a:defRPr sz="3800">
          <a:solidFill>
            <a:schemeClr val="tx2"/>
          </a:solidFill>
          <a:latin typeface="+mj-lt"/>
          <a:ea typeface="+mj-ea"/>
          <a:cs typeface="+mj-cs"/>
        </a:defRPr>
      </a:lvl1pPr>
      <a:lvl2pPr algn="l" rtl="0" eaLnBrk="0" fontAlgn="base" hangingPunct="0">
        <a:spcBef>
          <a:spcPct val="0"/>
        </a:spcBef>
        <a:spcAft>
          <a:spcPct val="0"/>
        </a:spcAft>
        <a:defRPr sz="3800">
          <a:solidFill>
            <a:schemeClr val="tx2"/>
          </a:solidFill>
          <a:latin typeface="Arial" charset="0"/>
        </a:defRPr>
      </a:lvl2pPr>
      <a:lvl3pPr algn="l" rtl="0" eaLnBrk="0" fontAlgn="base" hangingPunct="0">
        <a:spcBef>
          <a:spcPct val="0"/>
        </a:spcBef>
        <a:spcAft>
          <a:spcPct val="0"/>
        </a:spcAft>
        <a:defRPr sz="3800">
          <a:solidFill>
            <a:schemeClr val="tx2"/>
          </a:solidFill>
          <a:latin typeface="Arial" charset="0"/>
        </a:defRPr>
      </a:lvl3pPr>
      <a:lvl4pPr algn="l" rtl="0" eaLnBrk="0" fontAlgn="base" hangingPunct="0">
        <a:spcBef>
          <a:spcPct val="0"/>
        </a:spcBef>
        <a:spcAft>
          <a:spcPct val="0"/>
        </a:spcAft>
        <a:defRPr sz="3800">
          <a:solidFill>
            <a:schemeClr val="tx2"/>
          </a:solidFill>
          <a:latin typeface="Arial" charset="0"/>
        </a:defRPr>
      </a:lvl4pPr>
      <a:lvl5pPr algn="l" rtl="0" eaLnBrk="0" fontAlgn="base" hangingPunct="0">
        <a:spcBef>
          <a:spcPct val="0"/>
        </a:spcBef>
        <a:spcAft>
          <a:spcPct val="0"/>
        </a:spcAft>
        <a:defRPr sz="3800">
          <a:solidFill>
            <a:schemeClr val="tx2"/>
          </a:solidFill>
          <a:latin typeface="Arial" charset="0"/>
        </a:defRPr>
      </a:lvl5pPr>
      <a:lvl6pPr marL="457200" algn="l" rtl="0" fontAlgn="base">
        <a:spcBef>
          <a:spcPct val="0"/>
        </a:spcBef>
        <a:spcAft>
          <a:spcPct val="0"/>
        </a:spcAft>
        <a:defRPr sz="3800">
          <a:solidFill>
            <a:schemeClr val="tx2"/>
          </a:solidFill>
          <a:latin typeface="Arial" charset="0"/>
        </a:defRPr>
      </a:lvl6pPr>
      <a:lvl7pPr marL="914400" algn="l" rtl="0" fontAlgn="base">
        <a:spcBef>
          <a:spcPct val="0"/>
        </a:spcBef>
        <a:spcAft>
          <a:spcPct val="0"/>
        </a:spcAft>
        <a:defRPr sz="3800">
          <a:solidFill>
            <a:schemeClr val="tx2"/>
          </a:solidFill>
          <a:latin typeface="Arial" charset="0"/>
        </a:defRPr>
      </a:lvl7pPr>
      <a:lvl8pPr marL="1371600" algn="l" rtl="0" fontAlgn="base">
        <a:spcBef>
          <a:spcPct val="0"/>
        </a:spcBef>
        <a:spcAft>
          <a:spcPct val="0"/>
        </a:spcAft>
        <a:defRPr sz="3800">
          <a:solidFill>
            <a:schemeClr val="tx2"/>
          </a:solidFill>
          <a:latin typeface="Arial" charset="0"/>
        </a:defRPr>
      </a:lvl8pPr>
      <a:lvl9pPr marL="1828800" algn="l" rtl="0" fontAlgn="base">
        <a:spcBef>
          <a:spcPct val="0"/>
        </a:spcBef>
        <a:spcAft>
          <a:spcPct val="0"/>
        </a:spcAft>
        <a:defRPr sz="3800">
          <a:solidFill>
            <a:schemeClr val="tx2"/>
          </a:solidFill>
          <a:latin typeface="Arial" charset="0"/>
        </a:defRPr>
      </a:lvl9pPr>
    </p:titleStyle>
    <p:bodyStyle>
      <a:lvl1pPr marL="342900" indent="-342900" algn="l" rtl="0" eaLnBrk="0" fontAlgn="base" hangingPunct="0">
        <a:spcBef>
          <a:spcPct val="20000"/>
        </a:spcBef>
        <a:spcAft>
          <a:spcPct val="0"/>
        </a:spcAft>
        <a:buClr>
          <a:schemeClr val="accent1"/>
        </a:buClr>
        <a:buFont typeface="Wingdings" pitchFamily="2" charset="2"/>
        <a:buChar char="l"/>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accent1"/>
        </a:buClr>
        <a:buFont typeface="Wingdings" pitchFamily="2" charset="2"/>
        <a:buChar char="¡"/>
        <a:defRPr sz="2700">
          <a:solidFill>
            <a:schemeClr val="tx1"/>
          </a:solidFill>
          <a:latin typeface="+mn-lt"/>
        </a:defRPr>
      </a:lvl2pPr>
      <a:lvl3pPr marL="1143000" indent="-228600" algn="l" rtl="0" eaLnBrk="0" fontAlgn="base" hangingPunct="0">
        <a:spcBef>
          <a:spcPct val="20000"/>
        </a:spcBef>
        <a:spcAft>
          <a:spcPct val="0"/>
        </a:spcAft>
        <a:buClr>
          <a:schemeClr val="accent1"/>
        </a:buClr>
        <a:buFont typeface="Wingdings" pitchFamily="2" charset="2"/>
        <a:buChar char="l"/>
        <a:defRPr sz="2300">
          <a:solidFill>
            <a:schemeClr val="tx1"/>
          </a:solidFill>
          <a:latin typeface="+mn-lt"/>
        </a:defRPr>
      </a:lvl3pPr>
      <a:lvl4pPr marL="1600200" indent="-228600" algn="l" rtl="0" eaLnBrk="0" fontAlgn="base" hangingPunct="0">
        <a:spcBef>
          <a:spcPct val="20000"/>
        </a:spcBef>
        <a:spcAft>
          <a:spcPct val="0"/>
        </a:spcAft>
        <a:buClr>
          <a:schemeClr val="accent1"/>
        </a:buClr>
        <a:buChar char="•"/>
        <a:defRPr sz="2000">
          <a:solidFill>
            <a:schemeClr val="tx1"/>
          </a:solidFill>
          <a:latin typeface="+mn-lt"/>
        </a:defRPr>
      </a:lvl4pPr>
      <a:lvl5pPr marL="2057400" indent="-228600" algn="l" rtl="0" eaLnBrk="0" fontAlgn="base" hangingPunct="0">
        <a:spcBef>
          <a:spcPct val="20000"/>
        </a:spcBef>
        <a:spcAft>
          <a:spcPct val="0"/>
        </a:spcAft>
        <a:buClr>
          <a:schemeClr val="accent1"/>
        </a:buClr>
        <a:buFont typeface="Wingdings" pitchFamily="2" charset="2"/>
        <a:buChar char=""/>
        <a:defRPr sz="2000">
          <a:solidFill>
            <a:schemeClr val="tx1"/>
          </a:solidFill>
          <a:latin typeface="+mn-lt"/>
        </a:defRPr>
      </a:lvl5pPr>
      <a:lvl6pPr marL="2514600" indent="-228600" algn="l" rtl="0" fontAlgn="base">
        <a:spcBef>
          <a:spcPct val="20000"/>
        </a:spcBef>
        <a:spcAft>
          <a:spcPct val="0"/>
        </a:spcAft>
        <a:buClr>
          <a:schemeClr val="accent1"/>
        </a:buClr>
        <a:buFont typeface="Wingdings" pitchFamily="2" charset="2"/>
        <a:buChar char=""/>
        <a:defRPr sz="2000">
          <a:solidFill>
            <a:schemeClr val="tx1"/>
          </a:solidFill>
          <a:latin typeface="+mn-lt"/>
        </a:defRPr>
      </a:lvl6pPr>
      <a:lvl7pPr marL="2971800" indent="-228600" algn="l" rtl="0" fontAlgn="base">
        <a:spcBef>
          <a:spcPct val="20000"/>
        </a:spcBef>
        <a:spcAft>
          <a:spcPct val="0"/>
        </a:spcAft>
        <a:buClr>
          <a:schemeClr val="accent1"/>
        </a:buClr>
        <a:buFont typeface="Wingdings" pitchFamily="2" charset="2"/>
        <a:buChar char=""/>
        <a:defRPr sz="2000">
          <a:solidFill>
            <a:schemeClr val="tx1"/>
          </a:solidFill>
          <a:latin typeface="+mn-lt"/>
        </a:defRPr>
      </a:lvl7pPr>
      <a:lvl8pPr marL="3429000" indent="-228600" algn="l" rtl="0" fontAlgn="base">
        <a:spcBef>
          <a:spcPct val="20000"/>
        </a:spcBef>
        <a:spcAft>
          <a:spcPct val="0"/>
        </a:spcAft>
        <a:buClr>
          <a:schemeClr val="accent1"/>
        </a:buClr>
        <a:buFont typeface="Wingdings" pitchFamily="2" charset="2"/>
        <a:buChar char=""/>
        <a:defRPr sz="2000">
          <a:solidFill>
            <a:schemeClr val="tx1"/>
          </a:solidFill>
          <a:latin typeface="+mn-lt"/>
        </a:defRPr>
      </a:lvl8pPr>
      <a:lvl9pPr marL="3886200" indent="-228600" algn="l" rtl="0" fontAlgn="base">
        <a:spcBef>
          <a:spcPct val="20000"/>
        </a:spcBef>
        <a:spcAft>
          <a:spcPct val="0"/>
        </a:spcAft>
        <a:buClr>
          <a:schemeClr val="accent1"/>
        </a:buClr>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457200" y="274638"/>
            <a:ext cx="8229600" cy="412750"/>
          </a:xfrm>
        </p:spPr>
        <p:txBody>
          <a:bodyPr>
            <a:normAutofit fontScale="90000"/>
          </a:bodyPr>
          <a:lstStyle/>
          <a:p>
            <a:pPr eaLnBrk="1" hangingPunct="1">
              <a:defRPr/>
            </a:pPr>
            <a:r>
              <a:rPr lang="en-US" sz="1500" b="1" smtClean="0"/>
              <a:t/>
            </a:r>
            <a:br>
              <a:rPr lang="en-US" sz="1500" b="1" smtClean="0"/>
            </a:br>
            <a:r>
              <a:rPr lang="en-US" sz="1900" b="1" smtClean="0"/>
              <a:t>APA YANG DIMAKSUDKAN DENGAN PRODUKTIFITAS ? </a:t>
            </a:r>
            <a:r>
              <a:rPr lang="en-US" sz="1900" smtClean="0"/>
              <a:t/>
            </a:r>
            <a:br>
              <a:rPr lang="en-US" sz="1900" smtClean="0"/>
            </a:br>
            <a:endParaRPr lang="en-US" sz="1900" smtClean="0"/>
          </a:p>
        </p:txBody>
      </p:sp>
      <p:sp>
        <p:nvSpPr>
          <p:cNvPr id="61443" name="Content Placeholder 2"/>
          <p:cNvSpPr>
            <a:spLocks noGrp="1"/>
          </p:cNvSpPr>
          <p:nvPr>
            <p:ph idx="4294967295"/>
          </p:nvPr>
        </p:nvSpPr>
        <p:spPr>
          <a:xfrm>
            <a:off x="457200" y="838200"/>
            <a:ext cx="8229600" cy="5287963"/>
          </a:xfrm>
        </p:spPr>
        <p:txBody>
          <a:bodyPr/>
          <a:lstStyle/>
          <a:p>
            <a:pPr algn="just" eaLnBrk="1" hangingPunct="1">
              <a:lnSpc>
                <a:spcPct val="90000"/>
              </a:lnSpc>
            </a:pPr>
            <a:r>
              <a:rPr lang="en-US" sz="1800" smtClean="0">
                <a:solidFill>
                  <a:srgbClr val="FF0000"/>
                </a:solidFill>
              </a:rPr>
              <a:t>Produktifitas</a:t>
            </a:r>
            <a:r>
              <a:rPr lang="en-US" sz="1800" smtClean="0"/>
              <a:t> dapat diartikan sebagai </a:t>
            </a:r>
          </a:p>
          <a:p>
            <a:pPr algn="just" eaLnBrk="1" hangingPunct="1">
              <a:lnSpc>
                <a:spcPct val="90000"/>
              </a:lnSpc>
              <a:buFont typeface="Wingdings" pitchFamily="2" charset="2"/>
              <a:buNone/>
            </a:pPr>
            <a:r>
              <a:rPr lang="en-US" sz="1800" smtClean="0"/>
              <a:t>	perbandingan antara output (barang dan jasa yang dihasilkan) dengan input (sumber daya yang digunakan untuk menghasilkan output).</a:t>
            </a:r>
          </a:p>
          <a:p>
            <a:pPr eaLnBrk="1" hangingPunct="1">
              <a:lnSpc>
                <a:spcPct val="90000"/>
              </a:lnSpc>
              <a:buFont typeface="Wingdings" pitchFamily="2" charset="2"/>
              <a:buNone/>
            </a:pPr>
            <a:r>
              <a:rPr lang="en-US" sz="1800" smtClean="0"/>
              <a:t>			 Out put</a:t>
            </a:r>
          </a:p>
          <a:p>
            <a:pPr eaLnBrk="1" hangingPunct="1">
              <a:lnSpc>
                <a:spcPct val="90000"/>
              </a:lnSpc>
            </a:pPr>
            <a:r>
              <a:rPr lang="en-US" sz="1800" smtClean="0"/>
              <a:t>Produktifitas = -----------</a:t>
            </a:r>
          </a:p>
          <a:p>
            <a:pPr algn="just" eaLnBrk="1" hangingPunct="1">
              <a:lnSpc>
                <a:spcPct val="90000"/>
              </a:lnSpc>
              <a:buFont typeface="Wingdings" pitchFamily="2" charset="2"/>
              <a:buNone/>
            </a:pPr>
            <a:r>
              <a:rPr lang="en-US" sz="1800" smtClean="0"/>
              <a:t>			   input</a:t>
            </a:r>
          </a:p>
          <a:p>
            <a:pPr algn="just" eaLnBrk="1" hangingPunct="1">
              <a:lnSpc>
                <a:spcPct val="90000"/>
              </a:lnSpc>
            </a:pPr>
            <a:r>
              <a:rPr lang="en-US" sz="1800" smtClean="0"/>
              <a:t>Bila input yang digunakan untuk menghitung produktifitas : </a:t>
            </a:r>
          </a:p>
          <a:p>
            <a:pPr algn="just" eaLnBrk="1" hangingPunct="1">
              <a:lnSpc>
                <a:spcPct val="90000"/>
              </a:lnSpc>
            </a:pPr>
            <a:r>
              <a:rPr lang="en-US" sz="1800" smtClean="0"/>
              <a:t>salah satu sumber daya saja, disebut </a:t>
            </a:r>
            <a:r>
              <a:rPr lang="en-US" sz="1800" b="1" i="1" smtClean="0"/>
              <a:t>single factor productivity</a:t>
            </a:r>
            <a:r>
              <a:rPr lang="en-US" sz="1800" smtClean="0"/>
              <a:t>, </a:t>
            </a:r>
          </a:p>
          <a:p>
            <a:pPr algn="just" eaLnBrk="1" hangingPunct="1">
              <a:lnSpc>
                <a:spcPct val="90000"/>
              </a:lnSpc>
            </a:pPr>
            <a:r>
              <a:rPr lang="en-US" sz="1800" smtClean="0"/>
              <a:t>semua sumber daya yang digunakan, disebut </a:t>
            </a:r>
            <a:r>
              <a:rPr lang="en-US" sz="1800" b="1" i="1" smtClean="0"/>
              <a:t>multiple factor productivity.</a:t>
            </a:r>
          </a:p>
          <a:p>
            <a:pPr eaLnBrk="1" hangingPunct="1">
              <a:lnSpc>
                <a:spcPct val="90000"/>
              </a:lnSpc>
              <a:buFont typeface="Wingdings" pitchFamily="2" charset="2"/>
              <a:buNone/>
            </a:pPr>
            <a:endParaRPr lang="en-US" sz="1800" b="1" i="1" smtClean="0"/>
          </a:p>
          <a:p>
            <a:pPr eaLnBrk="1" hangingPunct="1">
              <a:lnSpc>
                <a:spcPct val="90000"/>
              </a:lnSpc>
              <a:buFont typeface="Wingdings" pitchFamily="2" charset="2"/>
              <a:buNone/>
            </a:pPr>
            <a:r>
              <a:rPr lang="en-US" sz="1800" b="1" i="1" smtClean="0"/>
              <a:t>                                                       Out put</a:t>
            </a:r>
          </a:p>
          <a:p>
            <a:pPr eaLnBrk="1" hangingPunct="1">
              <a:lnSpc>
                <a:spcPct val="90000"/>
              </a:lnSpc>
            </a:pPr>
            <a:r>
              <a:rPr lang="en-US" sz="1800" b="1" i="1" smtClean="0"/>
              <a:t>Single factor productivity</a:t>
            </a:r>
            <a:r>
              <a:rPr lang="en-US" sz="1800" i="1" smtClean="0"/>
              <a:t> </a:t>
            </a:r>
            <a:r>
              <a:rPr lang="en-US" sz="1800" b="1" i="1" smtClean="0"/>
              <a:t>=  -------------</a:t>
            </a:r>
            <a:endParaRPr lang="en-US" sz="1800" b="1" smtClean="0"/>
          </a:p>
          <a:p>
            <a:pPr eaLnBrk="1" hangingPunct="1">
              <a:lnSpc>
                <a:spcPct val="90000"/>
              </a:lnSpc>
              <a:buFont typeface="Wingdings" pitchFamily="2" charset="2"/>
              <a:buNone/>
            </a:pPr>
            <a:r>
              <a:rPr lang="en-US" sz="1800" i="1" smtClean="0"/>
              <a:t>                                                         </a:t>
            </a:r>
            <a:r>
              <a:rPr lang="en-US" sz="1800" b="1" i="1" smtClean="0"/>
              <a:t>input</a:t>
            </a:r>
          </a:p>
          <a:p>
            <a:pPr eaLnBrk="1" hangingPunct="1">
              <a:lnSpc>
                <a:spcPct val="90000"/>
              </a:lnSpc>
              <a:buFont typeface="Wingdings" pitchFamily="2" charset="2"/>
              <a:buNone/>
            </a:pPr>
            <a:r>
              <a:rPr lang="en-US" sz="1800" i="1" smtClean="0"/>
              <a:t>                                                                               </a:t>
            </a:r>
            <a:r>
              <a:rPr lang="en-US" sz="1800" b="1" i="1" smtClean="0"/>
              <a:t>Out put</a:t>
            </a:r>
            <a:endParaRPr lang="en-US" sz="1800" b="1" smtClean="0"/>
          </a:p>
          <a:p>
            <a:pPr eaLnBrk="1" hangingPunct="1">
              <a:lnSpc>
                <a:spcPct val="90000"/>
              </a:lnSpc>
            </a:pPr>
            <a:r>
              <a:rPr lang="en-US" sz="1800" b="1" i="1" smtClean="0"/>
              <a:t>Multiple factor productivity</a:t>
            </a:r>
            <a:r>
              <a:rPr lang="en-US" sz="1800" i="1" smtClean="0"/>
              <a:t> </a:t>
            </a:r>
            <a:r>
              <a:rPr lang="en-US" sz="1800" b="1" i="1" smtClean="0"/>
              <a:t>=</a:t>
            </a:r>
            <a:r>
              <a:rPr lang="en-US" sz="1800" b="1" smtClean="0"/>
              <a:t>  --------------------------------------------------------</a:t>
            </a:r>
          </a:p>
          <a:p>
            <a:pPr eaLnBrk="1" hangingPunct="1">
              <a:lnSpc>
                <a:spcPct val="90000"/>
              </a:lnSpc>
              <a:buFont typeface="Wingdings" pitchFamily="2" charset="2"/>
              <a:buNone/>
            </a:pPr>
            <a:r>
              <a:rPr lang="en-US" sz="1800" smtClean="0"/>
              <a:t>                                                         </a:t>
            </a:r>
            <a:r>
              <a:rPr lang="en-US" sz="1800" b="1" smtClean="0"/>
              <a:t>Labor + Material Cost + Overhead Cost</a:t>
            </a:r>
          </a:p>
          <a:p>
            <a:pPr eaLnBrk="1" hangingPunct="1">
              <a:lnSpc>
                <a:spcPct val="90000"/>
              </a:lnSpc>
              <a:buFont typeface="Wingdings" pitchFamily="2" charset="2"/>
              <a:buNone/>
            </a:pPr>
            <a:r>
              <a:rPr lang="en-US" sz="2000" i="1" smtClean="0"/>
              <a:t>                                               </a:t>
            </a:r>
            <a:endParaRPr lang="en-US" sz="2200" smtClean="0"/>
          </a:p>
        </p:txBody>
      </p:sp>
      <p:sp>
        <p:nvSpPr>
          <p:cNvPr id="4" name="Slide Number Placeholder 3"/>
          <p:cNvSpPr>
            <a:spLocks noGrp="1"/>
          </p:cNvSpPr>
          <p:nvPr>
            <p:ph type="sldNum" sz="quarter" idx="12"/>
          </p:nvPr>
        </p:nvSpPr>
        <p:spPr>
          <a:xfrm>
            <a:off x="6553200" y="6356350"/>
            <a:ext cx="2133600" cy="365125"/>
          </a:xfrm>
        </p:spPr>
        <p:txBody>
          <a:bodyPr rtlCol="0" anchor="ctr"/>
          <a:lstStyle/>
          <a:p>
            <a:pPr fontAlgn="auto">
              <a:spcBef>
                <a:spcPts val="0"/>
              </a:spcBef>
              <a:spcAft>
                <a:spcPts val="0"/>
              </a:spcAft>
              <a:defRPr/>
            </a:pPr>
            <a:fld id="{CA1AB4F0-BB57-4C65-9CC9-EB2245F856C5}" type="slidenum">
              <a:rPr lang="en-US" sz="1200">
                <a:solidFill>
                  <a:schemeClr val="tx1">
                    <a:tint val="75000"/>
                  </a:schemeClr>
                </a:solidFill>
                <a:latin typeface="+mn-lt"/>
              </a:rPr>
              <a:pPr fontAlgn="auto">
                <a:spcBef>
                  <a:spcPts val="0"/>
                </a:spcBef>
                <a:spcAft>
                  <a:spcPts val="0"/>
                </a:spcAft>
                <a:defRPr/>
              </a:pPr>
              <a:t>1</a:t>
            </a:fld>
            <a:endParaRPr lang="en-US" sz="1200">
              <a:solidFill>
                <a:schemeClr val="tx1">
                  <a:tint val="75000"/>
                </a:schemeClr>
              </a:solidFill>
              <a:latin typeface="+mn-lt"/>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Title 1"/>
          <p:cNvSpPr>
            <a:spLocks noGrp="1"/>
          </p:cNvSpPr>
          <p:nvPr>
            <p:ph type="title" idx="4294967295"/>
          </p:nvPr>
        </p:nvSpPr>
        <p:spPr>
          <a:xfrm>
            <a:off x="457200" y="274638"/>
            <a:ext cx="8229600" cy="563562"/>
          </a:xfrm>
        </p:spPr>
        <p:txBody>
          <a:bodyPr/>
          <a:lstStyle/>
          <a:p>
            <a:pPr eaLnBrk="1" hangingPunct="1"/>
            <a:r>
              <a:rPr lang="fi-FI" sz="1900" smtClean="0"/>
              <a:t>Contoh perhitungan produktifitas</a:t>
            </a:r>
            <a:endParaRPr lang="en-US" sz="1900" smtClean="0"/>
          </a:p>
        </p:txBody>
      </p:sp>
      <p:sp>
        <p:nvSpPr>
          <p:cNvPr id="62467" name="Content Placeholder 2"/>
          <p:cNvSpPr>
            <a:spLocks noGrp="1"/>
          </p:cNvSpPr>
          <p:nvPr>
            <p:ph idx="4294967295"/>
          </p:nvPr>
        </p:nvSpPr>
        <p:spPr>
          <a:xfrm>
            <a:off x="457200" y="990600"/>
            <a:ext cx="8229600" cy="5135563"/>
          </a:xfrm>
        </p:spPr>
        <p:txBody>
          <a:bodyPr/>
          <a:lstStyle/>
          <a:p>
            <a:pPr eaLnBrk="1" hangingPunct="1">
              <a:lnSpc>
                <a:spcPct val="80000"/>
              </a:lnSpc>
            </a:pPr>
            <a:r>
              <a:rPr lang="it-IT" sz="1800" smtClean="0"/>
              <a:t>Diketahui data-data sebagai berikut : </a:t>
            </a:r>
            <a:endParaRPr lang="en-US" sz="1800" smtClean="0"/>
          </a:p>
          <a:p>
            <a:pPr eaLnBrk="1" hangingPunct="1">
              <a:lnSpc>
                <a:spcPct val="80000"/>
              </a:lnSpc>
              <a:buFont typeface="Wingdings" pitchFamily="2" charset="2"/>
              <a:buNone/>
            </a:pPr>
            <a:r>
              <a:rPr lang="fi-FI" sz="1800" smtClean="0"/>
              <a:t>     Output yang dihasilkan = 600 unit/minggu </a:t>
            </a:r>
            <a:endParaRPr lang="en-US" sz="1800" smtClean="0"/>
          </a:p>
          <a:p>
            <a:pPr eaLnBrk="1" hangingPunct="1">
              <a:lnSpc>
                <a:spcPct val="80000"/>
              </a:lnSpc>
              <a:buFont typeface="Wingdings" pitchFamily="2" charset="2"/>
              <a:buNone/>
            </a:pPr>
            <a:r>
              <a:rPr lang="fi-FI" sz="1800" smtClean="0"/>
              <a:t>     Jumlah Pekerja 3 orang masing-masing bekerja selama 8 jam kerja perhari dan 5 hari per minggu. </a:t>
            </a:r>
            <a:endParaRPr lang="en-US" sz="1800" smtClean="0"/>
          </a:p>
          <a:p>
            <a:pPr eaLnBrk="1" hangingPunct="1">
              <a:lnSpc>
                <a:spcPct val="80000"/>
              </a:lnSpc>
              <a:buFont typeface="Wingdings" pitchFamily="2" charset="2"/>
              <a:buNone/>
            </a:pPr>
            <a:r>
              <a:rPr lang="en-US" sz="1800" smtClean="0"/>
              <a:t>                                                               600</a:t>
            </a:r>
          </a:p>
          <a:p>
            <a:pPr eaLnBrk="1" hangingPunct="1">
              <a:lnSpc>
                <a:spcPct val="80000"/>
              </a:lnSpc>
            </a:pPr>
            <a:r>
              <a:rPr lang="en-US" sz="1800" smtClean="0"/>
              <a:t>Maka Produktifitas tenaga kerja = -------------  = 5 unit/jam </a:t>
            </a:r>
          </a:p>
          <a:p>
            <a:pPr eaLnBrk="1" hangingPunct="1">
              <a:lnSpc>
                <a:spcPct val="80000"/>
              </a:lnSpc>
              <a:buFont typeface="Wingdings" pitchFamily="2" charset="2"/>
              <a:buNone/>
            </a:pPr>
            <a:r>
              <a:rPr lang="en-US" sz="1800" smtClean="0"/>
              <a:t>                                                             3 x 8 x 5</a:t>
            </a:r>
          </a:p>
          <a:p>
            <a:pPr eaLnBrk="1" hangingPunct="1">
              <a:lnSpc>
                <a:spcPct val="80000"/>
              </a:lnSpc>
            </a:pPr>
            <a:endParaRPr lang="en-US" sz="1800" smtClean="0"/>
          </a:p>
          <a:p>
            <a:pPr eaLnBrk="1" hangingPunct="1">
              <a:lnSpc>
                <a:spcPct val="80000"/>
              </a:lnSpc>
            </a:pPr>
            <a:r>
              <a:rPr lang="en-US" sz="1800" smtClean="0"/>
              <a:t>Jika upah pekerja sebesar Rp 5.000,- /jam </a:t>
            </a:r>
          </a:p>
          <a:p>
            <a:pPr eaLnBrk="1" hangingPunct="1">
              <a:lnSpc>
                <a:spcPct val="80000"/>
              </a:lnSpc>
            </a:pPr>
            <a:r>
              <a:rPr lang="en-US" sz="1800" smtClean="0"/>
              <a:t>Material yang diperlukan seharga Rp 500.000,- </a:t>
            </a:r>
          </a:p>
          <a:p>
            <a:pPr eaLnBrk="1" hangingPunct="1">
              <a:lnSpc>
                <a:spcPct val="80000"/>
              </a:lnSpc>
            </a:pPr>
            <a:r>
              <a:rPr lang="en-US" sz="1800" smtClean="0"/>
              <a:t>Biaya overhead sebesar Rp 900.000,- </a:t>
            </a:r>
          </a:p>
          <a:p>
            <a:pPr eaLnBrk="1" hangingPunct="1">
              <a:lnSpc>
                <a:spcPct val="80000"/>
              </a:lnSpc>
            </a:pPr>
            <a:r>
              <a:rPr lang="en-US" sz="1800" smtClean="0"/>
              <a:t>Output tersebut dapat dijual dengan harga Rp 10.000,-/unit </a:t>
            </a:r>
          </a:p>
          <a:p>
            <a:pPr eaLnBrk="1" hangingPunct="1">
              <a:lnSpc>
                <a:spcPct val="80000"/>
              </a:lnSpc>
              <a:buFont typeface="Wingdings" pitchFamily="2" charset="2"/>
              <a:buNone/>
            </a:pPr>
            <a:endParaRPr lang="en-US" sz="1800" smtClean="0"/>
          </a:p>
          <a:p>
            <a:pPr eaLnBrk="1" hangingPunct="1">
              <a:lnSpc>
                <a:spcPct val="80000"/>
              </a:lnSpc>
              <a:buFont typeface="Wingdings" pitchFamily="2" charset="2"/>
              <a:buNone/>
            </a:pPr>
            <a:r>
              <a:rPr lang="en-US" sz="1800" smtClean="0"/>
              <a:t>                                                                  600 x Rp 10.000            </a:t>
            </a:r>
          </a:p>
          <a:p>
            <a:pPr eaLnBrk="1" hangingPunct="1">
              <a:lnSpc>
                <a:spcPct val="80000"/>
              </a:lnSpc>
            </a:pPr>
            <a:r>
              <a:rPr lang="en-US" sz="1800" smtClean="0"/>
              <a:t>Multifaktor produktifitas =  ---------------------------------------------------------  =  3</a:t>
            </a:r>
          </a:p>
          <a:p>
            <a:pPr eaLnBrk="1" hangingPunct="1">
              <a:lnSpc>
                <a:spcPct val="80000"/>
              </a:lnSpc>
              <a:buFont typeface="Wingdings" pitchFamily="2" charset="2"/>
              <a:buNone/>
            </a:pPr>
            <a:r>
              <a:rPr lang="en-US" sz="1800" smtClean="0"/>
              <a:t>                                             (3 x 8 x 5 x Rp 5000)+Rp500.000 + Rp 900.000</a:t>
            </a:r>
          </a:p>
        </p:txBody>
      </p:sp>
      <p:sp>
        <p:nvSpPr>
          <p:cNvPr id="4" name="Slide Number Placeholder 3"/>
          <p:cNvSpPr>
            <a:spLocks noGrp="1"/>
          </p:cNvSpPr>
          <p:nvPr>
            <p:ph type="sldNum" sz="quarter" idx="12"/>
          </p:nvPr>
        </p:nvSpPr>
        <p:spPr>
          <a:xfrm>
            <a:off x="6553200" y="6356350"/>
            <a:ext cx="2133600" cy="365125"/>
          </a:xfrm>
        </p:spPr>
        <p:txBody>
          <a:bodyPr rtlCol="0" anchor="ctr"/>
          <a:lstStyle/>
          <a:p>
            <a:pPr fontAlgn="auto">
              <a:spcBef>
                <a:spcPts val="0"/>
              </a:spcBef>
              <a:spcAft>
                <a:spcPts val="0"/>
              </a:spcAft>
              <a:defRPr/>
            </a:pPr>
            <a:fld id="{26056E15-094C-47DC-9A55-1D41F238133D}" type="slidenum">
              <a:rPr lang="en-US" sz="1200">
                <a:solidFill>
                  <a:schemeClr val="tx1">
                    <a:tint val="75000"/>
                  </a:schemeClr>
                </a:solidFill>
                <a:latin typeface="+mn-lt"/>
              </a:rPr>
              <a:pPr fontAlgn="auto">
                <a:spcBef>
                  <a:spcPts val="0"/>
                </a:spcBef>
                <a:spcAft>
                  <a:spcPts val="0"/>
                </a:spcAft>
                <a:defRPr/>
              </a:pPr>
              <a:t>2</a:t>
            </a:fld>
            <a:endParaRPr lang="en-US" sz="1200">
              <a:solidFill>
                <a:schemeClr val="tx1">
                  <a:tint val="75000"/>
                </a:schemeClr>
              </a:solidFill>
              <a:latin typeface="+mn-lt"/>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Content Placeholder 2"/>
          <p:cNvSpPr>
            <a:spLocks noGrp="1"/>
          </p:cNvSpPr>
          <p:nvPr>
            <p:ph idx="4294967295"/>
          </p:nvPr>
        </p:nvSpPr>
        <p:spPr>
          <a:xfrm>
            <a:off x="457200" y="1066800"/>
            <a:ext cx="8229600" cy="5059363"/>
          </a:xfrm>
        </p:spPr>
        <p:txBody>
          <a:bodyPr/>
          <a:lstStyle/>
          <a:p>
            <a:pPr eaLnBrk="1" hangingPunct="1">
              <a:lnSpc>
                <a:spcPct val="80000"/>
              </a:lnSpc>
            </a:pPr>
            <a:endParaRPr lang="en-US" sz="2200" smtClean="0"/>
          </a:p>
          <a:p>
            <a:pPr algn="just" eaLnBrk="1" hangingPunct="1">
              <a:lnSpc>
                <a:spcPct val="80000"/>
              </a:lnSpc>
            </a:pPr>
            <a:r>
              <a:rPr lang="en-US" sz="2000" smtClean="0"/>
              <a:t>Jika output yang dihasilkan meningkat sebesar 50 % dengan kenaikan semua biaya dan harga masing-masing sebesar 25 % , maka Kondisi yang baru menjadi: </a:t>
            </a:r>
          </a:p>
          <a:p>
            <a:pPr eaLnBrk="1" hangingPunct="1">
              <a:lnSpc>
                <a:spcPct val="80000"/>
              </a:lnSpc>
              <a:buFont typeface="Wingdings" pitchFamily="2" charset="2"/>
              <a:buNone/>
            </a:pPr>
            <a:endParaRPr lang="en-US" sz="2000" smtClean="0"/>
          </a:p>
          <a:p>
            <a:pPr eaLnBrk="1" hangingPunct="1">
              <a:lnSpc>
                <a:spcPct val="80000"/>
              </a:lnSpc>
              <a:buFont typeface="Wingdings" pitchFamily="2" charset="2"/>
              <a:buNone/>
            </a:pPr>
            <a:r>
              <a:rPr lang="en-US" sz="2000" smtClean="0"/>
              <a:t>                                                  600 x 1,5</a:t>
            </a:r>
          </a:p>
          <a:p>
            <a:pPr eaLnBrk="1" hangingPunct="1">
              <a:lnSpc>
                <a:spcPct val="80000"/>
              </a:lnSpc>
            </a:pPr>
            <a:r>
              <a:rPr lang="en-US" sz="2000" smtClean="0"/>
              <a:t>Produktifitas tenaga kerja = ------------- = 7,5 unit/jam </a:t>
            </a:r>
          </a:p>
          <a:p>
            <a:pPr eaLnBrk="1" hangingPunct="1">
              <a:lnSpc>
                <a:spcPct val="80000"/>
              </a:lnSpc>
              <a:buFont typeface="Wingdings" pitchFamily="2" charset="2"/>
              <a:buNone/>
            </a:pPr>
            <a:r>
              <a:rPr lang="en-US" sz="2000" smtClean="0"/>
              <a:t>                                                  (3 x 8 x 5)          berarti ada peningkatan       </a:t>
            </a:r>
          </a:p>
          <a:p>
            <a:pPr eaLnBrk="1" hangingPunct="1">
              <a:lnSpc>
                <a:spcPct val="80000"/>
              </a:lnSpc>
            </a:pPr>
            <a:endParaRPr lang="en-US" sz="2000" smtClean="0"/>
          </a:p>
          <a:p>
            <a:pPr eaLnBrk="1" hangingPunct="1">
              <a:lnSpc>
                <a:spcPct val="80000"/>
              </a:lnSpc>
            </a:pPr>
            <a:r>
              <a:rPr lang="en-US" sz="2000" smtClean="0"/>
              <a:t>Produktifitas tenaga kerja sebesar 50 % dari sebelumnya. </a:t>
            </a:r>
          </a:p>
          <a:p>
            <a:pPr eaLnBrk="1" hangingPunct="1">
              <a:lnSpc>
                <a:spcPct val="80000"/>
              </a:lnSpc>
              <a:buFont typeface="Wingdings" pitchFamily="2" charset="2"/>
              <a:buNone/>
            </a:pPr>
            <a:r>
              <a:rPr lang="nb-NO" sz="2000" smtClean="0"/>
              <a:t>                                                600 x 1,5 x 1,25 x Rp 10.000</a:t>
            </a:r>
            <a:endParaRPr lang="en-US" sz="2000" smtClean="0"/>
          </a:p>
          <a:p>
            <a:pPr eaLnBrk="1" hangingPunct="1">
              <a:lnSpc>
                <a:spcPct val="80000"/>
              </a:lnSpc>
            </a:pPr>
            <a:r>
              <a:rPr lang="nb-NO" sz="2000" smtClean="0"/>
              <a:t>Multifaktor produktifitas = -----------------------------------</a:t>
            </a:r>
            <a:r>
              <a:rPr lang="en-US" sz="2000" smtClean="0"/>
              <a:t>------------  </a:t>
            </a:r>
            <a:r>
              <a:rPr lang="nb-NO" sz="2000" smtClean="0"/>
              <a:t>= 4,5 </a:t>
            </a:r>
            <a:endParaRPr lang="en-US" sz="2000" smtClean="0"/>
          </a:p>
          <a:p>
            <a:pPr eaLnBrk="1" hangingPunct="1">
              <a:lnSpc>
                <a:spcPct val="80000"/>
              </a:lnSpc>
              <a:buFont typeface="Wingdings" pitchFamily="2" charset="2"/>
              <a:buNone/>
            </a:pPr>
            <a:r>
              <a:rPr lang="nb-NO" sz="2000" smtClean="0"/>
              <a:t>                                              (</a:t>
            </a:r>
            <a:r>
              <a:rPr lang="en-US" sz="2000" smtClean="0"/>
              <a:t>600.000+500.000+900.000) x1,25</a:t>
            </a:r>
          </a:p>
          <a:p>
            <a:pPr eaLnBrk="1" hangingPunct="1">
              <a:lnSpc>
                <a:spcPct val="80000"/>
              </a:lnSpc>
            </a:pPr>
            <a:endParaRPr lang="en-US" sz="2000" smtClean="0"/>
          </a:p>
          <a:p>
            <a:pPr eaLnBrk="1" hangingPunct="1">
              <a:lnSpc>
                <a:spcPct val="80000"/>
              </a:lnSpc>
            </a:pPr>
            <a:r>
              <a:rPr lang="en-US" sz="2000" smtClean="0"/>
              <a:t>Berarti ada peningkatan multifaktor produktifitas sebesar 50 % </a:t>
            </a:r>
          </a:p>
          <a:p>
            <a:pPr eaLnBrk="1" hangingPunct="1">
              <a:lnSpc>
                <a:spcPct val="80000"/>
              </a:lnSpc>
              <a:buFont typeface="Wingdings" pitchFamily="2" charset="2"/>
              <a:buNone/>
            </a:pPr>
            <a:r>
              <a:rPr lang="en-US" sz="2000" smtClean="0"/>
              <a:t>	(3 menjadi 4,5)</a:t>
            </a:r>
          </a:p>
        </p:txBody>
      </p:sp>
      <p:sp>
        <p:nvSpPr>
          <p:cNvPr id="4" name="Slide Number Placeholder 3"/>
          <p:cNvSpPr>
            <a:spLocks noGrp="1"/>
          </p:cNvSpPr>
          <p:nvPr>
            <p:ph type="sldNum" sz="quarter" idx="12"/>
          </p:nvPr>
        </p:nvSpPr>
        <p:spPr>
          <a:xfrm>
            <a:off x="6553200" y="6356350"/>
            <a:ext cx="2133600" cy="365125"/>
          </a:xfrm>
        </p:spPr>
        <p:txBody>
          <a:bodyPr rtlCol="0" anchor="ctr"/>
          <a:lstStyle/>
          <a:p>
            <a:pPr fontAlgn="auto">
              <a:spcBef>
                <a:spcPts val="0"/>
              </a:spcBef>
              <a:spcAft>
                <a:spcPts val="0"/>
              </a:spcAft>
              <a:defRPr/>
            </a:pPr>
            <a:fld id="{ACD6D135-9655-4105-8FA8-DF3560466040}" type="slidenum">
              <a:rPr lang="en-US" sz="1200">
                <a:solidFill>
                  <a:schemeClr val="tx1">
                    <a:tint val="75000"/>
                  </a:schemeClr>
                </a:solidFill>
                <a:latin typeface="+mn-lt"/>
              </a:rPr>
              <a:pPr fontAlgn="auto">
                <a:spcBef>
                  <a:spcPts val="0"/>
                </a:spcBef>
                <a:spcAft>
                  <a:spcPts val="0"/>
                </a:spcAft>
                <a:defRPr/>
              </a:pPr>
              <a:t>3</a:t>
            </a:fld>
            <a:endParaRPr lang="en-US" sz="1200">
              <a:solidFill>
                <a:schemeClr val="tx1">
                  <a:tint val="75000"/>
                </a:schemeClr>
              </a:solidFill>
              <a:latin typeface="+mn-lt"/>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Title 1"/>
          <p:cNvSpPr>
            <a:spLocks noGrp="1"/>
          </p:cNvSpPr>
          <p:nvPr>
            <p:ph type="title" idx="4294967295"/>
          </p:nvPr>
        </p:nvSpPr>
        <p:spPr>
          <a:xfrm>
            <a:off x="457200" y="274638"/>
            <a:ext cx="8229600" cy="715962"/>
          </a:xfrm>
        </p:spPr>
        <p:txBody>
          <a:bodyPr/>
          <a:lstStyle/>
          <a:p>
            <a:pPr eaLnBrk="1" hangingPunct="1"/>
            <a:r>
              <a:rPr lang="en-US" sz="2500" b="1" smtClean="0"/>
              <a:t>OPERASI SEBAGAI SUATU SISTEM PRODUKTIF </a:t>
            </a:r>
            <a:endParaRPr lang="en-US" sz="2500" smtClean="0"/>
          </a:p>
        </p:txBody>
      </p:sp>
      <p:sp>
        <p:nvSpPr>
          <p:cNvPr id="64515" name="Content Placeholder 2"/>
          <p:cNvSpPr>
            <a:spLocks noGrp="1"/>
          </p:cNvSpPr>
          <p:nvPr>
            <p:ph idx="4294967295"/>
          </p:nvPr>
        </p:nvSpPr>
        <p:spPr>
          <a:xfrm>
            <a:off x="457200" y="1524000"/>
            <a:ext cx="8229600" cy="4602163"/>
          </a:xfrm>
        </p:spPr>
        <p:txBody>
          <a:bodyPr/>
          <a:lstStyle/>
          <a:p>
            <a:pPr eaLnBrk="1" hangingPunct="1">
              <a:lnSpc>
                <a:spcPct val="80000"/>
              </a:lnSpc>
              <a:buFont typeface="Wingdings" pitchFamily="2" charset="2"/>
              <a:buNone/>
            </a:pPr>
            <a:r>
              <a:rPr lang="en-US" sz="2000" smtClean="0"/>
              <a:t>Gambar 2.1.   Operasi sebagai suatu system produktif</a:t>
            </a:r>
          </a:p>
          <a:p>
            <a:pPr eaLnBrk="1" hangingPunct="1">
              <a:lnSpc>
                <a:spcPct val="80000"/>
              </a:lnSpc>
              <a:buFont typeface="Wingdings" pitchFamily="2" charset="2"/>
              <a:buNone/>
            </a:pPr>
            <a:endParaRPr lang="en-US" sz="2000" smtClean="0"/>
          </a:p>
          <a:p>
            <a:pPr eaLnBrk="1" hangingPunct="1">
              <a:lnSpc>
                <a:spcPct val="80000"/>
              </a:lnSpc>
              <a:buFont typeface="Wingdings" pitchFamily="2" charset="2"/>
              <a:buNone/>
            </a:pPr>
            <a:r>
              <a:rPr lang="en-US" sz="2000" b="1" smtClean="0"/>
              <a:t>                               Manajemen Oporasional</a:t>
            </a:r>
            <a:endParaRPr lang="en-US" sz="2000" smtClean="0"/>
          </a:p>
          <a:p>
            <a:pPr eaLnBrk="1" hangingPunct="1">
              <a:lnSpc>
                <a:spcPct val="80000"/>
              </a:lnSpc>
              <a:buFont typeface="Wingdings" pitchFamily="2" charset="2"/>
              <a:buNone/>
            </a:pPr>
            <a:r>
              <a:rPr lang="en-US" sz="2000" b="1" smtClean="0"/>
              <a:t>     </a:t>
            </a:r>
            <a:r>
              <a:rPr lang="en-US" sz="2000" b="1" smtClean="0">
                <a:solidFill>
                  <a:srgbClr val="FF0000"/>
                </a:solidFill>
              </a:rPr>
              <a:t>INPUT 				                        OUTPUT</a:t>
            </a:r>
            <a:endParaRPr lang="en-US" sz="2000" smtClean="0">
              <a:solidFill>
                <a:srgbClr val="FF0000"/>
              </a:solidFill>
            </a:endParaRPr>
          </a:p>
          <a:p>
            <a:pPr eaLnBrk="1" hangingPunct="1">
              <a:lnSpc>
                <a:spcPct val="80000"/>
              </a:lnSpc>
            </a:pPr>
            <a:r>
              <a:rPr lang="en-US" sz="2000" smtClean="0"/>
              <a:t>Enerji</a:t>
            </a:r>
          </a:p>
          <a:p>
            <a:pPr eaLnBrk="1" hangingPunct="1">
              <a:lnSpc>
                <a:spcPct val="80000"/>
              </a:lnSpc>
            </a:pPr>
            <a:r>
              <a:rPr lang="en-US" sz="2000" smtClean="0"/>
              <a:t>Tenaga kerja 	          </a:t>
            </a:r>
            <a:r>
              <a:rPr lang="en-US" sz="2000" b="1" smtClean="0">
                <a:solidFill>
                  <a:srgbClr val="FF0000"/>
                </a:solidFill>
              </a:rPr>
              <a:t>PROSES 	            </a:t>
            </a:r>
            <a:r>
              <a:rPr lang="en-US" sz="2000" smtClean="0"/>
              <a:t>Barang </a:t>
            </a:r>
          </a:p>
          <a:p>
            <a:pPr eaLnBrk="1" hangingPunct="1">
              <a:lnSpc>
                <a:spcPct val="80000"/>
              </a:lnSpc>
            </a:pPr>
            <a:r>
              <a:rPr lang="en-US" sz="2000" smtClean="0"/>
              <a:t>Modal                            </a:t>
            </a:r>
            <a:r>
              <a:rPr lang="en-US" sz="2000" b="1" smtClean="0">
                <a:solidFill>
                  <a:srgbClr val="FF0000"/>
                </a:solidFill>
              </a:rPr>
              <a:t>TRANSFORMASI </a:t>
            </a:r>
            <a:r>
              <a:rPr lang="en-US" sz="2000" b="1" smtClean="0"/>
              <a:t>	               </a:t>
            </a:r>
            <a:r>
              <a:rPr lang="en-US" sz="2000" smtClean="0"/>
              <a:t>atau </a:t>
            </a:r>
          </a:p>
          <a:p>
            <a:pPr eaLnBrk="1" hangingPunct="1">
              <a:lnSpc>
                <a:spcPct val="80000"/>
              </a:lnSpc>
            </a:pPr>
            <a:r>
              <a:rPr lang="en-US" sz="2000" smtClean="0"/>
              <a:t>Material 			                         </a:t>
            </a:r>
            <a:r>
              <a:rPr lang="en-US" sz="2000" b="1" smtClean="0"/>
              <a:t>	               </a:t>
            </a:r>
            <a:r>
              <a:rPr lang="en-US" sz="2000" smtClean="0"/>
              <a:t>Jasa </a:t>
            </a:r>
          </a:p>
          <a:p>
            <a:pPr eaLnBrk="1" hangingPunct="1">
              <a:lnSpc>
                <a:spcPct val="80000"/>
              </a:lnSpc>
            </a:pPr>
            <a:r>
              <a:rPr lang="en-US" sz="2000" smtClean="0"/>
              <a:t>Informasi </a:t>
            </a:r>
          </a:p>
          <a:p>
            <a:pPr eaLnBrk="1" hangingPunct="1">
              <a:lnSpc>
                <a:spcPct val="80000"/>
              </a:lnSpc>
            </a:pPr>
            <a:r>
              <a:rPr lang="en-US" sz="2000" smtClean="0"/>
              <a:t>Manajemen </a:t>
            </a:r>
          </a:p>
          <a:p>
            <a:pPr eaLnBrk="1" hangingPunct="1">
              <a:lnSpc>
                <a:spcPct val="80000"/>
              </a:lnSpc>
              <a:buFont typeface="Wingdings" pitchFamily="2" charset="2"/>
              <a:buNone/>
            </a:pPr>
            <a:r>
              <a:rPr lang="en-US" sz="2000" smtClean="0"/>
              <a:t> </a:t>
            </a:r>
          </a:p>
          <a:p>
            <a:pPr eaLnBrk="1" hangingPunct="1">
              <a:lnSpc>
                <a:spcPct val="80000"/>
              </a:lnSpc>
              <a:buFont typeface="Wingdings" pitchFamily="2" charset="2"/>
              <a:buNone/>
            </a:pPr>
            <a:endParaRPr lang="en-US" sz="2000" smtClean="0"/>
          </a:p>
          <a:p>
            <a:pPr eaLnBrk="1" hangingPunct="1">
              <a:lnSpc>
                <a:spcPct val="80000"/>
              </a:lnSpc>
            </a:pPr>
            <a:r>
              <a:rPr lang="en-US" sz="1800" smtClean="0"/>
              <a:t>Sumber: Schroeder (1993;14) </a:t>
            </a:r>
          </a:p>
          <a:p>
            <a:pPr eaLnBrk="1" hangingPunct="1">
              <a:lnSpc>
                <a:spcPct val="80000"/>
              </a:lnSpc>
            </a:pPr>
            <a:endParaRPr lang="en-US" sz="1800" smtClean="0"/>
          </a:p>
        </p:txBody>
      </p:sp>
      <p:sp>
        <p:nvSpPr>
          <p:cNvPr id="4" name="Right Arrow 3"/>
          <p:cNvSpPr/>
          <p:nvPr/>
        </p:nvSpPr>
        <p:spPr>
          <a:xfrm>
            <a:off x="2514600" y="3048000"/>
            <a:ext cx="977900" cy="5334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sz="1800"/>
          </a:p>
        </p:txBody>
      </p:sp>
      <p:sp>
        <p:nvSpPr>
          <p:cNvPr id="5" name="Right Arrow 4"/>
          <p:cNvSpPr/>
          <p:nvPr/>
        </p:nvSpPr>
        <p:spPr>
          <a:xfrm>
            <a:off x="5715000" y="3048000"/>
            <a:ext cx="977900" cy="5334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sz="1800"/>
          </a:p>
        </p:txBody>
      </p:sp>
      <p:sp>
        <p:nvSpPr>
          <p:cNvPr id="6" name="Slide Number Placeholder 5"/>
          <p:cNvSpPr>
            <a:spLocks noGrp="1"/>
          </p:cNvSpPr>
          <p:nvPr>
            <p:ph type="sldNum" sz="quarter" idx="12"/>
          </p:nvPr>
        </p:nvSpPr>
        <p:spPr>
          <a:xfrm>
            <a:off x="6553200" y="6356350"/>
            <a:ext cx="2133600" cy="365125"/>
          </a:xfrm>
        </p:spPr>
        <p:txBody>
          <a:bodyPr rtlCol="0" anchor="ctr"/>
          <a:lstStyle/>
          <a:p>
            <a:pPr fontAlgn="auto">
              <a:spcBef>
                <a:spcPts val="0"/>
              </a:spcBef>
              <a:spcAft>
                <a:spcPts val="0"/>
              </a:spcAft>
              <a:defRPr/>
            </a:pPr>
            <a:fld id="{662D72D1-F7A8-42CD-9F07-DB43DE4DC437}" type="slidenum">
              <a:rPr lang="en-US" sz="1200">
                <a:solidFill>
                  <a:schemeClr val="tx1">
                    <a:tint val="75000"/>
                  </a:schemeClr>
                </a:solidFill>
                <a:latin typeface="+mn-lt"/>
              </a:rPr>
              <a:pPr fontAlgn="auto">
                <a:spcBef>
                  <a:spcPts val="0"/>
                </a:spcBef>
                <a:spcAft>
                  <a:spcPts val="0"/>
                </a:spcAft>
                <a:defRPr/>
              </a:pPr>
              <a:t>4</a:t>
            </a:fld>
            <a:endParaRPr lang="en-US" sz="1200">
              <a:solidFill>
                <a:schemeClr val="tx1">
                  <a:tint val="75000"/>
                </a:schemeClr>
              </a:solidFill>
              <a:latin typeface="+mn-lt"/>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1"/>
          <p:cNvSpPr>
            <a:spLocks noChangeArrowheads="1"/>
          </p:cNvSpPr>
          <p:nvPr/>
        </p:nvSpPr>
        <p:spPr bwMode="auto">
          <a:xfrm>
            <a:off x="1447800" y="457200"/>
            <a:ext cx="6172200" cy="369888"/>
          </a:xfrm>
          <a:prstGeom prst="rect">
            <a:avLst/>
          </a:prstGeom>
          <a:noFill/>
          <a:ln w="9525">
            <a:noFill/>
            <a:miter lim="800000"/>
            <a:headEnd/>
            <a:tailEnd/>
          </a:ln>
        </p:spPr>
        <p:txBody>
          <a:bodyPr anchor="ctr">
            <a:spAutoFit/>
          </a:bodyPr>
          <a:lstStyle/>
          <a:p>
            <a:pPr algn="ctr" eaLnBrk="1" hangingPunct="1"/>
            <a:r>
              <a:rPr lang="en-US" sz="1800" b="1">
                <a:solidFill>
                  <a:srgbClr val="000000"/>
                </a:solidFill>
                <a:cs typeface="Times New Roman" pitchFamily="18" charset="0"/>
              </a:rPr>
              <a:t>Tabel</a:t>
            </a:r>
            <a:r>
              <a:rPr lang="en-US" sz="1800">
                <a:solidFill>
                  <a:srgbClr val="000000"/>
                </a:solidFill>
                <a:cs typeface="Times New Roman" pitchFamily="18" charset="0"/>
              </a:rPr>
              <a:t> </a:t>
            </a:r>
            <a:r>
              <a:rPr lang="en-US" sz="1800" b="1">
                <a:solidFill>
                  <a:srgbClr val="000000"/>
                </a:solidFill>
                <a:cs typeface="Times New Roman" pitchFamily="18" charset="0"/>
              </a:rPr>
              <a:t>2.1.Contoh Sistem Produktif</a:t>
            </a:r>
            <a:endParaRPr lang="en-US" sz="1800" b="1"/>
          </a:p>
        </p:txBody>
      </p:sp>
      <p:sp>
        <p:nvSpPr>
          <p:cNvPr id="65539" name="Rectangle 2"/>
          <p:cNvSpPr>
            <a:spLocks noChangeArrowheads="1"/>
          </p:cNvSpPr>
          <p:nvPr/>
        </p:nvSpPr>
        <p:spPr bwMode="auto">
          <a:xfrm>
            <a:off x="228600" y="842963"/>
            <a:ext cx="8686800" cy="4248150"/>
          </a:xfrm>
          <a:prstGeom prst="rect">
            <a:avLst/>
          </a:prstGeom>
          <a:noFill/>
          <a:ln w="9525">
            <a:noFill/>
            <a:miter lim="800000"/>
            <a:headEnd/>
            <a:tailEnd/>
          </a:ln>
        </p:spPr>
        <p:txBody>
          <a:bodyPr anchor="ctr">
            <a:spAutoFit/>
          </a:bodyPr>
          <a:lstStyle/>
          <a:p>
            <a:pPr indent="457200" algn="just" eaLnBrk="1" hangingPunct="1"/>
            <a:r>
              <a:rPr lang="en-US" sz="1600" b="1">
                <a:solidFill>
                  <a:srgbClr val="FF0000"/>
                </a:solidFill>
                <a:cs typeface="Times New Roman" pitchFamily="18" charset="0"/>
              </a:rPr>
              <a:t>Operasional 		Input 		         Output </a:t>
            </a:r>
          </a:p>
          <a:p>
            <a:pPr indent="457200" algn="just" eaLnBrk="1" hangingPunct="1"/>
            <a:endParaRPr lang="en-US" sz="1600">
              <a:solidFill>
                <a:srgbClr val="FF0000"/>
              </a:solidFill>
            </a:endParaRPr>
          </a:p>
          <a:p>
            <a:pPr indent="457200" algn="just"/>
            <a:r>
              <a:rPr lang="en-US" sz="1600">
                <a:solidFill>
                  <a:srgbClr val="000000"/>
                </a:solidFill>
                <a:cs typeface="Times New Roman" pitchFamily="18" charset="0"/>
              </a:rPr>
              <a:t>Bank 	Teller, staff, komputer, fasilitas,        Jasa keuangan (kredit, deposito,</a:t>
            </a:r>
            <a:endParaRPr lang="en-US" sz="1600"/>
          </a:p>
          <a:p>
            <a:pPr indent="457200" algn="just"/>
            <a:r>
              <a:rPr lang="en-US" sz="1600">
                <a:solidFill>
                  <a:srgbClr val="000000"/>
                </a:solidFill>
                <a:cs typeface="Times New Roman" pitchFamily="18" charset="0"/>
              </a:rPr>
              <a:t>                         enerji 			          tabungan dll) </a:t>
            </a:r>
            <a:endParaRPr lang="en-US" sz="1600"/>
          </a:p>
          <a:p>
            <a:pPr indent="457200" algn="just"/>
            <a:r>
              <a:rPr lang="fi-FI" sz="1600">
                <a:solidFill>
                  <a:srgbClr val="000000"/>
                </a:solidFill>
                <a:cs typeface="Times New Roman" pitchFamily="18" charset="0"/>
              </a:rPr>
              <a:t>Restoran 	Koki, pelayan, bahan masakan,       Makanan, Hiburan, suasana</a:t>
            </a:r>
            <a:endParaRPr lang="en-US" sz="1600"/>
          </a:p>
          <a:p>
            <a:pPr indent="457200" algn="just"/>
            <a:r>
              <a:rPr lang="sv-SE" sz="1600">
                <a:solidFill>
                  <a:srgbClr val="000000"/>
                </a:solidFill>
                <a:cs typeface="Times New Roman" pitchFamily="18" charset="0"/>
              </a:rPr>
              <a:t>                         fasilitas, enerji 			</a:t>
            </a:r>
            <a:endParaRPr lang="en-US" sz="1600"/>
          </a:p>
          <a:p>
            <a:pPr indent="457200" algn="just"/>
            <a:r>
              <a:rPr lang="sv-SE" sz="1600">
                <a:solidFill>
                  <a:srgbClr val="000000"/>
                </a:solidFill>
                <a:cs typeface="Times New Roman" pitchFamily="18" charset="0"/>
              </a:rPr>
              <a:t>Rumah Sakit 	Dokter, perawat, staff, peralatan      Jasa kesahatan, pasien sehat</a:t>
            </a:r>
            <a:endParaRPr lang="en-US" sz="1600"/>
          </a:p>
          <a:p>
            <a:pPr indent="457200" algn="just"/>
            <a:r>
              <a:rPr lang="sv-SE" sz="1600">
                <a:solidFill>
                  <a:srgbClr val="000000"/>
                </a:solidFill>
                <a:cs typeface="Times New Roman" pitchFamily="18" charset="0"/>
              </a:rPr>
              <a:t>                         medis, obat, enerji, fasilitas 		 </a:t>
            </a:r>
            <a:endParaRPr lang="en-US" sz="1600">
              <a:cs typeface="Times New Roman" pitchFamily="18" charset="0"/>
            </a:endParaRPr>
          </a:p>
          <a:p>
            <a:pPr indent="457200" algn="just"/>
            <a:r>
              <a:rPr lang="sv-SE" sz="1600">
                <a:solidFill>
                  <a:srgbClr val="000000"/>
                </a:solidFill>
                <a:cs typeface="Times New Roman" pitchFamily="18" charset="0"/>
              </a:rPr>
              <a:t>Universitas 	Dosen, staff, peralatan, fasilitas,      Alumni, riset, pengabdian masyarakat</a:t>
            </a:r>
            <a:endParaRPr lang="en-US" sz="1600"/>
          </a:p>
          <a:p>
            <a:pPr indent="457200" algn="just"/>
            <a:r>
              <a:rPr lang="sv-SE" sz="1600">
                <a:solidFill>
                  <a:srgbClr val="000000"/>
                </a:solidFill>
                <a:cs typeface="Times New Roman" pitchFamily="18" charset="0"/>
              </a:rPr>
              <a:t>                        pengetahuan, enerji 		</a:t>
            </a:r>
            <a:endParaRPr lang="en-US" sz="1600"/>
          </a:p>
          <a:p>
            <a:pPr indent="457200" algn="just"/>
            <a:r>
              <a:rPr lang="sv-SE" sz="1600">
                <a:solidFill>
                  <a:srgbClr val="000000"/>
                </a:solidFill>
                <a:cs typeface="Times New Roman" pitchFamily="18" charset="0"/>
              </a:rPr>
              <a:t>Pabrik 	Tenaga kerja, peralatan, material,     Produk akhir </a:t>
            </a:r>
            <a:endParaRPr lang="en-US" sz="1600"/>
          </a:p>
          <a:p>
            <a:pPr indent="457200" algn="just"/>
            <a:r>
              <a:rPr lang="sv-SE" sz="1600">
                <a:solidFill>
                  <a:srgbClr val="000000"/>
                </a:solidFill>
                <a:cs typeface="Times New Roman" pitchFamily="18" charset="0"/>
              </a:rPr>
              <a:t>                         enerji </a:t>
            </a:r>
            <a:endParaRPr lang="en-US" sz="1600"/>
          </a:p>
          <a:p>
            <a:pPr indent="457200" algn="just"/>
            <a:r>
              <a:rPr lang="sv-SE" sz="1600">
                <a:solidFill>
                  <a:srgbClr val="000000"/>
                </a:solidFill>
                <a:cs typeface="Times New Roman" pitchFamily="18" charset="0"/>
              </a:rPr>
              <a:t>Penerbangan 	Pesawat, pilot, staff, fasilitas, 	          Transportasi udara antar lokasi</a:t>
            </a:r>
            <a:endParaRPr lang="en-US" sz="1600"/>
          </a:p>
          <a:p>
            <a:pPr indent="457200" algn="just"/>
            <a:r>
              <a:rPr lang="sv-SE" sz="1600">
                <a:solidFill>
                  <a:srgbClr val="000000"/>
                </a:solidFill>
                <a:cs typeface="Times New Roman" pitchFamily="18" charset="0"/>
              </a:rPr>
              <a:t>                        tenaga kerja, enerji			  </a:t>
            </a:r>
            <a:endParaRPr lang="en-US" sz="1600"/>
          </a:p>
          <a:p>
            <a:pPr indent="457200" algn="just"/>
            <a:endParaRPr lang="sv-SE" sz="1600">
              <a:solidFill>
                <a:srgbClr val="000000"/>
              </a:solidFill>
              <a:cs typeface="Times New Roman" pitchFamily="18" charset="0"/>
            </a:endParaRPr>
          </a:p>
          <a:p>
            <a:pPr indent="457200" algn="just"/>
            <a:r>
              <a:rPr lang="sv-SE" sz="1600">
                <a:solidFill>
                  <a:srgbClr val="000000"/>
                </a:solidFill>
                <a:cs typeface="Times New Roman" pitchFamily="18" charset="0"/>
              </a:rPr>
              <a:t>----------------------------------------</a:t>
            </a:r>
            <a:endParaRPr lang="en-US" sz="1600"/>
          </a:p>
          <a:p>
            <a:pPr indent="457200" algn="just"/>
            <a:r>
              <a:rPr lang="sv-SE" sz="1600">
                <a:solidFill>
                  <a:srgbClr val="000000"/>
                </a:solidFill>
                <a:cs typeface="Times New Roman" pitchFamily="18" charset="0"/>
              </a:rPr>
              <a:t>Sumber : Schroeder (1993;15</a:t>
            </a:r>
            <a:r>
              <a:rPr lang="sv-SE" sz="1600" b="1">
                <a:solidFill>
                  <a:srgbClr val="000000"/>
                </a:solidFill>
                <a:cs typeface="Times New Roman" pitchFamily="18" charset="0"/>
              </a:rPr>
              <a:t>)</a:t>
            </a:r>
            <a:endParaRPr lang="sv-SE" sz="1600"/>
          </a:p>
        </p:txBody>
      </p:sp>
      <p:sp>
        <p:nvSpPr>
          <p:cNvPr id="4" name="Slide Number Placeholder 3"/>
          <p:cNvSpPr>
            <a:spLocks noGrp="1"/>
          </p:cNvSpPr>
          <p:nvPr>
            <p:ph type="sldNum" sz="quarter" idx="12"/>
          </p:nvPr>
        </p:nvSpPr>
        <p:spPr>
          <a:xfrm>
            <a:off x="6553200" y="6356350"/>
            <a:ext cx="2133600" cy="365125"/>
          </a:xfrm>
        </p:spPr>
        <p:txBody>
          <a:bodyPr rtlCol="0" anchor="ctr"/>
          <a:lstStyle/>
          <a:p>
            <a:pPr fontAlgn="auto">
              <a:spcBef>
                <a:spcPts val="0"/>
              </a:spcBef>
              <a:spcAft>
                <a:spcPts val="0"/>
              </a:spcAft>
              <a:defRPr/>
            </a:pPr>
            <a:fld id="{06EC63F4-D659-4EA5-BE35-291BC5820C43}" type="slidenum">
              <a:rPr lang="en-US" sz="1200">
                <a:solidFill>
                  <a:schemeClr val="tx1">
                    <a:tint val="75000"/>
                  </a:schemeClr>
                </a:solidFill>
                <a:latin typeface="+mn-lt"/>
              </a:rPr>
              <a:pPr fontAlgn="auto">
                <a:spcBef>
                  <a:spcPts val="0"/>
                </a:spcBef>
                <a:spcAft>
                  <a:spcPts val="0"/>
                </a:spcAft>
                <a:defRPr/>
              </a:pPr>
              <a:t>5</a:t>
            </a:fld>
            <a:endParaRPr lang="en-US" sz="1200">
              <a:solidFill>
                <a:schemeClr val="tx1">
                  <a:tint val="75000"/>
                </a:schemeClr>
              </a:solidFill>
              <a:latin typeface="+mn-lt"/>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457200" y="274638"/>
            <a:ext cx="8229600" cy="485775"/>
          </a:xfrm>
        </p:spPr>
        <p:txBody>
          <a:bodyPr>
            <a:normAutofit fontScale="90000"/>
          </a:bodyPr>
          <a:lstStyle/>
          <a:p>
            <a:pPr eaLnBrk="1" hangingPunct="1">
              <a:defRPr/>
            </a:pPr>
            <a:r>
              <a:rPr lang="en-US" sz="1500" b="1" smtClean="0"/>
              <a:t/>
            </a:r>
            <a:br>
              <a:rPr lang="en-US" sz="1500" b="1" smtClean="0"/>
            </a:br>
            <a:r>
              <a:rPr lang="en-US" sz="2100" b="1" smtClean="0"/>
              <a:t>VARIABEL PRODUKTIFITAS </a:t>
            </a:r>
            <a:r>
              <a:rPr lang="en-US" sz="1900" smtClean="0"/>
              <a:t/>
            </a:r>
            <a:br>
              <a:rPr lang="en-US" sz="1900" smtClean="0"/>
            </a:br>
            <a:endParaRPr lang="en-US" sz="1900" smtClean="0"/>
          </a:p>
        </p:txBody>
      </p:sp>
      <p:sp>
        <p:nvSpPr>
          <p:cNvPr id="66563" name="Content Placeholder 2"/>
          <p:cNvSpPr>
            <a:spLocks noGrp="1"/>
          </p:cNvSpPr>
          <p:nvPr>
            <p:ph idx="4294967295"/>
          </p:nvPr>
        </p:nvSpPr>
        <p:spPr>
          <a:xfrm>
            <a:off x="457200" y="990600"/>
            <a:ext cx="8229600" cy="5135563"/>
          </a:xfrm>
        </p:spPr>
        <p:txBody>
          <a:bodyPr/>
          <a:lstStyle/>
          <a:p>
            <a:pPr algn="just" eaLnBrk="1" hangingPunct="1">
              <a:lnSpc>
                <a:spcPct val="80000"/>
              </a:lnSpc>
            </a:pPr>
            <a:r>
              <a:rPr lang="en-US" sz="2400" smtClean="0">
                <a:solidFill>
                  <a:srgbClr val="FF0000"/>
                </a:solidFill>
              </a:rPr>
              <a:t>1) Tenaga Kerja </a:t>
            </a:r>
            <a:r>
              <a:rPr lang="en-US" sz="2400" i="1" smtClean="0">
                <a:solidFill>
                  <a:srgbClr val="FF0000"/>
                </a:solidFill>
              </a:rPr>
              <a:t>(Labor) </a:t>
            </a:r>
            <a:r>
              <a:rPr lang="en-US" sz="2400" smtClean="0"/>
              <a:t>yang berari kuantitas dan kualitas tenaga kerja yang dipekerjakan di organisasi tersebut. Peningkatan kemampuan tenaga kerja dapat dilakukan dengan melalui pendidikan, perbaikan fasilitas kerja (transportasi, sanitasi), ketersediaan tenaga kerja yang memadai</a:t>
            </a:r>
            <a:r>
              <a:rPr lang="en-US" sz="2400" i="1" smtClean="0"/>
              <a:t>. </a:t>
            </a:r>
            <a:endParaRPr lang="en-US" sz="2400" smtClean="0"/>
          </a:p>
          <a:p>
            <a:pPr algn="just" eaLnBrk="1" hangingPunct="1">
              <a:lnSpc>
                <a:spcPct val="80000"/>
              </a:lnSpc>
              <a:buFont typeface="Wingdings" pitchFamily="2" charset="2"/>
              <a:buNone/>
            </a:pPr>
            <a:r>
              <a:rPr lang="en-US" sz="2400" smtClean="0"/>
              <a:t> </a:t>
            </a:r>
          </a:p>
          <a:p>
            <a:pPr algn="just" eaLnBrk="1" hangingPunct="1">
              <a:lnSpc>
                <a:spcPct val="80000"/>
              </a:lnSpc>
            </a:pPr>
            <a:r>
              <a:rPr lang="en-US" sz="2400" smtClean="0">
                <a:solidFill>
                  <a:srgbClr val="FF0000"/>
                </a:solidFill>
              </a:rPr>
              <a:t>2) Modal (</a:t>
            </a:r>
            <a:r>
              <a:rPr lang="en-US" sz="2400" i="1" smtClean="0">
                <a:solidFill>
                  <a:srgbClr val="FF0000"/>
                </a:solidFill>
              </a:rPr>
              <a:t>Capital) </a:t>
            </a:r>
            <a:r>
              <a:rPr lang="en-US" sz="2400" smtClean="0"/>
              <a:t>yang digunakan oleh organisasi untuk membiayai kegiatan operasionalnya, yang mana sangat dipengaruhi oleh inflasi dan pajak yang berlaku. </a:t>
            </a:r>
          </a:p>
          <a:p>
            <a:pPr algn="just" eaLnBrk="1" hangingPunct="1">
              <a:lnSpc>
                <a:spcPct val="80000"/>
              </a:lnSpc>
              <a:buFont typeface="Wingdings" pitchFamily="2" charset="2"/>
              <a:buNone/>
            </a:pPr>
            <a:endParaRPr lang="en-US" sz="2400" smtClean="0"/>
          </a:p>
          <a:p>
            <a:pPr algn="just" eaLnBrk="1" hangingPunct="1">
              <a:lnSpc>
                <a:spcPct val="80000"/>
              </a:lnSpc>
            </a:pPr>
            <a:r>
              <a:rPr lang="en-US" sz="2400" smtClean="0">
                <a:solidFill>
                  <a:srgbClr val="FF0000"/>
                </a:solidFill>
              </a:rPr>
              <a:t>3) Manajemen (</a:t>
            </a:r>
            <a:r>
              <a:rPr lang="en-US" sz="2400" i="1" smtClean="0">
                <a:solidFill>
                  <a:srgbClr val="FF0000"/>
                </a:solidFill>
              </a:rPr>
              <a:t>Management) </a:t>
            </a:r>
            <a:r>
              <a:rPr lang="en-US" sz="2400" smtClean="0"/>
              <a:t>yang bertanggung jawab untuk memastikan pengelolaan semua sumber daya yang digunakan perusahaan secara efektif dan efisien </a:t>
            </a:r>
          </a:p>
          <a:p>
            <a:pPr eaLnBrk="1" hangingPunct="1">
              <a:lnSpc>
                <a:spcPct val="80000"/>
              </a:lnSpc>
            </a:pPr>
            <a:endParaRPr lang="en-US" sz="2400" smtClean="0"/>
          </a:p>
        </p:txBody>
      </p:sp>
      <p:sp>
        <p:nvSpPr>
          <p:cNvPr id="4" name="Slide Number Placeholder 3"/>
          <p:cNvSpPr>
            <a:spLocks noGrp="1"/>
          </p:cNvSpPr>
          <p:nvPr>
            <p:ph type="sldNum" sz="quarter" idx="12"/>
          </p:nvPr>
        </p:nvSpPr>
        <p:spPr>
          <a:xfrm>
            <a:off x="6553200" y="6356350"/>
            <a:ext cx="2133600" cy="365125"/>
          </a:xfrm>
        </p:spPr>
        <p:txBody>
          <a:bodyPr rtlCol="0" anchor="ctr"/>
          <a:lstStyle/>
          <a:p>
            <a:pPr fontAlgn="auto">
              <a:spcBef>
                <a:spcPts val="0"/>
              </a:spcBef>
              <a:spcAft>
                <a:spcPts val="0"/>
              </a:spcAft>
              <a:defRPr/>
            </a:pPr>
            <a:fld id="{B15B8650-21CE-4F27-ADE1-1264F4B01E87}" type="slidenum">
              <a:rPr lang="en-US" sz="1200">
                <a:solidFill>
                  <a:schemeClr val="tx1">
                    <a:tint val="75000"/>
                  </a:schemeClr>
                </a:solidFill>
                <a:latin typeface="+mn-lt"/>
              </a:rPr>
              <a:pPr fontAlgn="auto">
                <a:spcBef>
                  <a:spcPts val="0"/>
                </a:spcBef>
                <a:spcAft>
                  <a:spcPts val="0"/>
                </a:spcAft>
                <a:defRPr/>
              </a:pPr>
              <a:t>6</a:t>
            </a:fld>
            <a:endParaRPr lang="en-US" sz="1200">
              <a:solidFill>
                <a:schemeClr val="tx1">
                  <a:tint val="75000"/>
                </a:schemeClr>
              </a:solidFill>
              <a:latin typeface="+mn-lt"/>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Watermark">
  <a:themeElements>
    <a:clrScheme name="Watermark 1">
      <a:dk1>
        <a:srgbClr val="000000"/>
      </a:dk1>
      <a:lt1>
        <a:srgbClr val="FFFFFF"/>
      </a:lt1>
      <a:dk2>
        <a:srgbClr val="000000"/>
      </a:dk2>
      <a:lt2>
        <a:srgbClr val="808080"/>
      </a:lt2>
      <a:accent1>
        <a:srgbClr val="CCCCFF"/>
      </a:accent1>
      <a:accent2>
        <a:srgbClr val="D9D8EC"/>
      </a:accent2>
      <a:accent3>
        <a:srgbClr val="FFFFFF"/>
      </a:accent3>
      <a:accent4>
        <a:srgbClr val="000000"/>
      </a:accent4>
      <a:accent5>
        <a:srgbClr val="E2E2FF"/>
      </a:accent5>
      <a:accent6>
        <a:srgbClr val="C4C4D6"/>
      </a:accent6>
      <a:hlink>
        <a:srgbClr val="6767FF"/>
      </a:hlink>
      <a:folHlink>
        <a:srgbClr val="9933FF"/>
      </a:folHlink>
    </a:clrScheme>
    <a:fontScheme name="Watermark">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800" b="0" i="0" u="none" strike="noStrike" cap="none" normalizeH="0" baseline="0" smtClean="0">
            <a:ln>
              <a:noFill/>
            </a:ln>
            <a:solidFill>
              <a:schemeClr val="tx1"/>
            </a:solidFill>
            <a:effectLst/>
            <a:latin typeface="Arial" charset="0"/>
          </a:defRPr>
        </a:defPPr>
      </a:lstStyle>
    </a:lnDef>
  </a:objectDefaults>
  <a:extraClrSchemeLst>
    <a:extraClrScheme>
      <a:clrScheme name="Watermark 1">
        <a:dk1>
          <a:srgbClr val="000000"/>
        </a:dk1>
        <a:lt1>
          <a:srgbClr val="FFFFFF"/>
        </a:lt1>
        <a:dk2>
          <a:srgbClr val="000000"/>
        </a:dk2>
        <a:lt2>
          <a:srgbClr val="808080"/>
        </a:lt2>
        <a:accent1>
          <a:srgbClr val="CCCCFF"/>
        </a:accent1>
        <a:accent2>
          <a:srgbClr val="D9D8EC"/>
        </a:accent2>
        <a:accent3>
          <a:srgbClr val="FFFFFF"/>
        </a:accent3>
        <a:accent4>
          <a:srgbClr val="000000"/>
        </a:accent4>
        <a:accent5>
          <a:srgbClr val="E2E2FF"/>
        </a:accent5>
        <a:accent6>
          <a:srgbClr val="C4C4D6"/>
        </a:accent6>
        <a:hlink>
          <a:srgbClr val="6767FF"/>
        </a:hlink>
        <a:folHlink>
          <a:srgbClr val="9933FF"/>
        </a:folHlink>
      </a:clrScheme>
      <a:clrMap bg1="lt1" tx1="dk1" bg2="lt2" tx2="dk2" accent1="accent1" accent2="accent2" accent3="accent3" accent4="accent4" accent5="accent5" accent6="accent6" hlink="hlink" folHlink="folHlink"/>
    </a:extraClrScheme>
    <a:extraClrScheme>
      <a:clrScheme name="Watermark 2">
        <a:dk1>
          <a:srgbClr val="000000"/>
        </a:dk1>
        <a:lt1>
          <a:srgbClr val="FFFFFF"/>
        </a:lt1>
        <a:dk2>
          <a:srgbClr val="666633"/>
        </a:dk2>
        <a:lt2>
          <a:srgbClr val="5F5F5F"/>
        </a:lt2>
        <a:accent1>
          <a:srgbClr val="FFCC00"/>
        </a:accent1>
        <a:accent2>
          <a:srgbClr val="EFF0B2"/>
        </a:accent2>
        <a:accent3>
          <a:srgbClr val="FFFFFF"/>
        </a:accent3>
        <a:accent4>
          <a:srgbClr val="000000"/>
        </a:accent4>
        <a:accent5>
          <a:srgbClr val="FFE2AA"/>
        </a:accent5>
        <a:accent6>
          <a:srgbClr val="D9D9A1"/>
        </a:accent6>
        <a:hlink>
          <a:srgbClr val="808000"/>
        </a:hlink>
        <a:folHlink>
          <a:srgbClr val="CCCC00"/>
        </a:folHlink>
      </a:clrScheme>
      <a:clrMap bg1="lt1" tx1="dk1" bg2="lt2" tx2="dk2" accent1="accent1" accent2="accent2" accent3="accent3" accent4="accent4" accent5="accent5" accent6="accent6" hlink="hlink" folHlink="folHlink"/>
    </a:extraClrScheme>
    <a:extraClrScheme>
      <a:clrScheme name="Watermark 3">
        <a:dk1>
          <a:srgbClr val="000000"/>
        </a:dk1>
        <a:lt1>
          <a:srgbClr val="FFFFFF"/>
        </a:lt1>
        <a:dk2>
          <a:srgbClr val="000000"/>
        </a:dk2>
        <a:lt2>
          <a:srgbClr val="666699"/>
        </a:lt2>
        <a:accent1>
          <a:srgbClr val="9BB0CB"/>
        </a:accent1>
        <a:accent2>
          <a:srgbClr val="D1E0CE"/>
        </a:accent2>
        <a:accent3>
          <a:srgbClr val="FFFFFF"/>
        </a:accent3>
        <a:accent4>
          <a:srgbClr val="000000"/>
        </a:accent4>
        <a:accent5>
          <a:srgbClr val="CBD4E2"/>
        </a:accent5>
        <a:accent6>
          <a:srgbClr val="BDCBBA"/>
        </a:accent6>
        <a:hlink>
          <a:srgbClr val="8EA642"/>
        </a:hlink>
        <a:folHlink>
          <a:srgbClr val="CCCC00"/>
        </a:folHlink>
      </a:clrScheme>
      <a:clrMap bg1="lt1" tx1="dk1" bg2="lt2" tx2="dk2" accent1="accent1" accent2="accent2" accent3="accent3" accent4="accent4" accent5="accent5" accent6="accent6" hlink="hlink" folHlink="folHlink"/>
    </a:extraClrScheme>
    <a:extraClrScheme>
      <a:clrScheme name="Watermark 4">
        <a:dk1>
          <a:srgbClr val="333300"/>
        </a:dk1>
        <a:lt1>
          <a:srgbClr val="FFFFCC"/>
        </a:lt1>
        <a:dk2>
          <a:srgbClr val="336600"/>
        </a:dk2>
        <a:lt2>
          <a:srgbClr val="FFFFCC"/>
        </a:lt2>
        <a:accent1>
          <a:srgbClr val="99CC00"/>
        </a:accent1>
        <a:accent2>
          <a:srgbClr val="669900"/>
        </a:accent2>
        <a:accent3>
          <a:srgbClr val="ADB8AA"/>
        </a:accent3>
        <a:accent4>
          <a:srgbClr val="DADAAE"/>
        </a:accent4>
        <a:accent5>
          <a:srgbClr val="CAE2AA"/>
        </a:accent5>
        <a:accent6>
          <a:srgbClr val="5C8A00"/>
        </a:accent6>
        <a:hlink>
          <a:srgbClr val="CC9900"/>
        </a:hlink>
        <a:folHlink>
          <a:srgbClr val="FFCC00"/>
        </a:folHlink>
      </a:clrScheme>
      <a:clrMap bg1="dk2" tx1="lt1" bg2="dk1" tx2="lt2" accent1="accent1" accent2="accent2" accent3="accent3" accent4="accent4" accent5="accent5" accent6="accent6" hlink="hlink" folHlink="folHlink"/>
    </a:extraClrScheme>
    <a:extraClrScheme>
      <a:clrScheme name="Watermark 5">
        <a:dk1>
          <a:srgbClr val="424458"/>
        </a:dk1>
        <a:lt1>
          <a:srgbClr val="FFFFFF"/>
        </a:lt1>
        <a:dk2>
          <a:srgbClr val="004A48"/>
        </a:dk2>
        <a:lt2>
          <a:srgbClr val="FFFFFF"/>
        </a:lt2>
        <a:accent1>
          <a:srgbClr val="83B200"/>
        </a:accent1>
        <a:accent2>
          <a:srgbClr val="006260"/>
        </a:accent2>
        <a:accent3>
          <a:srgbClr val="AAB1B1"/>
        </a:accent3>
        <a:accent4>
          <a:srgbClr val="DADADA"/>
        </a:accent4>
        <a:accent5>
          <a:srgbClr val="C1D5AA"/>
        </a:accent5>
        <a:accent6>
          <a:srgbClr val="005856"/>
        </a:accent6>
        <a:hlink>
          <a:srgbClr val="6666FF"/>
        </a:hlink>
        <a:folHlink>
          <a:srgbClr val="B2B2B2"/>
        </a:folHlink>
      </a:clrScheme>
      <a:clrMap bg1="dk2" tx1="lt1" bg2="dk1" tx2="lt2" accent1="accent1" accent2="accent2" accent3="accent3" accent4="accent4" accent5="accent5" accent6="accent6" hlink="hlink" folHlink="folHlink"/>
    </a:extraClrScheme>
    <a:extraClrScheme>
      <a:clrScheme name="Watermark 6">
        <a:dk1>
          <a:srgbClr val="000000"/>
        </a:dk1>
        <a:lt1>
          <a:srgbClr val="FFFFFF"/>
        </a:lt1>
        <a:dk2>
          <a:srgbClr val="1C2046"/>
        </a:dk2>
        <a:lt2>
          <a:srgbClr val="FFFFFF"/>
        </a:lt2>
        <a:accent1>
          <a:srgbClr val="00CCFF"/>
        </a:accent1>
        <a:accent2>
          <a:srgbClr val="2D226E"/>
        </a:accent2>
        <a:accent3>
          <a:srgbClr val="ABABB0"/>
        </a:accent3>
        <a:accent4>
          <a:srgbClr val="DADADA"/>
        </a:accent4>
        <a:accent5>
          <a:srgbClr val="AAE2FF"/>
        </a:accent5>
        <a:accent6>
          <a:srgbClr val="281E63"/>
        </a:accent6>
        <a:hlink>
          <a:srgbClr val="666699"/>
        </a:hlink>
        <a:folHlink>
          <a:srgbClr val="9999FF"/>
        </a:folHlink>
      </a:clrScheme>
      <a:clrMap bg1="dk2" tx1="lt1" bg2="dk1" tx2="lt2" accent1="accent1" accent2="accent2" accent3="accent3" accent4="accent4" accent5="accent5" accent6="accent6" hlink="hlink" folHlink="folHlink"/>
    </a:extraClrScheme>
    <a:extraClrScheme>
      <a:clrScheme name="Watermark 7">
        <a:dk1>
          <a:srgbClr val="424458"/>
        </a:dk1>
        <a:lt1>
          <a:srgbClr val="FFFFFF"/>
        </a:lt1>
        <a:dk2>
          <a:srgbClr val="000066"/>
        </a:dk2>
        <a:lt2>
          <a:srgbClr val="FFFFFF"/>
        </a:lt2>
        <a:accent1>
          <a:srgbClr val="6666FF"/>
        </a:accent1>
        <a:accent2>
          <a:srgbClr val="333399"/>
        </a:accent2>
        <a:accent3>
          <a:srgbClr val="AAAAB8"/>
        </a:accent3>
        <a:accent4>
          <a:srgbClr val="DADADA"/>
        </a:accent4>
        <a:accent5>
          <a:srgbClr val="B8B8FF"/>
        </a:accent5>
        <a:accent6>
          <a:srgbClr val="2D2D8A"/>
        </a:accent6>
        <a:hlink>
          <a:srgbClr val="FF9900"/>
        </a:hlink>
        <a:folHlink>
          <a:srgbClr val="CCCC00"/>
        </a:folHlink>
      </a:clrScheme>
      <a:clrMap bg1="dk2" tx1="lt1" bg2="dk1" tx2="lt2" accent1="accent1" accent2="accent2" accent3="accent3" accent4="accent4" accent5="accent5" accent6="accent6" hlink="hlink" folHlink="folHlink"/>
    </a:extraClrScheme>
    <a:extraClrScheme>
      <a:clrScheme name="Watermark 8">
        <a:dk1>
          <a:srgbClr val="1C1C1C"/>
        </a:dk1>
        <a:lt1>
          <a:srgbClr val="FFFFCC"/>
        </a:lt1>
        <a:dk2>
          <a:srgbClr val="390B20"/>
        </a:dk2>
        <a:lt2>
          <a:srgbClr val="FFFFCC"/>
        </a:lt2>
        <a:accent1>
          <a:srgbClr val="FF916F"/>
        </a:accent1>
        <a:accent2>
          <a:srgbClr val="561450"/>
        </a:accent2>
        <a:accent3>
          <a:srgbClr val="AEAAAB"/>
        </a:accent3>
        <a:accent4>
          <a:srgbClr val="DADAAE"/>
        </a:accent4>
        <a:accent5>
          <a:srgbClr val="FFC7BB"/>
        </a:accent5>
        <a:accent6>
          <a:srgbClr val="4D1148"/>
        </a:accent6>
        <a:hlink>
          <a:srgbClr val="637D95"/>
        </a:hlink>
        <a:folHlink>
          <a:srgbClr val="FFCC00"/>
        </a:folHlink>
      </a:clrScheme>
      <a:clrMap bg1="dk2" tx1="lt1" bg2="dk1" tx2="lt2" accent1="accent1" accent2="accent2" accent3="accent3" accent4="accent4" accent5="accent5" accent6="accent6" hlink="hlink" folHlink="folHlink"/>
    </a:extraClrScheme>
    <a:extraClrScheme>
      <a:clrScheme name="Watermark 9">
        <a:dk1>
          <a:srgbClr val="4C0000"/>
        </a:dk1>
        <a:lt1>
          <a:srgbClr val="FFFFFF"/>
        </a:lt1>
        <a:dk2>
          <a:srgbClr val="722104"/>
        </a:dk2>
        <a:lt2>
          <a:srgbClr val="FFFFFF"/>
        </a:lt2>
        <a:accent1>
          <a:srgbClr val="CC6600"/>
        </a:accent1>
        <a:accent2>
          <a:srgbClr val="8A2E00"/>
        </a:accent2>
        <a:accent3>
          <a:srgbClr val="BCABAA"/>
        </a:accent3>
        <a:accent4>
          <a:srgbClr val="DADADA"/>
        </a:accent4>
        <a:accent5>
          <a:srgbClr val="E2B8AA"/>
        </a:accent5>
        <a:accent6>
          <a:srgbClr val="7D2900"/>
        </a:accent6>
        <a:hlink>
          <a:srgbClr val="FFCC00"/>
        </a:hlink>
        <a:folHlink>
          <a:srgbClr val="FF990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Watermark</Template>
  <TotalTime>2108</TotalTime>
  <Words>271</Words>
  <Application>Microsoft Office PowerPoint</Application>
  <PresentationFormat>On-screen Show (4:3)</PresentationFormat>
  <Paragraphs>91</Paragraphs>
  <Slides>6</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6</vt:i4>
      </vt:variant>
    </vt:vector>
  </HeadingPairs>
  <TitlesOfParts>
    <vt:vector size="11" baseType="lpstr">
      <vt:lpstr>Arial</vt:lpstr>
      <vt:lpstr>Calibri</vt:lpstr>
      <vt:lpstr>Times New Roman</vt:lpstr>
      <vt:lpstr>Wingdings</vt:lpstr>
      <vt:lpstr>Watermark</vt:lpstr>
      <vt:lpstr> APA YANG DIMAKSUDKAN DENGAN PRODUKTIFITAS ?  </vt:lpstr>
      <vt:lpstr>Contoh perhitungan produktifitas</vt:lpstr>
      <vt:lpstr>PowerPoint Presentation</vt:lpstr>
      <vt:lpstr>OPERASI SEBAGAI SUATU SISTEM PRODUKTIF </vt:lpstr>
      <vt:lpstr>PowerPoint Presentation</vt:lpstr>
      <vt:lpstr> VARIABEL PRODUKTIFITAS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OPERASI DAN PRODUKTIFITAS</dc:title>
  <dc:creator>Budi</dc:creator>
  <cp:lastModifiedBy>asus</cp:lastModifiedBy>
  <cp:revision>168</cp:revision>
  <dcterms:created xsi:type="dcterms:W3CDTF">2004-10-03T17:04:43Z</dcterms:created>
  <dcterms:modified xsi:type="dcterms:W3CDTF">2024-09-28T13:11:44Z</dcterms:modified>
</cp:coreProperties>
</file>