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5041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2176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6531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1026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90305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53575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2210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2516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784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1340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454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083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3147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60295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774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5432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4855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8680A63-D47B-4CE1-BB54-97DBC361D89D}" type="datetimeFigureOut">
              <a:rPr lang="en-ID" smtClean="0"/>
              <a:t>13/05/2025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A1B9D1C-81CB-4671-BAB4-95FAD4BF6B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640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3B7F8-5869-F45D-958F-52B0EFFFC2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10</a:t>
            </a:r>
            <a:br>
              <a:rPr lang="en-US" dirty="0"/>
            </a:b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67BBC5-37D2-823D-D1DC-CC999ED725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0149C3-291F-5B93-777F-31D87826C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955" y="4930140"/>
            <a:ext cx="6943725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517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820F6-3DC0-2B7D-D0CC-8B244E298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9EED7-BFAE-F116-14B3-E0F74B24A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03120"/>
            <a:ext cx="8825659" cy="3916680"/>
          </a:xfrm>
        </p:spPr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42E8F4-00A9-0919-D12D-7ED2D2B7B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885" y="2493645"/>
            <a:ext cx="6381750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465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E0C35-9C03-1472-80E6-F1FB265BA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61A0F-3236-F5AE-B83C-71C778592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25040"/>
            <a:ext cx="8825659" cy="3794760"/>
          </a:xfrm>
        </p:spPr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B0F80D-799F-F1EB-D01B-CD8325D792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612" y="2409825"/>
            <a:ext cx="421957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690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E5AB7-33BA-9290-2C7B-7B6F145DC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D253E04-0DEA-AFAC-2DD1-7069178194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1" y="2484120"/>
            <a:ext cx="5601494" cy="2927667"/>
          </a:xfrm>
        </p:spPr>
      </p:pic>
    </p:spTree>
    <p:extLst>
      <p:ext uri="{BB962C8B-B14F-4D97-AF65-F5344CB8AC3E}">
        <p14:creationId xmlns:p14="http://schemas.microsoft.com/office/powerpoint/2010/main" val="1304913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28CB7-3DC7-D45B-DB5D-BC3955B57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2633B-968C-1ECD-7E55-0D6598944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03120"/>
            <a:ext cx="8825659" cy="3916680"/>
          </a:xfrm>
        </p:spPr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34338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A109D-047A-51E3-1FD3-F1F6E00C5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FD401-AED8-A416-1430-9B888DD49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CCF1CB-584B-6E13-462E-BF60B1A04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954" y="1971675"/>
            <a:ext cx="7924800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835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0D98A-C8B5-36BD-6D85-9BE2ED218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7C41CE-90FD-7A7A-6520-D3191C3123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9551" y="2331507"/>
            <a:ext cx="7639050" cy="3552825"/>
          </a:xfrm>
        </p:spPr>
      </p:pic>
    </p:spTree>
    <p:extLst>
      <p:ext uri="{BB962C8B-B14F-4D97-AF65-F5344CB8AC3E}">
        <p14:creationId xmlns:p14="http://schemas.microsoft.com/office/powerpoint/2010/main" val="344700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4E17E-26CF-35B1-7DC1-FF3588C82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059500-48B5-6727-9FF8-17886A8419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4954" y="2245782"/>
            <a:ext cx="7315200" cy="3638550"/>
          </a:xfrm>
        </p:spPr>
      </p:pic>
    </p:spTree>
    <p:extLst>
      <p:ext uri="{BB962C8B-B14F-4D97-AF65-F5344CB8AC3E}">
        <p14:creationId xmlns:p14="http://schemas.microsoft.com/office/powerpoint/2010/main" val="920306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9EC1A-C6C4-1161-9C15-8155910F7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A3753E-4F10-1ABB-A662-43FCE3B82B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5009" y="2298700"/>
            <a:ext cx="7306054" cy="3416300"/>
          </a:xfrm>
        </p:spPr>
      </p:pic>
    </p:spTree>
    <p:extLst>
      <p:ext uri="{BB962C8B-B14F-4D97-AF65-F5344CB8AC3E}">
        <p14:creationId xmlns:p14="http://schemas.microsoft.com/office/powerpoint/2010/main" val="2528169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9736D-8DBF-0A40-57C6-0A72E80C0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CB9E36-A969-5B5C-5F90-6D32E1BB73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4954" y="2237740"/>
            <a:ext cx="6813673" cy="3416300"/>
          </a:xfrm>
        </p:spPr>
      </p:pic>
    </p:spTree>
    <p:extLst>
      <p:ext uri="{BB962C8B-B14F-4D97-AF65-F5344CB8AC3E}">
        <p14:creationId xmlns:p14="http://schemas.microsoft.com/office/powerpoint/2010/main" val="4138009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F6136-8957-6564-84D9-B8A0AF353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B0359EF-EEF5-0079-48CE-7AD465BBB6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8941" y="2331720"/>
            <a:ext cx="7396430" cy="3810000"/>
          </a:xfrm>
        </p:spPr>
      </p:pic>
    </p:spTree>
    <p:extLst>
      <p:ext uri="{BB962C8B-B14F-4D97-AF65-F5344CB8AC3E}">
        <p14:creationId xmlns:p14="http://schemas.microsoft.com/office/powerpoint/2010/main" val="2560322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F1F26-53E9-C990-30F5-EF1A3275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A0E027F-190A-2658-1610-D31FB818D9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3304" y="2339657"/>
            <a:ext cx="7515225" cy="3276600"/>
          </a:xfrm>
        </p:spPr>
      </p:pic>
    </p:spTree>
    <p:extLst>
      <p:ext uri="{BB962C8B-B14F-4D97-AF65-F5344CB8AC3E}">
        <p14:creationId xmlns:p14="http://schemas.microsoft.com/office/powerpoint/2010/main" val="3614362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CB0AC-5BBF-AD74-E921-8D6EDA53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F8E8C-B4BB-0380-B9E5-6B9EF2529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072640"/>
            <a:ext cx="8825659" cy="3947160"/>
          </a:xfrm>
        </p:spPr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B729D7-88BA-3EC0-DE7F-21ED49210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954" y="2406015"/>
            <a:ext cx="792480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4694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</TotalTime>
  <Words>22</Words>
  <Application>Microsoft Office PowerPoint</Application>
  <PresentationFormat>Widescreen</PresentationFormat>
  <Paragraphs>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 Boardroom</vt:lpstr>
      <vt:lpstr>Pertemuan ke 10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indera _</dc:creator>
  <cp:lastModifiedBy>indera _</cp:lastModifiedBy>
  <cp:revision>2</cp:revision>
  <dcterms:created xsi:type="dcterms:W3CDTF">2025-05-13T16:22:28Z</dcterms:created>
  <dcterms:modified xsi:type="dcterms:W3CDTF">2025-05-13T16:33:18Z</dcterms:modified>
</cp:coreProperties>
</file>