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3.xml" ContentType="application/vnd.openxmlformats-officedocument.presentationml.tags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256" r:id="rId2"/>
    <p:sldId id="292" r:id="rId3"/>
    <p:sldId id="295" r:id="rId4"/>
    <p:sldId id="276" r:id="rId5"/>
    <p:sldId id="299" r:id="rId6"/>
    <p:sldId id="277" r:id="rId7"/>
    <p:sldId id="275" r:id="rId8"/>
  </p:sldIdLst>
  <p:sldSz cx="9144000" cy="6858000" type="screen4x3"/>
  <p:notesSz cx="6858000" cy="9144000"/>
  <p:custDataLst>
    <p:tags r:id="rId11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9941D049-4152-42C8-AE0D-2B8262FF4928}" type="datetimeFigureOut">
              <a:rPr lang="en-US"/>
              <a:pPr>
                <a:defRPr/>
              </a:pPr>
              <a:t>10/15/2024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9F906DA2-4F03-42D9-8357-94A02932B84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8210510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D0C22DC3-2968-446B-80D3-6612A858EE8E}" type="datetimeFigureOut">
              <a:rPr lang="en-US"/>
              <a:pPr>
                <a:defRPr/>
              </a:pPr>
              <a:t>10/15/2024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BAC847E9-73CD-44E5-A2DC-37823583E9C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92778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01.Pendidikan Kewarganegaraan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5D56C5-41C2-4088-A3FC-4B9CDBB96AD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01.Pendidikan Kewarganegaraan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94E30E-9E38-43F5-B29B-99575259B95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01.Pendidikan Kewarganegaraan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EB8831-55CC-4C8C-AB7A-ACF7AF34F1A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01.Pendidikan Kewarganegaraan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A299F5-4A96-4E46-8EE6-6572D370C48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01.Pendidikan Kewarganegaraan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2F825E-774F-47B2-8224-BB530CA1D2A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01.Pendidikan Kewarganegaraan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BA8B4D-16D9-4B88-8A42-F03C6DCFE24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01.Pendidikan Kewarganegaraan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F273DC-D948-413F-8342-169D81612D6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01.Pendidikan Kewarganegaraan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E60C0C-B19F-40CE-842E-7BBA43F1E8B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01.Pendidikan Kewarganegaraan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86D39D-C59D-423B-B054-025B4787C17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01.Pendidikan Kewarganegaraan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9443E2-215C-4067-89C9-594E6E40DF4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01.Pendidikan Kewarganegaraan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6962D1-6AF4-46CB-97D3-647A8E3D08F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Revisi 01.Pendidikan Kewarganegaraan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E5817E90-7581-49FB-8CE4-3B872A41FF5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wheel spokes="2"/>
  </p:transition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>
            <p:custDataLst>
              <p:tags r:id="rId1"/>
            </p:custDataLst>
          </p:nvPr>
        </p:nvSpPr>
        <p:spPr>
          <a:xfrm>
            <a:off x="0" y="1762125"/>
            <a:ext cx="9144000" cy="190821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dirty="0" err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Pertemuan</a:t>
            </a:r>
            <a:r>
              <a:rPr lang="en-US" sz="3200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 </a:t>
            </a:r>
            <a:r>
              <a:rPr lang="en-US" sz="32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ke-6</a:t>
            </a:r>
            <a:endParaRPr lang="en-US" sz="3200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</a:endParaRP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3200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5400" b="1" dirty="0" smtClean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</a:endParaRPr>
          </a:p>
        </p:txBody>
      </p:sp>
      <p:pic>
        <p:nvPicPr>
          <p:cNvPr id="2051" name="Picture 2" descr="D:\Picture\logo ibi small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15250" y="142875"/>
            <a:ext cx="1244600" cy="124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Date Placeholder 12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10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E80D495-E79B-4374-BABE-95F87C3CB2E8}" type="slidenum">
              <a:rPr lang="en-US"/>
              <a:pPr>
                <a:defRPr/>
              </a:pPr>
              <a:t>1</a:t>
            </a:fld>
            <a:endParaRPr lang="en-US"/>
          </a:p>
        </p:txBody>
      </p:sp>
      <p:sp>
        <p:nvSpPr>
          <p:cNvPr id="11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Revisi 01.Pendidikan Kewarganegaraan</a:t>
            </a:r>
          </a:p>
        </p:txBody>
      </p:sp>
      <p:sp>
        <p:nvSpPr>
          <p:cNvPr id="8" name="Rectangle 7"/>
          <p:cNvSpPr/>
          <p:nvPr/>
        </p:nvSpPr>
        <p:spPr>
          <a:xfrm>
            <a:off x="457200" y="3042433"/>
            <a:ext cx="8331013" cy="206210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200" b="1" dirty="0"/>
              <a:t>Proses </a:t>
            </a:r>
            <a:r>
              <a:rPr lang="en-US" sz="3200" b="1" dirty="0" err="1"/>
              <a:t>Penyusunan</a:t>
            </a:r>
            <a:r>
              <a:rPr lang="en-US" sz="3200" b="1" dirty="0"/>
              <a:t> </a:t>
            </a:r>
            <a:r>
              <a:rPr lang="en-US" sz="3200" b="1" dirty="0" err="1"/>
              <a:t>Kebijakan</a:t>
            </a:r>
            <a:r>
              <a:rPr lang="en-US" sz="3200" b="1" dirty="0"/>
              <a:t> </a:t>
            </a:r>
            <a:r>
              <a:rPr lang="en-US" sz="3200" b="1" dirty="0" err="1"/>
              <a:t>Pariwisata</a:t>
            </a:r>
            <a:r>
              <a:rPr lang="en-US" sz="3200" b="1" dirty="0"/>
              <a:t> (RIPPARPROV </a:t>
            </a:r>
            <a:r>
              <a:rPr lang="en-US" sz="3200" b="1" dirty="0" err="1"/>
              <a:t>dan</a:t>
            </a:r>
            <a:r>
              <a:rPr lang="en-US" sz="3200" b="1" dirty="0"/>
              <a:t> RIPPARKAB/KOTA) </a:t>
            </a:r>
            <a:endParaRPr lang="en-US" sz="32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endParaRPr lang="en-US" sz="3200" b="1" cap="none" spc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r>
              <a:rPr lang="en-US" sz="3200" b="1" dirty="0" err="1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Dosen</a:t>
            </a:r>
            <a:r>
              <a:rPr lang="en-US" sz="3200" b="1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: </a:t>
            </a:r>
            <a:r>
              <a:rPr lang="en-US" sz="3200" b="1" dirty="0" err="1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Andri</a:t>
            </a:r>
            <a:r>
              <a:rPr lang="en-US" sz="3200" b="1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3200" b="1" dirty="0" err="1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Mitrawan</a:t>
            </a:r>
            <a:r>
              <a:rPr lang="en-US" sz="3200" b="1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, </a:t>
            </a:r>
            <a:r>
              <a:rPr lang="en-US" sz="3200" b="1" dirty="0" err="1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SE.Par</a:t>
            </a:r>
            <a:r>
              <a:rPr lang="en-US" sz="3200" b="1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., M.M</a:t>
            </a:r>
            <a:endParaRPr lang="en-US" sz="3200" b="1" cap="none" spc="0" dirty="0">
              <a:ln w="1905"/>
              <a:solidFill>
                <a:srgbClr val="0070C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20/8/2010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01.Pendidikan Kewarganegaraan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EA299F5-4A96-4E46-8EE6-6572D370C487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b="1" dirty="0"/>
              <a:t>Proses </a:t>
            </a:r>
            <a:r>
              <a:rPr lang="en-US" sz="3200" b="1" dirty="0" err="1"/>
              <a:t>Penyusunan</a:t>
            </a:r>
            <a:r>
              <a:rPr lang="en-US" sz="3200" b="1" dirty="0"/>
              <a:t> </a:t>
            </a:r>
            <a:r>
              <a:rPr lang="en-US" sz="3200" b="1" dirty="0" err="1"/>
              <a:t>Kebijakan</a:t>
            </a:r>
            <a:r>
              <a:rPr lang="en-US" sz="3200" b="1" dirty="0"/>
              <a:t> </a:t>
            </a:r>
            <a:r>
              <a:rPr lang="en-US" sz="3200" b="1" dirty="0" err="1"/>
              <a:t>Pariwisata</a:t>
            </a:r>
            <a:r>
              <a:rPr lang="en-US" sz="3200" b="1" dirty="0"/>
              <a:t> (RIPPARPROV </a:t>
            </a:r>
            <a:r>
              <a:rPr lang="en-US" sz="3200" b="1" dirty="0" err="1"/>
              <a:t>dan</a:t>
            </a:r>
            <a:r>
              <a:rPr lang="en-US" sz="3200" b="1" dirty="0"/>
              <a:t> RIPPARKAB/KOTA)</a:t>
            </a:r>
            <a:endParaRPr lang="en-US" sz="3200" b="1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Proses </a:t>
            </a:r>
            <a:r>
              <a:rPr lang="en-US" dirty="0" err="1"/>
              <a:t>penyusunan</a:t>
            </a:r>
            <a:r>
              <a:rPr lang="en-US" dirty="0"/>
              <a:t> </a:t>
            </a:r>
            <a:r>
              <a:rPr lang="en-US" dirty="0" err="1"/>
              <a:t>kebijakan</a:t>
            </a:r>
            <a:r>
              <a:rPr lang="en-US" dirty="0"/>
              <a:t> di </a:t>
            </a:r>
            <a:r>
              <a:rPr lang="en-US" dirty="0" err="1"/>
              <a:t>bidang</a:t>
            </a:r>
            <a:r>
              <a:rPr lang="en-US" dirty="0"/>
              <a:t> </a:t>
            </a:r>
            <a:r>
              <a:rPr lang="en-US" dirty="0" err="1"/>
              <a:t>pariwisata</a:t>
            </a:r>
            <a:r>
              <a:rPr lang="en-US" dirty="0"/>
              <a:t>, </a:t>
            </a:r>
            <a:r>
              <a:rPr lang="en-US" dirty="0" err="1"/>
              <a:t>baik</a:t>
            </a:r>
            <a:r>
              <a:rPr lang="en-US" dirty="0"/>
              <a:t> di </a:t>
            </a:r>
            <a:r>
              <a:rPr lang="en-US" dirty="0" err="1"/>
              <a:t>tingkat</a:t>
            </a:r>
            <a:r>
              <a:rPr lang="en-US" dirty="0"/>
              <a:t> </a:t>
            </a:r>
            <a:r>
              <a:rPr lang="en-US" dirty="0" err="1"/>
              <a:t>provinsi</a:t>
            </a:r>
            <a:r>
              <a:rPr lang="en-US" dirty="0"/>
              <a:t> (</a:t>
            </a:r>
            <a:r>
              <a:rPr lang="en-US" dirty="0" err="1"/>
              <a:t>Rencana</a:t>
            </a:r>
            <a:r>
              <a:rPr lang="en-US" dirty="0"/>
              <a:t> </a:t>
            </a:r>
            <a:r>
              <a:rPr lang="en-US" dirty="0" err="1"/>
              <a:t>Induk</a:t>
            </a:r>
            <a:r>
              <a:rPr lang="en-US" dirty="0"/>
              <a:t> Pembangunan </a:t>
            </a:r>
            <a:r>
              <a:rPr lang="en-US" dirty="0" err="1"/>
              <a:t>Pariwisata</a:t>
            </a:r>
            <a:r>
              <a:rPr lang="en-US" dirty="0"/>
              <a:t> </a:t>
            </a:r>
            <a:r>
              <a:rPr lang="en-US" dirty="0" err="1"/>
              <a:t>Provinsi</a:t>
            </a:r>
            <a:r>
              <a:rPr lang="en-US" dirty="0"/>
              <a:t>/RIPPARPROV) </a:t>
            </a:r>
            <a:r>
              <a:rPr lang="en-US" dirty="0" err="1"/>
              <a:t>maupun</a:t>
            </a:r>
            <a:r>
              <a:rPr lang="en-US" dirty="0"/>
              <a:t> </a:t>
            </a:r>
            <a:r>
              <a:rPr lang="en-US" dirty="0" err="1"/>
              <a:t>kabupaten</a:t>
            </a:r>
            <a:r>
              <a:rPr lang="en-US" dirty="0"/>
              <a:t>/</a:t>
            </a:r>
            <a:r>
              <a:rPr lang="en-US" dirty="0" err="1"/>
              <a:t>kota</a:t>
            </a:r>
            <a:r>
              <a:rPr lang="en-US" dirty="0"/>
              <a:t> (</a:t>
            </a:r>
            <a:r>
              <a:rPr lang="en-US" dirty="0" err="1"/>
              <a:t>Rencana</a:t>
            </a:r>
            <a:r>
              <a:rPr lang="en-US" dirty="0"/>
              <a:t> </a:t>
            </a:r>
            <a:r>
              <a:rPr lang="en-US" dirty="0" err="1"/>
              <a:t>Induk</a:t>
            </a:r>
            <a:r>
              <a:rPr lang="en-US" dirty="0"/>
              <a:t> Pembangunan </a:t>
            </a:r>
            <a:r>
              <a:rPr lang="en-US" dirty="0" err="1"/>
              <a:t>Pariwisata</a:t>
            </a:r>
            <a:r>
              <a:rPr lang="en-US" dirty="0"/>
              <a:t> </a:t>
            </a:r>
            <a:r>
              <a:rPr lang="en-US" dirty="0" err="1"/>
              <a:t>Kabupaten</a:t>
            </a:r>
            <a:r>
              <a:rPr lang="en-US" dirty="0"/>
              <a:t>/Kota/RIPPARKAB), </a:t>
            </a:r>
            <a:r>
              <a:rPr lang="en-US" dirty="0" err="1"/>
              <a:t>dimulai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analisis</a:t>
            </a:r>
            <a:r>
              <a:rPr lang="en-US" dirty="0"/>
              <a:t> </a:t>
            </a:r>
            <a:r>
              <a:rPr lang="en-US" dirty="0" err="1"/>
              <a:t>potensi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tantangan</a:t>
            </a:r>
            <a:r>
              <a:rPr lang="en-US" dirty="0"/>
              <a:t> di </a:t>
            </a:r>
            <a:r>
              <a:rPr lang="en-US" dirty="0" err="1"/>
              <a:t>daerah</a:t>
            </a:r>
            <a:r>
              <a:rPr lang="en-US" dirty="0"/>
              <a:t> </a:t>
            </a:r>
            <a:r>
              <a:rPr lang="en-US" dirty="0" err="1"/>
              <a:t>tersebut</a:t>
            </a:r>
            <a:r>
              <a:rPr lang="en-US" dirty="0"/>
              <a:t>. </a:t>
            </a:r>
            <a:endParaRPr lang="en-US" dirty="0"/>
          </a:p>
        </p:txBody>
      </p:sp>
    </p:spTree>
  </p:cSld>
  <p:clrMapOvr>
    <a:masterClrMapping/>
  </p:clrMapOvr>
  <p:transition spd="slow">
    <p:wheel spokes="2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20/8/2010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01.Pendidikan Kewarganegaraan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EA299F5-4A96-4E46-8EE6-6572D370C487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  <p:sp>
        <p:nvSpPr>
          <p:cNvPr id="7" name="Slide Number Placeholder 3"/>
          <p:cNvSpPr txBox="1">
            <a:spLocks/>
          </p:cNvSpPr>
          <p:nvPr/>
        </p:nvSpPr>
        <p:spPr>
          <a:xfrm>
            <a:off x="6705600" y="65087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 rtl="0" fontAlgn="auto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defRPr/>
            </a:pPr>
            <a:fld id="{5284D623-4249-4401-84DE-820ADE702807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  <p:sp>
        <p:nvSpPr>
          <p:cNvPr id="17" name="Date Placeholder 26"/>
          <p:cNvSpPr txBox="1">
            <a:spLocks/>
          </p:cNvSpPr>
          <p:nvPr/>
        </p:nvSpPr>
        <p:spPr>
          <a:xfrm>
            <a:off x="609600" y="65087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l" rtl="0" fontAlgn="auto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mtClean="0"/>
              <a:t>20/8/2010</a:t>
            </a:r>
            <a:endParaRPr lang="en-US"/>
          </a:p>
        </p:txBody>
      </p:sp>
      <p:sp>
        <p:nvSpPr>
          <p:cNvPr id="18" name="Footer Placeholder 27"/>
          <p:cNvSpPr txBox="1">
            <a:spLocks/>
          </p:cNvSpPr>
          <p:nvPr/>
        </p:nvSpPr>
        <p:spPr>
          <a:xfrm>
            <a:off x="3276600" y="65087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ctr" rtl="0" fontAlgn="auto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mtClean="0"/>
              <a:t>Revisi 01 Pendidikan Kewarganegaraan</a:t>
            </a:r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457200" y="1997839"/>
            <a:ext cx="822960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just">
              <a:buNone/>
            </a:pPr>
            <a:r>
              <a:rPr lang="en-US" sz="2800" dirty="0" err="1"/>
              <a:t>Tahap</a:t>
            </a:r>
            <a:r>
              <a:rPr lang="en-US" sz="2800" dirty="0"/>
              <a:t> </a:t>
            </a:r>
            <a:r>
              <a:rPr lang="en-US" sz="2800" dirty="0" err="1"/>
              <a:t>perencanaan</a:t>
            </a:r>
            <a:r>
              <a:rPr lang="en-US" sz="2800" dirty="0"/>
              <a:t> </a:t>
            </a:r>
            <a:r>
              <a:rPr lang="en-US" sz="2800" dirty="0" err="1"/>
              <a:t>melibatkan</a:t>
            </a:r>
            <a:r>
              <a:rPr lang="en-US" sz="2800" dirty="0"/>
              <a:t> </a:t>
            </a:r>
            <a:r>
              <a:rPr lang="en-US" sz="2800" dirty="0" err="1"/>
              <a:t>penyusunan</a:t>
            </a:r>
            <a:r>
              <a:rPr lang="en-US" sz="2800" dirty="0"/>
              <a:t> </a:t>
            </a:r>
            <a:r>
              <a:rPr lang="en-US" sz="2800" dirty="0" err="1"/>
              <a:t>visi</a:t>
            </a:r>
            <a:r>
              <a:rPr lang="en-US" sz="2800" dirty="0"/>
              <a:t>, </a:t>
            </a:r>
            <a:r>
              <a:rPr lang="en-US" sz="2800" dirty="0" err="1"/>
              <a:t>misi</a:t>
            </a:r>
            <a:r>
              <a:rPr lang="en-US" sz="2800" dirty="0"/>
              <a:t>, </a:t>
            </a:r>
            <a:r>
              <a:rPr lang="en-US" sz="2800" dirty="0" err="1"/>
              <a:t>serta</a:t>
            </a:r>
            <a:r>
              <a:rPr lang="en-US" sz="2800" dirty="0"/>
              <a:t> </a:t>
            </a:r>
            <a:r>
              <a:rPr lang="en-US" sz="2800" dirty="0" err="1"/>
              <a:t>tujuan</a:t>
            </a:r>
            <a:r>
              <a:rPr lang="en-US" sz="2800" dirty="0"/>
              <a:t> </a:t>
            </a:r>
            <a:r>
              <a:rPr lang="en-US" sz="2800" dirty="0" err="1"/>
              <a:t>pembangunan</a:t>
            </a:r>
            <a:r>
              <a:rPr lang="en-US" sz="2800" dirty="0"/>
              <a:t> </a:t>
            </a:r>
            <a:r>
              <a:rPr lang="en-US" sz="2800" dirty="0" err="1"/>
              <a:t>pariwisata</a:t>
            </a:r>
            <a:r>
              <a:rPr lang="en-US" sz="2800" dirty="0"/>
              <a:t> yang </a:t>
            </a:r>
            <a:r>
              <a:rPr lang="en-US" sz="2800" dirty="0" err="1"/>
              <a:t>sejalan</a:t>
            </a:r>
            <a:r>
              <a:rPr lang="en-US" sz="2800" dirty="0"/>
              <a:t> </a:t>
            </a:r>
            <a:r>
              <a:rPr lang="en-US" sz="2800" dirty="0" err="1"/>
              <a:t>dengan</a:t>
            </a:r>
            <a:r>
              <a:rPr lang="en-US" sz="2800" dirty="0"/>
              <a:t> </a:t>
            </a:r>
            <a:r>
              <a:rPr lang="en-US" sz="2800" dirty="0" err="1"/>
              <a:t>Rencana</a:t>
            </a:r>
            <a:r>
              <a:rPr lang="en-US" sz="2800" dirty="0"/>
              <a:t> </a:t>
            </a:r>
            <a:r>
              <a:rPr lang="en-US" sz="2800" dirty="0" err="1"/>
              <a:t>Induk</a:t>
            </a:r>
            <a:r>
              <a:rPr lang="en-US" sz="2800" dirty="0"/>
              <a:t> Pembangunan </a:t>
            </a:r>
            <a:r>
              <a:rPr lang="en-US" sz="2800" dirty="0" err="1"/>
              <a:t>Kepariwisataan</a:t>
            </a:r>
            <a:r>
              <a:rPr lang="en-US" sz="2800" dirty="0"/>
              <a:t> Nasional (RIPPNAS). </a:t>
            </a:r>
            <a:r>
              <a:rPr lang="en-US" sz="2800" dirty="0" err="1"/>
              <a:t>Selain</a:t>
            </a:r>
            <a:r>
              <a:rPr lang="en-US" sz="2800" dirty="0"/>
              <a:t> </a:t>
            </a:r>
            <a:r>
              <a:rPr lang="en-US" sz="2800" dirty="0" err="1"/>
              <a:t>itu</a:t>
            </a:r>
            <a:r>
              <a:rPr lang="en-US" sz="2800" dirty="0"/>
              <a:t>, </a:t>
            </a:r>
            <a:r>
              <a:rPr lang="en-US" sz="2800" dirty="0" err="1"/>
              <a:t>analisis</a:t>
            </a:r>
            <a:r>
              <a:rPr lang="en-US" sz="2800" dirty="0"/>
              <a:t> </a:t>
            </a:r>
            <a:r>
              <a:rPr lang="en-US" sz="2800" dirty="0" err="1"/>
              <a:t>lingkungan</a:t>
            </a:r>
            <a:r>
              <a:rPr lang="en-US" sz="2800" dirty="0"/>
              <a:t> </a:t>
            </a:r>
            <a:r>
              <a:rPr lang="en-US" sz="2800" dirty="0" err="1"/>
              <a:t>strategis</a:t>
            </a:r>
            <a:r>
              <a:rPr lang="en-US" sz="2800" dirty="0"/>
              <a:t>, </a:t>
            </a:r>
            <a:r>
              <a:rPr lang="en-US" sz="2800" dirty="0" err="1"/>
              <a:t>kebutuhan</a:t>
            </a:r>
            <a:r>
              <a:rPr lang="en-US" sz="2800" dirty="0"/>
              <a:t> </a:t>
            </a:r>
            <a:r>
              <a:rPr lang="en-US" sz="2800" dirty="0" err="1"/>
              <a:t>infrastruktur</a:t>
            </a:r>
            <a:r>
              <a:rPr lang="en-US" sz="2800" dirty="0"/>
              <a:t>, </a:t>
            </a:r>
            <a:r>
              <a:rPr lang="en-US" sz="2800" dirty="0" err="1"/>
              <a:t>serta</a:t>
            </a:r>
            <a:r>
              <a:rPr lang="en-US" sz="2800" dirty="0"/>
              <a:t> </a:t>
            </a:r>
            <a:r>
              <a:rPr lang="en-US" sz="2800" dirty="0" err="1"/>
              <a:t>pengembangan</a:t>
            </a:r>
            <a:r>
              <a:rPr lang="en-US" sz="2800" dirty="0"/>
              <a:t> </a:t>
            </a:r>
            <a:r>
              <a:rPr lang="en-US" sz="2800" dirty="0" err="1"/>
              <a:t>sumber</a:t>
            </a:r>
            <a:r>
              <a:rPr lang="en-US" sz="2800" dirty="0"/>
              <a:t> </a:t>
            </a:r>
            <a:r>
              <a:rPr lang="en-US" sz="2800" dirty="0" err="1"/>
              <a:t>daya</a:t>
            </a:r>
            <a:r>
              <a:rPr lang="en-US" sz="2800" dirty="0"/>
              <a:t> </a:t>
            </a:r>
            <a:r>
              <a:rPr lang="en-US" sz="2800" dirty="0" err="1"/>
              <a:t>manusia</a:t>
            </a:r>
            <a:r>
              <a:rPr lang="en-US" sz="2800" dirty="0"/>
              <a:t> di </a:t>
            </a:r>
            <a:r>
              <a:rPr lang="en-US" sz="2800" dirty="0" err="1"/>
              <a:t>sektor</a:t>
            </a:r>
            <a:r>
              <a:rPr lang="en-US" sz="2800" dirty="0"/>
              <a:t> </a:t>
            </a:r>
            <a:r>
              <a:rPr lang="en-US" sz="2800" dirty="0" err="1"/>
              <a:t>pariwisata</a:t>
            </a:r>
            <a:r>
              <a:rPr lang="en-US" sz="2800" dirty="0"/>
              <a:t> </a:t>
            </a:r>
            <a:r>
              <a:rPr lang="en-US" sz="2800" dirty="0" err="1"/>
              <a:t>menjadi</a:t>
            </a:r>
            <a:r>
              <a:rPr lang="en-US" sz="2800" dirty="0"/>
              <a:t> </a:t>
            </a:r>
            <a:r>
              <a:rPr lang="en-US" sz="2800" dirty="0" err="1"/>
              <a:t>komponen</a:t>
            </a:r>
            <a:r>
              <a:rPr lang="en-US" sz="2800" dirty="0"/>
              <a:t> </a:t>
            </a:r>
            <a:r>
              <a:rPr lang="en-US" sz="2800" dirty="0" err="1"/>
              <a:t>penting</a:t>
            </a:r>
            <a:r>
              <a:rPr lang="en-US" sz="2800" dirty="0"/>
              <a:t>. </a:t>
            </a:r>
            <a:endParaRPr lang="en-US" sz="2800" dirty="0"/>
          </a:p>
        </p:txBody>
      </p:sp>
      <p:sp>
        <p:nvSpPr>
          <p:cNvPr id="9" name="Title 6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z="3200" b="1" dirty="0"/>
              <a:t>Proses </a:t>
            </a:r>
            <a:r>
              <a:rPr lang="en-US" sz="3200" b="1" dirty="0" err="1"/>
              <a:t>Penyusunan</a:t>
            </a:r>
            <a:r>
              <a:rPr lang="en-US" sz="3200" b="1" dirty="0"/>
              <a:t> </a:t>
            </a:r>
            <a:r>
              <a:rPr lang="en-US" sz="3200" b="1" dirty="0" err="1"/>
              <a:t>Kebijakan</a:t>
            </a:r>
            <a:r>
              <a:rPr lang="en-US" sz="3200" b="1" dirty="0"/>
              <a:t> </a:t>
            </a:r>
            <a:r>
              <a:rPr lang="en-US" sz="3200" b="1" dirty="0" err="1"/>
              <a:t>Pariwisata</a:t>
            </a:r>
            <a:r>
              <a:rPr lang="en-US" sz="3200" b="1" dirty="0"/>
              <a:t> (RIPPARPROV </a:t>
            </a:r>
            <a:r>
              <a:rPr lang="en-US" sz="3200" b="1" dirty="0" err="1"/>
              <a:t>dan</a:t>
            </a:r>
            <a:r>
              <a:rPr lang="en-US" sz="3200" b="1" dirty="0"/>
              <a:t> RIPPARKAB/KOTA)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3730370075"/>
      </p:ext>
    </p:extLst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Revisi 01.Pendidikan Kewarganegaraan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783BDA8-5376-43C8-8E8F-4E026D9C4D16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  <p:sp>
        <p:nvSpPr>
          <p:cNvPr id="7" name="Slide Number Placeholder 3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68ED0F23-9933-4A18-AE44-618918F09EC6}" type="slidenum">
              <a:rPr lang="en-US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4</a:t>
            </a:fld>
            <a:endParaRPr lang="en-US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90500" y="1143000"/>
            <a:ext cx="876300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en-US" sz="2800" dirty="0" err="1"/>
              <a:t>Konsultasi</a:t>
            </a:r>
            <a:r>
              <a:rPr lang="en-US" sz="2800" dirty="0"/>
              <a:t> </a:t>
            </a:r>
            <a:r>
              <a:rPr lang="en-US" sz="2800" dirty="0" err="1"/>
              <a:t>publik</a:t>
            </a:r>
            <a:r>
              <a:rPr lang="en-US" sz="2800" dirty="0"/>
              <a:t> </a:t>
            </a:r>
            <a:r>
              <a:rPr lang="en-US" sz="2800" dirty="0" err="1"/>
              <a:t>dalam</a:t>
            </a:r>
            <a:r>
              <a:rPr lang="en-US" sz="2800" dirty="0"/>
              <a:t> proses </a:t>
            </a:r>
            <a:r>
              <a:rPr lang="en-US" sz="2800" dirty="0" err="1"/>
              <a:t>penyusunan</a:t>
            </a:r>
            <a:r>
              <a:rPr lang="en-US" sz="2800" dirty="0"/>
              <a:t> </a:t>
            </a:r>
            <a:r>
              <a:rPr lang="en-US" sz="2800" dirty="0" err="1"/>
              <a:t>kebijakan</a:t>
            </a:r>
            <a:r>
              <a:rPr lang="en-US" sz="2800" dirty="0"/>
              <a:t> </a:t>
            </a:r>
            <a:r>
              <a:rPr lang="en-US" sz="2800" dirty="0" err="1"/>
              <a:t>adalah</a:t>
            </a:r>
            <a:r>
              <a:rPr lang="en-US" sz="2800" dirty="0"/>
              <a:t> </a:t>
            </a:r>
            <a:r>
              <a:rPr lang="en-US" sz="2800" dirty="0" err="1"/>
              <a:t>elemen</a:t>
            </a:r>
            <a:r>
              <a:rPr lang="en-US" sz="2800" dirty="0"/>
              <a:t> </a:t>
            </a:r>
            <a:r>
              <a:rPr lang="en-US" sz="2800" dirty="0" err="1"/>
              <a:t>kunci</a:t>
            </a:r>
            <a:r>
              <a:rPr lang="en-US" sz="2800" dirty="0"/>
              <a:t> yang </a:t>
            </a:r>
            <a:r>
              <a:rPr lang="en-US" sz="2800" dirty="0" err="1"/>
              <a:t>mendukung</a:t>
            </a:r>
            <a:r>
              <a:rPr lang="en-US" sz="2800" dirty="0"/>
              <a:t> </a:t>
            </a:r>
            <a:r>
              <a:rPr lang="en-US" sz="2800" dirty="0" err="1"/>
              <a:t>transparansi</a:t>
            </a:r>
            <a:r>
              <a:rPr lang="en-US" sz="2800" dirty="0"/>
              <a:t> </a:t>
            </a:r>
            <a:r>
              <a:rPr lang="en-US" sz="2800" dirty="0" err="1"/>
              <a:t>dan</a:t>
            </a:r>
            <a:r>
              <a:rPr lang="en-US" sz="2800" dirty="0"/>
              <a:t> </a:t>
            </a:r>
            <a:r>
              <a:rPr lang="en-US" sz="2800" dirty="0" err="1"/>
              <a:t>akuntabilitas</a:t>
            </a:r>
            <a:r>
              <a:rPr lang="en-US" sz="2800" dirty="0"/>
              <a:t>. </a:t>
            </a:r>
            <a:r>
              <a:rPr lang="en-US" sz="2800" dirty="0" err="1"/>
              <a:t>Dengan</a:t>
            </a:r>
            <a:r>
              <a:rPr lang="en-US" sz="2800" dirty="0"/>
              <a:t> </a:t>
            </a:r>
            <a:r>
              <a:rPr lang="en-US" sz="2800" dirty="0" err="1"/>
              <a:t>memberikan</a:t>
            </a:r>
            <a:r>
              <a:rPr lang="en-US" sz="2800" dirty="0"/>
              <a:t> </a:t>
            </a:r>
            <a:r>
              <a:rPr lang="en-US" sz="2800" dirty="0" err="1"/>
              <a:t>ruang</a:t>
            </a:r>
            <a:r>
              <a:rPr lang="en-US" sz="2800" dirty="0"/>
              <a:t> </a:t>
            </a:r>
            <a:r>
              <a:rPr lang="en-US" sz="2800" dirty="0" err="1"/>
              <a:t>bagi</a:t>
            </a:r>
            <a:r>
              <a:rPr lang="en-US" sz="2800" dirty="0"/>
              <a:t> </a:t>
            </a:r>
            <a:r>
              <a:rPr lang="en-US" sz="2800" dirty="0" err="1"/>
              <a:t>masyarakat</a:t>
            </a:r>
            <a:r>
              <a:rPr lang="en-US" sz="2800" dirty="0"/>
              <a:t> </a:t>
            </a:r>
            <a:r>
              <a:rPr lang="en-US" sz="2800" dirty="0" err="1"/>
              <a:t>untuk</a:t>
            </a:r>
            <a:r>
              <a:rPr lang="en-US" sz="2800" dirty="0"/>
              <a:t> </a:t>
            </a:r>
            <a:r>
              <a:rPr lang="en-US" sz="2800" dirty="0" err="1"/>
              <a:t>berkontribusi</a:t>
            </a:r>
            <a:r>
              <a:rPr lang="en-US" sz="2800" dirty="0"/>
              <a:t>, </a:t>
            </a:r>
            <a:r>
              <a:rPr lang="en-US" sz="2800" dirty="0" err="1"/>
              <a:t>kebijakan</a:t>
            </a:r>
            <a:r>
              <a:rPr lang="en-US" sz="2800" dirty="0"/>
              <a:t> yang </a:t>
            </a:r>
            <a:r>
              <a:rPr lang="en-US" sz="2800" dirty="0" err="1"/>
              <a:t>dihasilkan</a:t>
            </a:r>
            <a:r>
              <a:rPr lang="en-US" sz="2800" dirty="0"/>
              <a:t> </a:t>
            </a:r>
            <a:r>
              <a:rPr lang="en-US" sz="2800" dirty="0" err="1"/>
              <a:t>tidak</a:t>
            </a:r>
            <a:r>
              <a:rPr lang="en-US" sz="2800" dirty="0"/>
              <a:t> </a:t>
            </a:r>
            <a:r>
              <a:rPr lang="en-US" sz="2800" dirty="0" err="1"/>
              <a:t>hanya</a:t>
            </a:r>
            <a:r>
              <a:rPr lang="en-US" sz="2800" dirty="0"/>
              <a:t> </a:t>
            </a:r>
            <a:r>
              <a:rPr lang="en-US" sz="2800" dirty="0" err="1"/>
              <a:t>mencerminkan</a:t>
            </a:r>
            <a:r>
              <a:rPr lang="en-US" sz="2800" dirty="0"/>
              <a:t> </a:t>
            </a:r>
            <a:r>
              <a:rPr lang="en-US" sz="2800" dirty="0" err="1"/>
              <a:t>kepentingan</a:t>
            </a:r>
            <a:r>
              <a:rPr lang="en-US" sz="2800" dirty="0"/>
              <a:t> </a:t>
            </a:r>
            <a:r>
              <a:rPr lang="en-US" sz="2800" dirty="0" err="1"/>
              <a:t>segelintir</a:t>
            </a:r>
            <a:r>
              <a:rPr lang="en-US" sz="2800" dirty="0"/>
              <a:t> </a:t>
            </a:r>
            <a:r>
              <a:rPr lang="en-US" sz="2800" dirty="0" err="1"/>
              <a:t>pihak</a:t>
            </a:r>
            <a:r>
              <a:rPr lang="en-US" sz="2800" dirty="0"/>
              <a:t>, </a:t>
            </a:r>
            <a:r>
              <a:rPr lang="en-US" sz="2800" dirty="0" err="1"/>
              <a:t>tetapi</a:t>
            </a:r>
            <a:r>
              <a:rPr lang="en-US" sz="2800" dirty="0"/>
              <a:t> </a:t>
            </a:r>
            <a:r>
              <a:rPr lang="en-US" sz="2800" dirty="0" err="1"/>
              <a:t>juga</a:t>
            </a:r>
            <a:r>
              <a:rPr lang="en-US" sz="2800" dirty="0"/>
              <a:t> </a:t>
            </a:r>
            <a:r>
              <a:rPr lang="en-US" sz="2800" dirty="0" err="1"/>
              <a:t>memperhatikan</a:t>
            </a:r>
            <a:r>
              <a:rPr lang="en-US" sz="2800" dirty="0"/>
              <a:t> </a:t>
            </a:r>
            <a:r>
              <a:rPr lang="en-US" sz="2800" dirty="0" err="1"/>
              <a:t>aspirasi</a:t>
            </a:r>
            <a:r>
              <a:rPr lang="en-US" sz="2800" dirty="0"/>
              <a:t> </a:t>
            </a:r>
            <a:r>
              <a:rPr lang="en-US" sz="2800" dirty="0" err="1"/>
              <a:t>dan</a:t>
            </a:r>
            <a:r>
              <a:rPr lang="en-US" sz="2800" dirty="0"/>
              <a:t> </a:t>
            </a:r>
            <a:r>
              <a:rPr lang="en-US" sz="2800" dirty="0" err="1"/>
              <a:t>kekhawatiran</a:t>
            </a:r>
            <a:r>
              <a:rPr lang="en-US" sz="2800" dirty="0"/>
              <a:t> </a:t>
            </a:r>
            <a:r>
              <a:rPr lang="en-US" sz="2800" dirty="0" err="1"/>
              <a:t>masyarakat</a:t>
            </a:r>
            <a:r>
              <a:rPr lang="en-US" sz="2800" dirty="0"/>
              <a:t> </a:t>
            </a:r>
            <a:r>
              <a:rPr lang="en-US" sz="2800" dirty="0" err="1"/>
              <a:t>luas</a:t>
            </a:r>
            <a:r>
              <a:rPr lang="en-US" sz="2800" dirty="0"/>
              <a:t>. </a:t>
            </a:r>
            <a:endParaRPr lang="en-US" sz="2800" dirty="0" smtClean="0"/>
          </a:p>
          <a:p>
            <a:pPr marL="457200" indent="-457200" algn="just">
              <a:buFont typeface="Wingdings" panose="05000000000000000000" pitchFamily="2" charset="2"/>
              <a:buChar char="q"/>
            </a:pPr>
            <a:endParaRPr lang="en-US" sz="2800" dirty="0"/>
          </a:p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en-US" sz="2800" dirty="0" smtClean="0"/>
              <a:t>Proses </a:t>
            </a:r>
            <a:r>
              <a:rPr lang="en-US" sz="2800" dirty="0" err="1"/>
              <a:t>ini</a:t>
            </a:r>
            <a:r>
              <a:rPr lang="en-US" sz="2800" dirty="0"/>
              <a:t> </a:t>
            </a:r>
            <a:r>
              <a:rPr lang="en-US" sz="2800" dirty="0" err="1"/>
              <a:t>juga</a:t>
            </a:r>
            <a:r>
              <a:rPr lang="en-US" sz="2800" dirty="0"/>
              <a:t> </a:t>
            </a:r>
            <a:r>
              <a:rPr lang="en-US" sz="2800" dirty="0" err="1"/>
              <a:t>membangun</a:t>
            </a:r>
            <a:r>
              <a:rPr lang="en-US" sz="2800" dirty="0"/>
              <a:t> </a:t>
            </a:r>
            <a:r>
              <a:rPr lang="en-US" sz="2800" dirty="0" err="1"/>
              <a:t>kepercayaan</a:t>
            </a:r>
            <a:r>
              <a:rPr lang="en-US" sz="2800" dirty="0"/>
              <a:t> </a:t>
            </a:r>
            <a:r>
              <a:rPr lang="en-US" sz="2800" dirty="0" err="1"/>
              <a:t>antara</a:t>
            </a:r>
            <a:r>
              <a:rPr lang="en-US" sz="2800" dirty="0"/>
              <a:t> </a:t>
            </a:r>
            <a:r>
              <a:rPr lang="en-US" sz="2800" dirty="0" err="1"/>
              <a:t>pemerintah</a:t>
            </a:r>
            <a:r>
              <a:rPr lang="en-US" sz="2800" dirty="0"/>
              <a:t> </a:t>
            </a:r>
            <a:r>
              <a:rPr lang="en-US" sz="2800" dirty="0" err="1"/>
              <a:t>dan</a:t>
            </a:r>
            <a:r>
              <a:rPr lang="en-US" sz="2800" dirty="0"/>
              <a:t> </a:t>
            </a:r>
            <a:r>
              <a:rPr lang="en-US" sz="2800" dirty="0" err="1"/>
              <a:t>masyarakat</a:t>
            </a:r>
            <a:r>
              <a:rPr lang="en-US" sz="2800" dirty="0"/>
              <a:t>, yang </a:t>
            </a:r>
            <a:r>
              <a:rPr lang="en-US" sz="2800" dirty="0" err="1"/>
              <a:t>penting</a:t>
            </a:r>
            <a:r>
              <a:rPr lang="en-US" sz="2800" dirty="0"/>
              <a:t> </a:t>
            </a:r>
            <a:r>
              <a:rPr lang="en-US" sz="2800" dirty="0" err="1"/>
              <a:t>untuk</a:t>
            </a:r>
            <a:r>
              <a:rPr lang="en-US" sz="2800" dirty="0"/>
              <a:t> </a:t>
            </a:r>
            <a:r>
              <a:rPr lang="en-US" sz="2800" dirty="0" err="1"/>
              <a:t>kelancaran</a:t>
            </a:r>
            <a:r>
              <a:rPr lang="en-US" sz="2800" dirty="0"/>
              <a:t> </a:t>
            </a:r>
            <a:r>
              <a:rPr lang="en-US" sz="2800" dirty="0" err="1"/>
              <a:t>implementasi</a:t>
            </a:r>
            <a:r>
              <a:rPr lang="en-US" sz="2800" dirty="0"/>
              <a:t> </a:t>
            </a:r>
            <a:r>
              <a:rPr lang="en-US" sz="2800" dirty="0" err="1"/>
              <a:t>kebijakan</a:t>
            </a:r>
            <a:r>
              <a:rPr lang="en-US" sz="2800" dirty="0"/>
              <a:t>. </a:t>
            </a:r>
          </a:p>
        </p:txBody>
      </p:sp>
      <p:sp>
        <p:nvSpPr>
          <p:cNvPr id="6" name="Rectangle 5"/>
          <p:cNvSpPr/>
          <p:nvPr/>
        </p:nvSpPr>
        <p:spPr>
          <a:xfrm>
            <a:off x="176645" y="228600"/>
            <a:ext cx="359746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err="1"/>
              <a:t>Konsultasi</a:t>
            </a:r>
            <a:r>
              <a:rPr lang="en-US" sz="3200" b="1" dirty="0"/>
              <a:t> </a:t>
            </a:r>
            <a:r>
              <a:rPr lang="en-US" sz="3200" b="1" dirty="0" err="1"/>
              <a:t>publik</a:t>
            </a:r>
            <a:endParaRPr lang="en-US" sz="3200" b="1" dirty="0"/>
          </a:p>
        </p:txBody>
      </p:sp>
    </p:spTree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20/8/2010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01.Pendidikan Kewarganegaraan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186D39D-C59D-423B-B054-025B4787C172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851444"/>
      </p:ext>
    </p:extLst>
  </p:cSld>
  <p:clrMapOvr>
    <a:masterClrMapping/>
  </p:clrMapOvr>
  <p:transition spd="slow">
    <p:wheel spokes="2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Revisi 01.Pendidikan Kewarganegaraan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7ED138D-A9D5-4647-A7D3-A67891D85629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  <p:sp>
        <p:nvSpPr>
          <p:cNvPr id="7" name="Slide Number Placeholder 3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2267E591-E05F-4921-9006-D197A0F79BAB}" type="slidenum">
              <a:rPr lang="en-US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6</a:t>
            </a:fld>
            <a:endParaRPr lang="en-US" sz="1200" dirty="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</p:spTree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3500430" y="2629327"/>
            <a:ext cx="2428892" cy="1362075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7200" b="0" cap="none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00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Arial Black" pitchFamily="34" charset="0"/>
              </a:rPr>
              <a:t>end</a:t>
            </a:r>
            <a:endParaRPr lang="en-US" sz="7200" b="0" cap="none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00"/>
              </a:solidFill>
              <a:effectLst>
                <a:glow rad="63500">
                  <a:schemeClr val="accent4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  <a:reflection blurRad="6350" stA="60000" endA="900" endPos="58000" dir="5400000" sy="-100000" algn="bl" rotWithShape="0"/>
              </a:effectLst>
              <a:latin typeface="Arial Black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Revisi 01.Pendidikan Kewarganegaraan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00CB29-FF30-4DD6-A91E-C4D691F914DA}" type="slidenum">
              <a:rPr lang="en-US"/>
              <a:pPr>
                <a:defRPr/>
              </a:pPr>
              <a:t>7</a:t>
            </a:fld>
            <a:endParaRPr lang="en-US"/>
          </a:p>
        </p:txBody>
      </p:sp>
    </p:spTree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Posisi dan Arti Penting Pembelajaran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05A44488-2ACF-4347-AB47-2512FC001EB7}&quot;/&gt;&lt;filename val=&quot;D:\template ppt\template darmajaya\flash template\data\asimages\{05A44488-2ACF-4347-AB47-2512FC001EB7}.png&quot;/&gt;&lt;hasEffects val=&quot;1&quot;/&gt;&lt;left val=&quot;168.72&quot;/&gt;&lt;top val=&quot;177.84&quot;/&gt;&lt;width val=&quot;391.92&quot;/&gt;&lt;height val=&quot;205.2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589</TotalTime>
  <Words>224</Words>
  <Application>Microsoft Office PowerPoint</Application>
  <PresentationFormat>On-screen Show (4:3)</PresentationFormat>
  <Paragraphs>39</Paragraphs>
  <Slides>7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Arial Black</vt:lpstr>
      <vt:lpstr>Calibri</vt:lpstr>
      <vt:lpstr>Cambria</vt:lpstr>
      <vt:lpstr>Wingdings</vt:lpstr>
      <vt:lpstr>Office Theme</vt:lpstr>
      <vt:lpstr>PowerPoint Presentation</vt:lpstr>
      <vt:lpstr>Proses Penyusunan Kebijakan Pariwisata (RIPPARPROV dan RIPPARKAB/KOTA)</vt:lpstr>
      <vt:lpstr>Proses Penyusunan Kebijakan Pariwisata (RIPPARPROV dan RIPPARKAB/KOTA)</vt:lpstr>
      <vt:lpstr>PowerPoint Presentation</vt:lpstr>
      <vt:lpstr>PowerPoint Presentation</vt:lpstr>
      <vt:lpstr>PowerPoint Presentation</vt:lpstr>
      <vt:lpstr>end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User</cp:lastModifiedBy>
  <cp:revision>116</cp:revision>
  <dcterms:created xsi:type="dcterms:W3CDTF">2010-04-18T12:06:30Z</dcterms:created>
  <dcterms:modified xsi:type="dcterms:W3CDTF">2024-10-15T07:46:24Z</dcterms:modified>
</cp:coreProperties>
</file>